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90" r:id="rId9"/>
    <p:sldId id="278" r:id="rId10"/>
    <p:sldId id="279" r:id="rId11"/>
    <p:sldId id="282" r:id="rId12"/>
    <p:sldId id="287" r:id="rId13"/>
    <p:sldId id="286" r:id="rId14"/>
    <p:sldId id="304" r:id="rId15"/>
    <p:sldId id="293" r:id="rId16"/>
    <p:sldId id="288" r:id="rId17"/>
    <p:sldId id="307" r:id="rId18"/>
    <p:sldId id="294" r:id="rId19"/>
    <p:sldId id="297" r:id="rId20"/>
    <p:sldId id="298" r:id="rId21"/>
    <p:sldId id="301" r:id="rId22"/>
    <p:sldId id="303" r:id="rId23"/>
    <p:sldId id="305" r:id="rId24"/>
    <p:sldId id="292" r:id="rId25"/>
    <p:sldId id="289" r:id="rId26"/>
    <p:sldId id="306" r:id="rId27"/>
    <p:sldId id="295" r:id="rId28"/>
    <p:sldId id="296" r:id="rId29"/>
    <p:sldId id="299" r:id="rId30"/>
    <p:sldId id="300" r:id="rId31"/>
    <p:sldId id="302" r:id="rId32"/>
    <p:sldId id="308" r:id="rId3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BC94D1-8D2F-947F-CD0D-BFD6912E7987}" v="697" dt="2024-07-09T20:02:58.769"/>
    <p1510:client id="{AEBB85E7-4893-47DF-7850-8C2D0E26B322}" v="810" dt="2024-07-09T14:07:54.475"/>
    <p1510:client id="{F90EEB4A-FF59-D2BE-0A51-A49F357EE857}" v="312" dt="2024-07-10T20:33:45.4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Henderson" userId="S::lucy.henderson@connahsquayhs.org.uk::d26e09ea-48d9-4811-9bbc-554f14c08621" providerId="AD" clId="Web-{05BC94D1-8D2F-947F-CD0D-BFD6912E7987}"/>
    <pc:docChg chg="modSld">
      <pc:chgData name="Lucy Henderson" userId="S::lucy.henderson@connahsquayhs.org.uk::d26e09ea-48d9-4811-9bbc-554f14c08621" providerId="AD" clId="Web-{05BC94D1-8D2F-947F-CD0D-BFD6912E7987}" dt="2024-07-09T20:02:58.769" v="670" actId="20577"/>
      <pc:docMkLst>
        <pc:docMk/>
      </pc:docMkLst>
      <pc:sldChg chg="modSp">
        <pc:chgData name="Lucy Henderson" userId="S::lucy.henderson@connahsquayhs.org.uk::d26e09ea-48d9-4811-9bbc-554f14c08621" providerId="AD" clId="Web-{05BC94D1-8D2F-947F-CD0D-BFD6912E7987}" dt="2024-07-09T19:47:24.554" v="2" actId="20577"/>
        <pc:sldMkLst>
          <pc:docMk/>
          <pc:sldMk cId="1041370633" sldId="292"/>
        </pc:sldMkLst>
        <pc:spChg chg="mod">
          <ac:chgData name="Lucy Henderson" userId="S::lucy.henderson@connahsquayhs.org.uk::d26e09ea-48d9-4811-9bbc-554f14c08621" providerId="AD" clId="Web-{05BC94D1-8D2F-947F-CD0D-BFD6912E7987}" dt="2024-07-09T19:47:24.554" v="2" actId="20577"/>
          <ac:spMkLst>
            <pc:docMk/>
            <pc:sldMk cId="1041370633" sldId="292"/>
            <ac:spMk id="4" creationId="{00000000-0000-0000-0000-000000000000}"/>
          </ac:spMkLst>
        </pc:spChg>
      </pc:sldChg>
      <pc:sldChg chg="addSp modSp">
        <pc:chgData name="Lucy Henderson" userId="S::lucy.henderson@connahsquayhs.org.uk::d26e09ea-48d9-4811-9bbc-554f14c08621" providerId="AD" clId="Web-{05BC94D1-8D2F-947F-CD0D-BFD6912E7987}" dt="2024-07-09T20:02:58.769" v="670" actId="20577"/>
        <pc:sldMkLst>
          <pc:docMk/>
          <pc:sldMk cId="2979512715" sldId="308"/>
        </pc:sldMkLst>
        <pc:spChg chg="mod">
          <ac:chgData name="Lucy Henderson" userId="S::lucy.henderson@connahsquayhs.org.uk::d26e09ea-48d9-4811-9bbc-554f14c08621" providerId="AD" clId="Web-{05BC94D1-8D2F-947F-CD0D-BFD6912E7987}" dt="2024-07-09T20:02:58.769" v="670" actId="20577"/>
          <ac:spMkLst>
            <pc:docMk/>
            <pc:sldMk cId="2979512715" sldId="308"/>
            <ac:spMk id="2" creationId="{7E6C883F-1227-F311-38A5-B4E17D09B7AB}"/>
          </ac:spMkLst>
        </pc:spChg>
        <pc:spChg chg="mod">
          <ac:chgData name="Lucy Henderson" userId="S::lucy.henderson@connahsquayhs.org.uk::d26e09ea-48d9-4811-9bbc-554f14c08621" providerId="AD" clId="Web-{05BC94D1-8D2F-947F-CD0D-BFD6912E7987}" dt="2024-07-09T19:57:55.310" v="355" actId="20577"/>
          <ac:spMkLst>
            <pc:docMk/>
            <pc:sldMk cId="2979512715" sldId="308"/>
            <ac:spMk id="4" creationId="{235860F6-C416-1E2E-120E-314D539F4A7E}"/>
          </ac:spMkLst>
        </pc:spChg>
        <pc:spChg chg="mod">
          <ac:chgData name="Lucy Henderson" userId="S::lucy.henderson@connahsquayhs.org.uk::d26e09ea-48d9-4811-9bbc-554f14c08621" providerId="AD" clId="Web-{05BC94D1-8D2F-947F-CD0D-BFD6912E7987}" dt="2024-07-09T19:50:08.845" v="33" actId="20577"/>
          <ac:spMkLst>
            <pc:docMk/>
            <pc:sldMk cId="2979512715" sldId="308"/>
            <ac:spMk id="9" creationId="{E5C5155A-67AA-9F8F-5734-B567AC294D97}"/>
          </ac:spMkLst>
        </pc:spChg>
        <pc:spChg chg="mod">
          <ac:chgData name="Lucy Henderson" userId="S::lucy.henderson@connahsquayhs.org.uk::d26e09ea-48d9-4811-9bbc-554f14c08621" providerId="AD" clId="Web-{05BC94D1-8D2F-947F-CD0D-BFD6912E7987}" dt="2024-07-09T19:52:30.494" v="104" actId="14100"/>
          <ac:spMkLst>
            <pc:docMk/>
            <pc:sldMk cId="2979512715" sldId="308"/>
            <ac:spMk id="10" creationId="{59B49D29-3501-5F1D-BF03-49B083B72B1A}"/>
          </ac:spMkLst>
        </pc:spChg>
        <pc:spChg chg="mod">
          <ac:chgData name="Lucy Henderson" userId="S::lucy.henderson@connahsquayhs.org.uk::d26e09ea-48d9-4811-9bbc-554f14c08621" providerId="AD" clId="Web-{05BC94D1-8D2F-947F-CD0D-BFD6912E7987}" dt="2024-07-09T19:50:37.566" v="34" actId="20577"/>
          <ac:spMkLst>
            <pc:docMk/>
            <pc:sldMk cId="2979512715" sldId="308"/>
            <ac:spMk id="11" creationId="{73CA8E55-50A9-4198-412B-A239F349004B}"/>
          </ac:spMkLst>
        </pc:spChg>
        <pc:spChg chg="add mod">
          <ac:chgData name="Lucy Henderson" userId="S::lucy.henderson@connahsquayhs.org.uk::d26e09ea-48d9-4811-9bbc-554f14c08621" providerId="AD" clId="Web-{05BC94D1-8D2F-947F-CD0D-BFD6912E7987}" dt="2024-07-09T19:54:25.001" v="149" actId="20577"/>
          <ac:spMkLst>
            <pc:docMk/>
            <pc:sldMk cId="2979512715" sldId="308"/>
            <ac:spMk id="12" creationId="{E1277E3F-D1D1-8AC9-BCF9-606FEB429C92}"/>
          </ac:spMkLst>
        </pc:spChg>
      </pc:sldChg>
    </pc:docChg>
  </pc:docChgLst>
  <pc:docChgLst>
    <pc:chgData name="Lucy Henderson" userId="S::lucy.henderson@connahsquayhs.org.uk::d26e09ea-48d9-4811-9bbc-554f14c08621" providerId="AD" clId="Web-{F90EEB4A-FF59-D2BE-0A51-A49F357EE857}"/>
    <pc:docChg chg="modSld">
      <pc:chgData name="Lucy Henderson" userId="S::lucy.henderson@connahsquayhs.org.uk::d26e09ea-48d9-4811-9bbc-554f14c08621" providerId="AD" clId="Web-{F90EEB4A-FF59-D2BE-0A51-A49F357EE857}" dt="2024-07-10T20:33:45.454" v="332" actId="20577"/>
      <pc:docMkLst>
        <pc:docMk/>
      </pc:docMkLst>
      <pc:sldChg chg="addSp delSp modSp">
        <pc:chgData name="Lucy Henderson" userId="S::lucy.henderson@connahsquayhs.org.uk::d26e09ea-48d9-4811-9bbc-554f14c08621" providerId="AD" clId="Web-{F90EEB4A-FF59-D2BE-0A51-A49F357EE857}" dt="2024-07-10T20:26:37.332" v="194" actId="20577"/>
        <pc:sldMkLst>
          <pc:docMk/>
          <pc:sldMk cId="1005408245" sldId="295"/>
        </pc:sldMkLst>
        <pc:spChg chg="mod">
          <ac:chgData name="Lucy Henderson" userId="S::lucy.henderson@connahsquayhs.org.uk::d26e09ea-48d9-4811-9bbc-554f14c08621" providerId="AD" clId="Web-{F90EEB4A-FF59-D2BE-0A51-A49F357EE857}" dt="2024-07-10T20:26:03.613" v="189" actId="20577"/>
          <ac:spMkLst>
            <pc:docMk/>
            <pc:sldMk cId="1005408245" sldId="295"/>
            <ac:spMk id="2" creationId="{B77F1C2E-7359-4E67-E2F1-060331D23AB7}"/>
          </ac:spMkLst>
        </pc:spChg>
        <pc:spChg chg="mod">
          <ac:chgData name="Lucy Henderson" userId="S::lucy.henderson@connahsquayhs.org.uk::d26e09ea-48d9-4811-9bbc-554f14c08621" providerId="AD" clId="Web-{F90EEB4A-FF59-D2BE-0A51-A49F357EE857}" dt="2024-07-10T20:22:51.060" v="30" actId="20577"/>
          <ac:spMkLst>
            <pc:docMk/>
            <pc:sldMk cId="1005408245" sldId="295"/>
            <ac:spMk id="4" creationId="{DF4B6647-26ED-AE4F-C7C6-F118FCC94D72}"/>
          </ac:spMkLst>
        </pc:spChg>
        <pc:spChg chg="mod">
          <ac:chgData name="Lucy Henderson" userId="S::lucy.henderson@connahsquayhs.org.uk::d26e09ea-48d9-4811-9bbc-554f14c08621" providerId="AD" clId="Web-{F90EEB4A-FF59-D2BE-0A51-A49F357EE857}" dt="2024-07-10T20:26:37.332" v="194" actId="20577"/>
          <ac:spMkLst>
            <pc:docMk/>
            <pc:sldMk cId="1005408245" sldId="295"/>
            <ac:spMk id="8" creationId="{D9F63377-DD1C-4BBD-5D28-6BF14622536D}"/>
          </ac:spMkLst>
        </pc:spChg>
        <pc:graphicFrameChg chg="add del mod">
          <ac:chgData name="Lucy Henderson" userId="S::lucy.henderson@connahsquayhs.org.uk::d26e09ea-48d9-4811-9bbc-554f14c08621" providerId="AD" clId="Web-{F90EEB4A-FF59-D2BE-0A51-A49F357EE857}" dt="2024-07-10T20:22:06.997" v="22"/>
          <ac:graphicFrameMkLst>
            <pc:docMk/>
            <pc:sldMk cId="1005408245" sldId="295"/>
            <ac:graphicFrameMk id="11" creationId="{09B9E030-AE2D-61E7-433B-4DEDAF33C1D4}"/>
          </ac:graphicFrameMkLst>
        </pc:graphicFrameChg>
      </pc:sldChg>
      <pc:sldChg chg="modSp">
        <pc:chgData name="Lucy Henderson" userId="S::lucy.henderson@connahsquayhs.org.uk::d26e09ea-48d9-4811-9bbc-554f14c08621" providerId="AD" clId="Web-{F90EEB4A-FF59-D2BE-0A51-A49F357EE857}" dt="2024-07-10T20:33:09.359" v="331" actId="20577"/>
        <pc:sldMkLst>
          <pc:docMk/>
          <pc:sldMk cId="3753039332" sldId="296"/>
        </pc:sldMkLst>
        <pc:spChg chg="mod">
          <ac:chgData name="Lucy Henderson" userId="S::lucy.henderson@connahsquayhs.org.uk::d26e09ea-48d9-4811-9bbc-554f14c08621" providerId="AD" clId="Web-{F90EEB4A-FF59-D2BE-0A51-A49F357EE857}" dt="2024-07-10T20:29:37.478" v="227" actId="20577"/>
          <ac:spMkLst>
            <pc:docMk/>
            <pc:sldMk cId="3753039332" sldId="296"/>
            <ac:spMk id="2" creationId="{C65EE8F8-148F-B99E-40FA-43CE497387F7}"/>
          </ac:spMkLst>
        </pc:spChg>
        <pc:spChg chg="mod">
          <ac:chgData name="Lucy Henderson" userId="S::lucy.henderson@connahsquayhs.org.uk::d26e09ea-48d9-4811-9bbc-554f14c08621" providerId="AD" clId="Web-{F90EEB4A-FF59-D2BE-0A51-A49F357EE857}" dt="2024-07-10T20:30:13.432" v="237" actId="20577"/>
          <ac:spMkLst>
            <pc:docMk/>
            <pc:sldMk cId="3753039332" sldId="296"/>
            <ac:spMk id="4" creationId="{74C831F6-864D-BABA-AF92-E2DAAB3A976C}"/>
          </ac:spMkLst>
        </pc:spChg>
        <pc:spChg chg="mod">
          <ac:chgData name="Lucy Henderson" userId="S::lucy.henderson@connahsquayhs.org.uk::d26e09ea-48d9-4811-9bbc-554f14c08621" providerId="AD" clId="Web-{F90EEB4A-FF59-D2BE-0A51-A49F357EE857}" dt="2024-07-10T20:31:39.184" v="322" actId="20577"/>
          <ac:spMkLst>
            <pc:docMk/>
            <pc:sldMk cId="3753039332" sldId="296"/>
            <ac:spMk id="6" creationId="{BBFAC2B0-088A-A742-E984-08816EB2A534}"/>
          </ac:spMkLst>
        </pc:spChg>
        <pc:spChg chg="mod">
          <ac:chgData name="Lucy Henderson" userId="S::lucy.henderson@connahsquayhs.org.uk::d26e09ea-48d9-4811-9bbc-554f14c08621" providerId="AD" clId="Web-{F90EEB4A-FF59-D2BE-0A51-A49F357EE857}" dt="2024-07-10T20:32:18.529" v="325" actId="20577"/>
          <ac:spMkLst>
            <pc:docMk/>
            <pc:sldMk cId="3753039332" sldId="296"/>
            <ac:spMk id="9" creationId="{FAC0EE1F-6170-8836-2429-E17EDAC6A750}"/>
          </ac:spMkLst>
        </pc:spChg>
        <pc:spChg chg="mod">
          <ac:chgData name="Lucy Henderson" userId="S::lucy.henderson@connahsquayhs.org.uk::d26e09ea-48d9-4811-9bbc-554f14c08621" providerId="AD" clId="Web-{F90EEB4A-FF59-D2BE-0A51-A49F357EE857}" dt="2024-07-10T20:32:44.514" v="328" actId="20577"/>
          <ac:spMkLst>
            <pc:docMk/>
            <pc:sldMk cId="3753039332" sldId="296"/>
            <ac:spMk id="11" creationId="{BE434E36-C7AA-5216-328F-AB4594226D84}"/>
          </ac:spMkLst>
        </pc:spChg>
        <pc:spChg chg="mod">
          <ac:chgData name="Lucy Henderson" userId="S::lucy.henderson@connahsquayhs.org.uk::d26e09ea-48d9-4811-9bbc-554f14c08621" providerId="AD" clId="Web-{F90EEB4A-FF59-D2BE-0A51-A49F357EE857}" dt="2024-07-10T20:33:09.359" v="331" actId="20577"/>
          <ac:spMkLst>
            <pc:docMk/>
            <pc:sldMk cId="3753039332" sldId="296"/>
            <ac:spMk id="13" creationId="{12040E28-C6F5-B532-A029-B5A6A5E6B1EC}"/>
          </ac:spMkLst>
        </pc:spChg>
      </pc:sldChg>
      <pc:sldChg chg="modSp">
        <pc:chgData name="Lucy Henderson" userId="S::lucy.henderson@connahsquayhs.org.uk::d26e09ea-48d9-4811-9bbc-554f14c08621" providerId="AD" clId="Web-{F90EEB4A-FF59-D2BE-0A51-A49F357EE857}" dt="2024-07-10T20:33:45.454" v="332" actId="20577"/>
        <pc:sldMkLst>
          <pc:docMk/>
          <pc:sldMk cId="11147276" sldId="305"/>
        </pc:sldMkLst>
        <pc:spChg chg="mod">
          <ac:chgData name="Lucy Henderson" userId="S::lucy.henderson@connahsquayhs.org.uk::d26e09ea-48d9-4811-9bbc-554f14c08621" providerId="AD" clId="Web-{F90EEB4A-FF59-D2BE-0A51-A49F357EE857}" dt="2024-07-10T20:33:45.454" v="332" actId="20577"/>
          <ac:spMkLst>
            <pc:docMk/>
            <pc:sldMk cId="11147276" sldId="305"/>
            <ac:spMk id="11" creationId="{73CA8E55-50A9-4198-412B-A239F349004B}"/>
          </ac:spMkLst>
        </pc:spChg>
      </pc:sldChg>
      <pc:sldChg chg="modSp">
        <pc:chgData name="Lucy Henderson" userId="S::lucy.henderson@connahsquayhs.org.uk::d26e09ea-48d9-4811-9bbc-554f14c08621" providerId="AD" clId="Web-{F90EEB4A-FF59-D2BE-0A51-A49F357EE857}" dt="2024-07-10T20:28:47.461" v="217" actId="20577"/>
        <pc:sldMkLst>
          <pc:docMk/>
          <pc:sldMk cId="2979512715" sldId="308"/>
        </pc:sldMkLst>
        <pc:spChg chg="mod">
          <ac:chgData name="Lucy Henderson" userId="S::lucy.henderson@connahsquayhs.org.uk::d26e09ea-48d9-4811-9bbc-554f14c08621" providerId="AD" clId="Web-{F90EEB4A-FF59-D2BE-0A51-A49F357EE857}" dt="2024-07-10T20:28:47.461" v="217" actId="20577"/>
          <ac:spMkLst>
            <pc:docMk/>
            <pc:sldMk cId="2979512715" sldId="308"/>
            <ac:spMk id="11" creationId="{73CA8E55-50A9-4198-412B-A239F349004B}"/>
          </ac:spMkLst>
        </pc:spChg>
      </pc:sldChg>
    </pc:docChg>
  </pc:docChgLst>
  <pc:docChgLst>
    <pc:chgData name="Kelly Davis" userId="S::kelly.davis@connahsquayhs.org.uk::096ba659-84af-4938-bb69-cbee8d6cfa26" providerId="AD" clId="Web-{392BA371-F124-8B2E-9DFC-E68C2B348D72}"/>
    <pc:docChg chg="modSld">
      <pc:chgData name="Kelly Davis" userId="S::kelly.davis@connahsquayhs.org.uk::096ba659-84af-4938-bb69-cbee8d6cfa26" providerId="AD" clId="Web-{392BA371-F124-8B2E-9DFC-E68C2B348D72}" dt="2024-05-28T19:56:02.952" v="11" actId="20577"/>
      <pc:docMkLst>
        <pc:docMk/>
      </pc:docMkLst>
      <pc:sldChg chg="delSp modSp">
        <pc:chgData name="Kelly Davis" userId="S::kelly.davis@connahsquayhs.org.uk::096ba659-84af-4938-bb69-cbee8d6cfa26" providerId="AD" clId="Web-{392BA371-F124-8B2E-9DFC-E68C2B348D72}" dt="2024-05-28T19:55:58.343" v="9" actId="20577"/>
        <pc:sldMkLst>
          <pc:docMk/>
          <pc:sldMk cId="1981651252" sldId="278"/>
        </pc:sldMkLst>
        <pc:spChg chg="mod">
          <ac:chgData name="Kelly Davis" userId="S::kelly.davis@connahsquayhs.org.uk::096ba659-84af-4938-bb69-cbee8d6cfa26" providerId="AD" clId="Web-{392BA371-F124-8B2E-9DFC-E68C2B348D72}" dt="2024-05-28T19:55:54.155" v="8" actId="20577"/>
          <ac:spMkLst>
            <pc:docMk/>
            <pc:sldMk cId="1981651252" sldId="278"/>
            <ac:spMk id="2" creationId="{B77F1C2E-7359-4E67-E2F1-060331D23AB7}"/>
          </ac:spMkLst>
        </pc:spChg>
        <pc:spChg chg="mod">
          <ac:chgData name="Kelly Davis" userId="S::kelly.davis@connahsquayhs.org.uk::096ba659-84af-4938-bb69-cbee8d6cfa26" providerId="AD" clId="Web-{392BA371-F124-8B2E-9DFC-E68C2B348D72}" dt="2024-05-28T19:55:58.343" v="9" actId="20577"/>
          <ac:spMkLst>
            <pc:docMk/>
            <pc:sldMk cId="1981651252" sldId="278"/>
            <ac:spMk id="8" creationId="{D9F63377-DD1C-4BBD-5D28-6BF14622536D}"/>
          </ac:spMkLst>
        </pc:spChg>
        <pc:graphicFrameChg chg="del">
          <ac:chgData name="Kelly Davis" userId="S::kelly.davis@connahsquayhs.org.uk::096ba659-84af-4938-bb69-cbee8d6cfa26" providerId="AD" clId="Web-{392BA371-F124-8B2E-9DFC-E68C2B348D72}" dt="2024-05-28T19:55:50.390" v="7"/>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392BA371-F124-8B2E-9DFC-E68C2B348D72}" dt="2024-05-28T19:55:47.561" v="6" actId="20577"/>
        <pc:sldMkLst>
          <pc:docMk/>
          <pc:sldMk cId="2458432041" sldId="280"/>
        </pc:sldMkLst>
        <pc:spChg chg="mod">
          <ac:chgData name="Kelly Davis" userId="S::kelly.davis@connahsquayhs.org.uk::096ba659-84af-4938-bb69-cbee8d6cfa26" providerId="AD" clId="Web-{392BA371-F124-8B2E-9DFC-E68C2B348D72}" dt="2024-05-28T19:55:47.561" v="6" actId="20577"/>
          <ac:spMkLst>
            <pc:docMk/>
            <pc:sldMk cId="2458432041" sldId="280"/>
            <ac:spMk id="2" creationId="{92C753A5-51E1-7A44-E9A0-95DE87F723AA}"/>
          </ac:spMkLst>
        </pc:spChg>
      </pc:sldChg>
      <pc:sldChg chg="modSp">
        <pc:chgData name="Kelly Davis" userId="S::kelly.davis@connahsquayhs.org.uk::096ba659-84af-4938-bb69-cbee8d6cfa26" providerId="AD" clId="Web-{392BA371-F124-8B2E-9DFC-E68C2B348D72}" dt="2024-05-28T19:56:02.952" v="11" actId="20577"/>
        <pc:sldMkLst>
          <pc:docMk/>
          <pc:sldMk cId="632769890" sldId="284"/>
        </pc:sldMkLst>
        <pc:spChg chg="mod">
          <ac:chgData name="Kelly Davis" userId="S::kelly.davis@connahsquayhs.org.uk::096ba659-84af-4938-bb69-cbee8d6cfa26" providerId="AD" clId="Web-{392BA371-F124-8B2E-9DFC-E68C2B348D72}" dt="2024-05-28T19:56:02.952" v="11" actId="20577"/>
          <ac:spMkLst>
            <pc:docMk/>
            <pc:sldMk cId="632769890" sldId="284"/>
            <ac:spMk id="11" creationId="{73CA8E55-50A9-4198-412B-A239F349004B}"/>
          </ac:spMkLst>
        </pc:spChg>
      </pc:sldChg>
      <pc:sldChg chg="modSp">
        <pc:chgData name="Kelly Davis" userId="S::kelly.davis@connahsquayhs.org.uk::096ba659-84af-4938-bb69-cbee8d6cfa26" providerId="AD" clId="Web-{392BA371-F124-8B2E-9DFC-E68C2B348D72}" dt="2024-05-28T19:55:42.296" v="4" actId="20577"/>
        <pc:sldMkLst>
          <pc:docMk/>
          <pc:sldMk cId="3119478241" sldId="285"/>
        </pc:sldMkLst>
        <pc:spChg chg="mod">
          <ac:chgData name="Kelly Davis" userId="S::kelly.davis@connahsquayhs.org.uk::096ba659-84af-4938-bb69-cbee8d6cfa26" providerId="AD" clId="Web-{392BA371-F124-8B2E-9DFC-E68C2B348D72}" dt="2024-05-28T19:55:39.296" v="1" actId="20577"/>
          <ac:spMkLst>
            <pc:docMk/>
            <pc:sldMk cId="3119478241" sldId="285"/>
            <ac:spMk id="2" creationId="{00000000-0000-0000-0000-000000000000}"/>
          </ac:spMkLst>
        </pc:spChg>
        <pc:spChg chg="mod">
          <ac:chgData name="Kelly Davis" userId="S::kelly.davis@connahsquayhs.org.uk::096ba659-84af-4938-bb69-cbee8d6cfa26" providerId="AD" clId="Web-{392BA371-F124-8B2E-9DFC-E68C2B348D72}" dt="2024-05-28T19:55:42.296" v="4" actId="20577"/>
          <ac:spMkLst>
            <pc:docMk/>
            <pc:sldMk cId="3119478241" sldId="285"/>
            <ac:spMk id="4" creationId="{00000000-0000-0000-0000-000000000000}"/>
          </ac:spMkLst>
        </pc:spChg>
      </pc:sldChg>
    </pc:docChg>
  </pc:docChgLst>
  <pc:docChgLst>
    <pc:chgData name="Lucy Henderson" userId="S::lucy.henderson@connahsquayhs.org.uk::d26e09ea-48d9-4811-9bbc-554f14c08621" providerId="AD" clId="Web-{AEBB85E7-4893-47DF-7850-8C2D0E26B322}"/>
    <pc:docChg chg="modSld">
      <pc:chgData name="Lucy Henderson" userId="S::lucy.henderson@connahsquayhs.org.uk::d26e09ea-48d9-4811-9bbc-554f14c08621" providerId="AD" clId="Web-{AEBB85E7-4893-47DF-7850-8C2D0E26B322}" dt="2024-07-09T14:07:54.475" v="813" actId="20577"/>
      <pc:docMkLst>
        <pc:docMk/>
      </pc:docMkLst>
      <pc:sldChg chg="modSp">
        <pc:chgData name="Lucy Henderson" userId="S::lucy.henderson@connahsquayhs.org.uk::d26e09ea-48d9-4811-9bbc-554f14c08621" providerId="AD" clId="Web-{AEBB85E7-4893-47DF-7850-8C2D0E26B322}" dt="2024-07-09T08:34:22.956" v="221" actId="1076"/>
        <pc:sldMkLst>
          <pc:docMk/>
          <pc:sldMk cId="1981651252" sldId="278"/>
        </pc:sldMkLst>
        <pc:spChg chg="mod">
          <ac:chgData name="Lucy Henderson" userId="S::lucy.henderson@connahsquayhs.org.uk::d26e09ea-48d9-4811-9bbc-554f14c08621" providerId="AD" clId="Web-{AEBB85E7-4893-47DF-7850-8C2D0E26B322}" dt="2024-07-09T08:34:22.956" v="221" actId="1076"/>
          <ac:spMkLst>
            <pc:docMk/>
            <pc:sldMk cId="1981651252" sldId="278"/>
            <ac:spMk id="2" creationId="{B77F1C2E-7359-4E67-E2F1-060331D23AB7}"/>
          </ac:spMkLst>
        </pc:spChg>
      </pc:sldChg>
      <pc:sldChg chg="modSp">
        <pc:chgData name="Lucy Henderson" userId="S::lucy.henderson@connahsquayhs.org.uk::d26e09ea-48d9-4811-9bbc-554f14c08621" providerId="AD" clId="Web-{AEBB85E7-4893-47DF-7850-8C2D0E26B322}" dt="2024-07-09T08:36:08.693" v="293" actId="20577"/>
        <pc:sldMkLst>
          <pc:docMk/>
          <pc:sldMk cId="1266836378" sldId="294"/>
        </pc:sldMkLst>
        <pc:spChg chg="mod">
          <ac:chgData name="Lucy Henderson" userId="S::lucy.henderson@connahsquayhs.org.uk::d26e09ea-48d9-4811-9bbc-554f14c08621" providerId="AD" clId="Web-{AEBB85E7-4893-47DF-7850-8C2D0E26B322}" dt="2024-07-09T08:36:08.693" v="293" actId="20577"/>
          <ac:spMkLst>
            <pc:docMk/>
            <pc:sldMk cId="1266836378" sldId="294"/>
            <ac:spMk id="2" creationId="{B77F1C2E-7359-4E67-E2F1-060331D23AB7}"/>
          </ac:spMkLst>
        </pc:spChg>
        <pc:spChg chg="mod">
          <ac:chgData name="Lucy Henderson" userId="S::lucy.henderson@connahsquayhs.org.uk::d26e09ea-48d9-4811-9bbc-554f14c08621" providerId="AD" clId="Web-{AEBB85E7-4893-47DF-7850-8C2D0E26B322}" dt="2024-07-09T08:32:33.078" v="164" actId="20577"/>
          <ac:spMkLst>
            <pc:docMk/>
            <pc:sldMk cId="1266836378" sldId="294"/>
            <ac:spMk id="7" creationId="{2E5624FB-155B-4395-46B6-A4D8F5D58C9A}"/>
          </ac:spMkLst>
        </pc:spChg>
        <pc:spChg chg="mod">
          <ac:chgData name="Lucy Henderson" userId="S::lucy.henderson@connahsquayhs.org.uk::d26e09ea-48d9-4811-9bbc-554f14c08621" providerId="AD" clId="Web-{AEBB85E7-4893-47DF-7850-8C2D0E26B322}" dt="2024-07-09T08:31:53.514" v="161" actId="20577"/>
          <ac:spMkLst>
            <pc:docMk/>
            <pc:sldMk cId="1266836378" sldId="294"/>
            <ac:spMk id="8" creationId="{D9F63377-DD1C-4BBD-5D28-6BF14622536D}"/>
          </ac:spMkLst>
        </pc:spChg>
      </pc:sldChg>
      <pc:sldChg chg="modSp">
        <pc:chgData name="Lucy Henderson" userId="S::lucy.henderson@connahsquayhs.org.uk::d26e09ea-48d9-4811-9bbc-554f14c08621" providerId="AD" clId="Web-{AEBB85E7-4893-47DF-7850-8C2D0E26B322}" dt="2024-07-09T14:07:54.475" v="813" actId="20577"/>
        <pc:sldMkLst>
          <pc:docMk/>
          <pc:sldMk cId="275817373" sldId="297"/>
        </pc:sldMkLst>
        <pc:spChg chg="mod">
          <ac:chgData name="Lucy Henderson" userId="S::lucy.henderson@connahsquayhs.org.uk::d26e09ea-48d9-4811-9bbc-554f14c08621" providerId="AD" clId="Web-{AEBB85E7-4893-47DF-7850-8C2D0E26B322}" dt="2024-07-09T13:57:20.008" v="583" actId="20577"/>
          <ac:spMkLst>
            <pc:docMk/>
            <pc:sldMk cId="275817373" sldId="297"/>
            <ac:spMk id="2" creationId="{C65EE8F8-148F-B99E-40FA-43CE497387F7}"/>
          </ac:spMkLst>
        </pc:spChg>
        <pc:spChg chg="mod">
          <ac:chgData name="Lucy Henderson" userId="S::lucy.henderson@connahsquayhs.org.uk::d26e09ea-48d9-4811-9bbc-554f14c08621" providerId="AD" clId="Web-{AEBB85E7-4893-47DF-7850-8C2D0E26B322}" dt="2024-07-09T13:59:01.760" v="626" actId="20577"/>
          <ac:spMkLst>
            <pc:docMk/>
            <pc:sldMk cId="275817373" sldId="297"/>
            <ac:spMk id="4" creationId="{74C831F6-864D-BABA-AF92-E2DAAB3A976C}"/>
          </ac:spMkLst>
        </pc:spChg>
        <pc:spChg chg="mod">
          <ac:chgData name="Lucy Henderson" userId="S::lucy.henderson@connahsquayhs.org.uk::d26e09ea-48d9-4811-9bbc-554f14c08621" providerId="AD" clId="Web-{AEBB85E7-4893-47DF-7850-8C2D0E26B322}" dt="2024-07-09T13:59:49.980" v="676" actId="20577"/>
          <ac:spMkLst>
            <pc:docMk/>
            <pc:sldMk cId="275817373" sldId="297"/>
            <ac:spMk id="6" creationId="{BBFAC2B0-088A-A742-E984-08816EB2A534}"/>
          </ac:spMkLst>
        </pc:spChg>
        <pc:spChg chg="mod">
          <ac:chgData name="Lucy Henderson" userId="S::lucy.henderson@connahsquayhs.org.uk::d26e09ea-48d9-4811-9bbc-554f14c08621" providerId="AD" clId="Web-{AEBB85E7-4893-47DF-7850-8C2D0E26B322}" dt="2024-07-09T14:05:47.410" v="767" actId="20577"/>
          <ac:spMkLst>
            <pc:docMk/>
            <pc:sldMk cId="275817373" sldId="297"/>
            <ac:spMk id="9" creationId="{FAC0EE1F-6170-8836-2429-E17EDAC6A750}"/>
          </ac:spMkLst>
        </pc:spChg>
        <pc:spChg chg="mod">
          <ac:chgData name="Lucy Henderson" userId="S::lucy.henderson@connahsquayhs.org.uk::d26e09ea-48d9-4811-9bbc-554f14c08621" providerId="AD" clId="Web-{AEBB85E7-4893-47DF-7850-8C2D0E26B322}" dt="2024-07-09T14:07:35.068" v="795" actId="20577"/>
          <ac:spMkLst>
            <pc:docMk/>
            <pc:sldMk cId="275817373" sldId="297"/>
            <ac:spMk id="11" creationId="{BE434E36-C7AA-5216-328F-AB4594226D84}"/>
          </ac:spMkLst>
        </pc:spChg>
        <pc:spChg chg="mod">
          <ac:chgData name="Lucy Henderson" userId="S::lucy.henderson@connahsquayhs.org.uk::d26e09ea-48d9-4811-9bbc-554f14c08621" providerId="AD" clId="Web-{AEBB85E7-4893-47DF-7850-8C2D0E26B322}" dt="2024-07-09T14:07:54.475" v="813" actId="20577"/>
          <ac:spMkLst>
            <pc:docMk/>
            <pc:sldMk cId="275817373" sldId="297"/>
            <ac:spMk id="13" creationId="{12040E28-C6F5-B532-A029-B5A6A5E6B1EC}"/>
          </ac:spMkLst>
        </pc:spChg>
      </pc:sldChg>
      <pc:sldChg chg="addSp modSp">
        <pc:chgData name="Lucy Henderson" userId="S::lucy.henderson@connahsquayhs.org.uk::d26e09ea-48d9-4811-9bbc-554f14c08621" providerId="AD" clId="Web-{AEBB85E7-4893-47DF-7850-8C2D0E26B322}" dt="2024-07-09T08:43:40.909" v="547" actId="20577"/>
        <pc:sldMkLst>
          <pc:docMk/>
          <pc:sldMk cId="11147276" sldId="305"/>
        </pc:sldMkLst>
        <pc:spChg chg="mod">
          <ac:chgData name="Lucy Henderson" userId="S::lucy.henderson@connahsquayhs.org.uk::d26e09ea-48d9-4811-9bbc-554f14c08621" providerId="AD" clId="Web-{AEBB85E7-4893-47DF-7850-8C2D0E26B322}" dt="2024-07-09T08:40:49.186" v="485" actId="20577"/>
          <ac:spMkLst>
            <pc:docMk/>
            <pc:sldMk cId="11147276" sldId="305"/>
            <ac:spMk id="2" creationId="{7E6C883F-1227-F311-38A5-B4E17D09B7AB}"/>
          </ac:spMkLst>
        </pc:spChg>
        <pc:spChg chg="mod">
          <ac:chgData name="Lucy Henderson" userId="S::lucy.henderson@connahsquayhs.org.uk::d26e09ea-48d9-4811-9bbc-554f14c08621" providerId="AD" clId="Web-{AEBB85E7-4893-47DF-7850-8C2D0E26B322}" dt="2024-07-09T08:41:13.343" v="511" actId="20577"/>
          <ac:spMkLst>
            <pc:docMk/>
            <pc:sldMk cId="11147276" sldId="305"/>
            <ac:spMk id="4" creationId="{235860F6-C416-1E2E-120E-314D539F4A7E}"/>
          </ac:spMkLst>
        </pc:spChg>
        <pc:spChg chg="mod">
          <ac:chgData name="Lucy Henderson" userId="S::lucy.henderson@connahsquayhs.org.uk::d26e09ea-48d9-4811-9bbc-554f14c08621" providerId="AD" clId="Web-{AEBB85E7-4893-47DF-7850-8C2D0E26B322}" dt="2024-07-09T08:37:20.024" v="297" actId="20577"/>
          <ac:spMkLst>
            <pc:docMk/>
            <pc:sldMk cId="11147276" sldId="305"/>
            <ac:spMk id="9" creationId="{E5C5155A-67AA-9F8F-5734-B567AC294D97}"/>
          </ac:spMkLst>
        </pc:spChg>
        <pc:spChg chg="mod">
          <ac:chgData name="Lucy Henderson" userId="S::lucy.henderson@connahsquayhs.org.uk::d26e09ea-48d9-4811-9bbc-554f14c08621" providerId="AD" clId="Web-{AEBB85E7-4893-47DF-7850-8C2D0E26B322}" dt="2024-07-09T08:42:15.595" v="526" actId="20577"/>
          <ac:spMkLst>
            <pc:docMk/>
            <pc:sldMk cId="11147276" sldId="305"/>
            <ac:spMk id="10" creationId="{59B49D29-3501-5F1D-BF03-49B083B72B1A}"/>
          </ac:spMkLst>
        </pc:spChg>
        <pc:spChg chg="mod">
          <ac:chgData name="Lucy Henderson" userId="S::lucy.henderson@connahsquayhs.org.uk::d26e09ea-48d9-4811-9bbc-554f14c08621" providerId="AD" clId="Web-{AEBB85E7-4893-47DF-7850-8C2D0E26B322}" dt="2024-07-09T08:37:23.461" v="298" actId="20577"/>
          <ac:spMkLst>
            <pc:docMk/>
            <pc:sldMk cId="11147276" sldId="305"/>
            <ac:spMk id="11" creationId="{73CA8E55-50A9-4198-412B-A239F349004B}"/>
          </ac:spMkLst>
        </pc:spChg>
        <pc:spChg chg="add mod">
          <ac:chgData name="Lucy Henderson" userId="S::lucy.henderson@connahsquayhs.org.uk::d26e09ea-48d9-4811-9bbc-554f14c08621" providerId="AD" clId="Web-{AEBB85E7-4893-47DF-7850-8C2D0E26B322}" dt="2024-07-09T08:42:50.517" v="537" actId="1076"/>
          <ac:spMkLst>
            <pc:docMk/>
            <pc:sldMk cId="11147276" sldId="305"/>
            <ac:spMk id="12" creationId="{AED23B03-E118-7288-14B5-9E0C305D6BC4}"/>
          </ac:spMkLst>
        </pc:spChg>
        <pc:spChg chg="add mod">
          <ac:chgData name="Lucy Henderson" userId="S::lucy.henderson@connahsquayhs.org.uk::d26e09ea-48d9-4811-9bbc-554f14c08621" providerId="AD" clId="Web-{AEBB85E7-4893-47DF-7850-8C2D0E26B322}" dt="2024-07-09T08:43:40.909" v="547" actId="20577"/>
          <ac:spMkLst>
            <pc:docMk/>
            <pc:sldMk cId="11147276" sldId="305"/>
            <ac:spMk id="13" creationId="{84921611-F0FB-9292-564E-C42B0E580ACF}"/>
          </ac:spMkLst>
        </pc:spChg>
      </pc:sldChg>
      <pc:sldChg chg="modSp">
        <pc:chgData name="Lucy Henderson" userId="S::lucy.henderson@connahsquayhs.org.uk::d26e09ea-48d9-4811-9bbc-554f14c08621" providerId="AD" clId="Web-{AEBB85E7-4893-47DF-7850-8C2D0E26B322}" dt="2024-07-09T08:27:47.757" v="26" actId="20577"/>
        <pc:sldMkLst>
          <pc:docMk/>
          <pc:sldMk cId="1937206571" sldId="307"/>
        </pc:sldMkLst>
        <pc:spChg chg="mod">
          <ac:chgData name="Lucy Henderson" userId="S::lucy.henderson@connahsquayhs.org.uk::d26e09ea-48d9-4811-9bbc-554f14c08621" providerId="AD" clId="Web-{AEBB85E7-4893-47DF-7850-8C2D0E26B322}" dt="2024-07-09T08:26:20.005" v="18" actId="20577"/>
          <ac:spMkLst>
            <pc:docMk/>
            <pc:sldMk cId="1937206571" sldId="307"/>
            <ac:spMk id="2" creationId="{92C753A5-51E1-7A44-E9A0-95DE87F723AA}"/>
          </ac:spMkLst>
        </pc:spChg>
        <pc:spChg chg="mod">
          <ac:chgData name="Lucy Henderson" userId="S::lucy.henderson@connahsquayhs.org.uk::d26e09ea-48d9-4811-9bbc-554f14c08621" providerId="AD" clId="Web-{AEBB85E7-4893-47DF-7850-8C2D0E26B322}" dt="2024-07-09T08:27:47.757" v="26" actId="20577"/>
          <ac:spMkLst>
            <pc:docMk/>
            <pc:sldMk cId="1937206571" sldId="307"/>
            <ac:spMk id="6" creationId="{25C07CEA-84F6-8C26-6F95-D4919D0C9E00}"/>
          </ac:spMkLst>
        </pc:spChg>
      </pc:sldChg>
    </pc:docChg>
  </pc:docChgLst>
  <pc:docChgLst>
    <pc:chgData clId="Web-{6AF82279-C1E8-2853-2DBA-354BFF6F2390}"/>
    <pc:docChg chg="modSld">
      <pc:chgData name="" userId="" providerId="" clId="Web-{6AF82279-C1E8-2853-2DBA-354BFF6F2390}" dt="2024-05-28T19:53:15.417" v="0" actId="20577"/>
      <pc:docMkLst>
        <pc:docMk/>
      </pc:docMkLst>
      <pc:sldChg chg="modSp">
        <pc:chgData name="" userId="" providerId="" clId="Web-{6AF82279-C1E8-2853-2DBA-354BFF6F2390}" dt="2024-05-28T19:53:15.417" v="0" actId="20577"/>
        <pc:sldMkLst>
          <pc:docMk/>
          <pc:sldMk cId="3119478241" sldId="285"/>
        </pc:sldMkLst>
        <pc:spChg chg="mod">
          <ac:chgData name="" userId="" providerId="" clId="Web-{6AF82279-C1E8-2853-2DBA-354BFF6F2390}" dt="2024-05-28T19:53:15.417" v="0" actId="20577"/>
          <ac:spMkLst>
            <pc:docMk/>
            <pc:sldMk cId="3119478241" sldId="285"/>
            <ac:spMk id="2" creationId="{00000000-0000-0000-0000-000000000000}"/>
          </ac:spMkLst>
        </pc:spChg>
      </pc:sldChg>
    </pc:docChg>
  </pc:docChgLst>
  <pc:docChgLst>
    <pc:chgData name="Kelly Davis" userId="S::kelly.davis@connahsquayhs.org.uk::096ba659-84af-4938-bb69-cbee8d6cfa26" providerId="AD" clId="Web-{D64FB7CF-FF44-79AB-1F2A-1A7C0C3E0D1A}"/>
    <pc:docChg chg="addSld modSld sldOrd">
      <pc:chgData name="Kelly Davis" userId="S::kelly.davis@connahsquayhs.org.uk::096ba659-84af-4938-bb69-cbee8d6cfa26" providerId="AD" clId="Web-{D64FB7CF-FF44-79AB-1F2A-1A7C0C3E0D1A}" dt="2024-05-29T04:20:48.507" v="40"/>
      <pc:docMkLst>
        <pc:docMk/>
      </pc:docMkLst>
      <pc:sldChg chg="modSp">
        <pc:chgData name="Kelly Davis" userId="S::kelly.davis@connahsquayhs.org.uk::096ba659-84af-4938-bb69-cbee8d6cfa26" providerId="AD" clId="Web-{D64FB7CF-FF44-79AB-1F2A-1A7C0C3E0D1A}" dt="2024-05-29T04:19:39.536" v="32" actId="20577"/>
        <pc:sldMkLst>
          <pc:docMk/>
          <pc:sldMk cId="1981651252" sldId="278"/>
        </pc:sldMkLst>
        <pc:spChg chg="mod">
          <ac:chgData name="Kelly Davis" userId="S::kelly.davis@connahsquayhs.org.uk::096ba659-84af-4938-bb69-cbee8d6cfa26" providerId="AD" clId="Web-{D64FB7CF-FF44-79AB-1F2A-1A7C0C3E0D1A}" dt="2024-05-29T04:18:24.472" v="13" actId="20577"/>
          <ac:spMkLst>
            <pc:docMk/>
            <pc:sldMk cId="1981651252" sldId="278"/>
            <ac:spMk id="2" creationId="{B77F1C2E-7359-4E67-E2F1-060331D23AB7}"/>
          </ac:spMkLst>
        </pc:spChg>
        <pc:spChg chg="mod">
          <ac:chgData name="Kelly Davis" userId="S::kelly.davis@connahsquayhs.org.uk::096ba659-84af-4938-bb69-cbee8d6cfa26" providerId="AD" clId="Web-{D64FB7CF-FF44-79AB-1F2A-1A7C0C3E0D1A}" dt="2024-05-29T04:19:39.536" v="32" actId="20577"/>
          <ac:spMkLst>
            <pc:docMk/>
            <pc:sldMk cId="1981651252" sldId="278"/>
            <ac:spMk id="4" creationId="{DF4B6647-26ED-AE4F-C7C6-F118FCC94D72}"/>
          </ac:spMkLst>
        </pc:spChg>
      </pc:sldChg>
      <pc:sldChg chg="modSp">
        <pc:chgData name="Kelly Davis" userId="S::kelly.davis@connahsquayhs.org.uk::096ba659-84af-4938-bb69-cbee8d6cfa26" providerId="AD" clId="Web-{D64FB7CF-FF44-79AB-1F2A-1A7C0C3E0D1A}" dt="2024-05-29T04:18:38.144" v="17" actId="20577"/>
        <pc:sldMkLst>
          <pc:docMk/>
          <pc:sldMk cId="2458432041" sldId="280"/>
        </pc:sldMkLst>
        <pc:spChg chg="mod">
          <ac:chgData name="Kelly Davis" userId="S::kelly.davis@connahsquayhs.org.uk::096ba659-84af-4938-bb69-cbee8d6cfa26" providerId="AD" clId="Web-{D64FB7CF-FF44-79AB-1F2A-1A7C0C3E0D1A}" dt="2024-05-29T04:18:38.144" v="17" actId="20577"/>
          <ac:spMkLst>
            <pc:docMk/>
            <pc:sldMk cId="2458432041" sldId="280"/>
            <ac:spMk id="2" creationId="{92C753A5-51E1-7A44-E9A0-95DE87F723AA}"/>
          </ac:spMkLst>
        </pc:spChg>
      </pc:sldChg>
      <pc:sldChg chg="addSp modSp">
        <pc:chgData name="Kelly Davis" userId="S::kelly.davis@connahsquayhs.org.uk::096ba659-84af-4938-bb69-cbee8d6cfa26" providerId="AD" clId="Web-{D64FB7CF-FF44-79AB-1F2A-1A7C0C3E0D1A}" dt="2024-05-29T04:19:42.349" v="33"/>
        <pc:sldMkLst>
          <pc:docMk/>
          <pc:sldMk cId="3785915959" sldId="282"/>
        </pc:sldMkLst>
        <pc:picChg chg="add mod">
          <ac:chgData name="Kelly Davis" userId="S::kelly.davis@connahsquayhs.org.uk::096ba659-84af-4938-bb69-cbee8d6cfa26" providerId="AD" clId="Web-{D64FB7CF-FF44-79AB-1F2A-1A7C0C3E0D1A}" dt="2024-05-29T04:19:42.349" v="33"/>
          <ac:picMkLst>
            <pc:docMk/>
            <pc:sldMk cId="3785915959" sldId="282"/>
            <ac:picMk id="9" creationId="{68A50568-A9E9-5DB1-1A6D-8253C802841A}"/>
          </ac:picMkLst>
        </pc:picChg>
      </pc:sldChg>
      <pc:sldChg chg="modSp">
        <pc:chgData name="Kelly Davis" userId="S::kelly.davis@connahsquayhs.org.uk::096ba659-84af-4938-bb69-cbee8d6cfa26" providerId="AD" clId="Web-{D64FB7CF-FF44-79AB-1F2A-1A7C0C3E0D1A}" dt="2024-05-29T04:18:13.268" v="11" actId="20577"/>
        <pc:sldMkLst>
          <pc:docMk/>
          <pc:sldMk cId="3119478241" sldId="285"/>
        </pc:sldMkLst>
        <pc:spChg chg="mod">
          <ac:chgData name="Kelly Davis" userId="S::kelly.davis@connahsquayhs.org.uk::096ba659-84af-4938-bb69-cbee8d6cfa26" providerId="AD" clId="Web-{D64FB7CF-FF44-79AB-1F2A-1A7C0C3E0D1A}" dt="2024-05-29T04:17:57.674" v="1" actId="20577"/>
          <ac:spMkLst>
            <pc:docMk/>
            <pc:sldMk cId="3119478241" sldId="285"/>
            <ac:spMk id="2" creationId="{00000000-0000-0000-0000-000000000000}"/>
          </ac:spMkLst>
        </pc:spChg>
        <pc:spChg chg="mod">
          <ac:chgData name="Kelly Davis" userId="S::kelly.davis@connahsquayhs.org.uk::096ba659-84af-4938-bb69-cbee8d6cfa26" providerId="AD" clId="Web-{D64FB7CF-FF44-79AB-1F2A-1A7C0C3E0D1A}" dt="2024-05-29T04:18:13.268" v="11" actId="20577"/>
          <ac:spMkLst>
            <pc:docMk/>
            <pc:sldMk cId="3119478241" sldId="285"/>
            <ac:spMk id="4" creationId="{00000000-0000-0000-0000-000000000000}"/>
          </ac:spMkLst>
        </pc:spChg>
      </pc:sldChg>
      <pc:sldChg chg="addSp delSp modSp add replId">
        <pc:chgData name="Kelly Davis" userId="S::kelly.davis@connahsquayhs.org.uk::096ba659-84af-4938-bb69-cbee8d6cfa26" providerId="AD" clId="Web-{D64FB7CF-FF44-79AB-1F2A-1A7C0C3E0D1A}" dt="2024-05-29T04:20:48.507" v="40"/>
        <pc:sldMkLst>
          <pc:docMk/>
          <pc:sldMk cId="1535084431" sldId="286"/>
        </pc:sldMkLst>
        <pc:picChg chg="del">
          <ac:chgData name="Kelly Davis" userId="S::kelly.davis@connahsquayhs.org.uk::096ba659-84af-4938-bb69-cbee8d6cfa26" providerId="AD" clId="Web-{D64FB7CF-FF44-79AB-1F2A-1A7C0C3E0D1A}" dt="2024-05-29T04:19:49.333" v="36"/>
          <ac:picMkLst>
            <pc:docMk/>
            <pc:sldMk cId="1535084431" sldId="286"/>
            <ac:picMk id="9" creationId="{68A50568-A9E9-5DB1-1A6D-8253C802841A}"/>
          </ac:picMkLst>
        </pc:picChg>
        <pc:picChg chg="add mod">
          <ac:chgData name="Kelly Davis" userId="S::kelly.davis@connahsquayhs.org.uk::096ba659-84af-4938-bb69-cbee8d6cfa26" providerId="AD" clId="Web-{D64FB7CF-FF44-79AB-1F2A-1A7C0C3E0D1A}" dt="2024-05-29T04:20:48.507" v="40"/>
          <ac:picMkLst>
            <pc:docMk/>
            <pc:sldMk cId="1535084431" sldId="286"/>
            <ac:picMk id="10" creationId="{BAEC1CDD-4FCF-65EC-6B14-023200640A85}"/>
          </ac:picMkLst>
        </pc:picChg>
      </pc:sldChg>
      <pc:sldChg chg="addSp delSp modSp add ord replId">
        <pc:chgData name="Kelly Davis" userId="S::kelly.davis@connahsquayhs.org.uk::096ba659-84af-4938-bb69-cbee8d6cfa26" providerId="AD" clId="Web-{D64FB7CF-FF44-79AB-1F2A-1A7C0C3E0D1A}" dt="2024-05-29T04:20:45.085" v="39"/>
        <pc:sldMkLst>
          <pc:docMk/>
          <pc:sldMk cId="357473478" sldId="287"/>
        </pc:sldMkLst>
        <pc:picChg chg="del">
          <ac:chgData name="Kelly Davis" userId="S::kelly.davis@connahsquayhs.org.uk::096ba659-84af-4938-bb69-cbee8d6cfa26" providerId="AD" clId="Web-{D64FB7CF-FF44-79AB-1F2A-1A7C0C3E0D1A}" dt="2024-05-29T04:19:51.833" v="37"/>
          <ac:picMkLst>
            <pc:docMk/>
            <pc:sldMk cId="357473478" sldId="287"/>
            <ac:picMk id="9" creationId="{68A50568-A9E9-5DB1-1A6D-8253C802841A}"/>
          </ac:picMkLst>
        </pc:picChg>
        <pc:picChg chg="add mod">
          <ac:chgData name="Kelly Davis" userId="S::kelly.davis@connahsquayhs.org.uk::096ba659-84af-4938-bb69-cbee8d6cfa26" providerId="AD" clId="Web-{D64FB7CF-FF44-79AB-1F2A-1A7C0C3E0D1A}" dt="2024-05-29T04:20:16.506" v="38"/>
          <ac:picMkLst>
            <pc:docMk/>
            <pc:sldMk cId="357473478" sldId="287"/>
            <ac:picMk id="10" creationId="{FB6EBD19-8B2E-30E8-D1E7-9C2CAB2C4B93}"/>
          </ac:picMkLst>
        </pc:picChg>
      </pc:sldChg>
    </pc:docChg>
  </pc:docChgLst>
  <pc:docChgLst>
    <pc:chgData name="Lucy Henderson" userId="S::lucy.henderson@connahsquayhs.org.uk::d26e09ea-48d9-4811-9bbc-554f14c08621" providerId="AD" clId="Web-{75AB5241-A817-A4F6-1C25-8ECCBF48A2B6}"/>
    <pc:docChg chg="addSld delSld modSld sldOrd">
      <pc:chgData name="Lucy Henderson" userId="S::lucy.henderson@connahsquayhs.org.uk::d26e09ea-48d9-4811-9bbc-554f14c08621" providerId="AD" clId="Web-{75AB5241-A817-A4F6-1C25-8ECCBF48A2B6}" dt="2024-07-08T15:29:19.535" v="653" actId="20577"/>
      <pc:docMkLst>
        <pc:docMk/>
      </pc:docMkLst>
      <pc:sldChg chg="modSp">
        <pc:chgData name="Lucy Henderson" userId="S::lucy.henderson@connahsquayhs.org.uk::d26e09ea-48d9-4811-9bbc-554f14c08621" providerId="AD" clId="Web-{75AB5241-A817-A4F6-1C25-8ECCBF48A2B6}" dt="2024-07-08T15:29:19.535" v="653" actId="20577"/>
        <pc:sldMkLst>
          <pc:docMk/>
          <pc:sldMk cId="1981651252" sldId="278"/>
        </pc:sldMkLst>
        <pc:spChg chg="mod">
          <ac:chgData name="Lucy Henderson" userId="S::lucy.henderson@connahsquayhs.org.uk::d26e09ea-48d9-4811-9bbc-554f14c08621" providerId="AD" clId="Web-{75AB5241-A817-A4F6-1C25-8ECCBF48A2B6}" dt="2024-07-08T15:18:24.877" v="626" actId="20577"/>
          <ac:spMkLst>
            <pc:docMk/>
            <pc:sldMk cId="1981651252" sldId="278"/>
            <ac:spMk id="2" creationId="{B77F1C2E-7359-4E67-E2F1-060331D23AB7}"/>
          </ac:spMkLst>
        </pc:spChg>
        <pc:spChg chg="mod">
          <ac:chgData name="Lucy Henderson" userId="S::lucy.henderson@connahsquayhs.org.uk::d26e09ea-48d9-4811-9bbc-554f14c08621" providerId="AD" clId="Web-{75AB5241-A817-A4F6-1C25-8ECCBF48A2B6}" dt="2024-07-08T14:50:23.442" v="166" actId="14100"/>
          <ac:spMkLst>
            <pc:docMk/>
            <pc:sldMk cId="1981651252" sldId="278"/>
            <ac:spMk id="4" creationId="{DF4B6647-26ED-AE4F-C7C6-F118FCC94D72}"/>
          </ac:spMkLst>
        </pc:spChg>
        <pc:spChg chg="mod">
          <ac:chgData name="Lucy Henderson" userId="S::lucy.henderson@connahsquayhs.org.uk::d26e09ea-48d9-4811-9bbc-554f14c08621" providerId="AD" clId="Web-{75AB5241-A817-A4F6-1C25-8ECCBF48A2B6}" dt="2024-07-08T14:51:55.963" v="187"/>
          <ac:spMkLst>
            <pc:docMk/>
            <pc:sldMk cId="1981651252" sldId="278"/>
            <ac:spMk id="7" creationId="{2E5624FB-155B-4395-46B6-A4D8F5D58C9A}"/>
          </ac:spMkLst>
        </pc:spChg>
        <pc:spChg chg="mod">
          <ac:chgData name="Lucy Henderson" userId="S::lucy.henderson@connahsquayhs.org.uk::d26e09ea-48d9-4811-9bbc-554f14c08621" providerId="AD" clId="Web-{75AB5241-A817-A4F6-1C25-8ECCBF48A2B6}" dt="2024-07-08T15:29:19.535" v="653" actId="20577"/>
          <ac:spMkLst>
            <pc:docMk/>
            <pc:sldMk cId="1981651252" sldId="278"/>
            <ac:spMk id="8" creationId="{D9F63377-DD1C-4BBD-5D28-6BF14622536D}"/>
          </ac:spMkLst>
        </pc:spChg>
      </pc:sldChg>
      <pc:sldChg chg="modSp">
        <pc:chgData name="Lucy Henderson" userId="S::lucy.henderson@connahsquayhs.org.uk::d26e09ea-48d9-4811-9bbc-554f14c08621" providerId="AD" clId="Web-{75AB5241-A817-A4F6-1C25-8ECCBF48A2B6}" dt="2024-07-08T14:55:38.687" v="233"/>
        <pc:sldMkLst>
          <pc:docMk/>
          <pc:sldMk cId="2744657230" sldId="279"/>
        </pc:sldMkLst>
        <pc:spChg chg="mod">
          <ac:chgData name="Lucy Henderson" userId="S::lucy.henderson@connahsquayhs.org.uk::d26e09ea-48d9-4811-9bbc-554f14c08621" providerId="AD" clId="Web-{75AB5241-A817-A4F6-1C25-8ECCBF48A2B6}" dt="2024-07-08T14:53:57.294" v="202" actId="20577"/>
          <ac:spMkLst>
            <pc:docMk/>
            <pc:sldMk cId="2744657230" sldId="279"/>
            <ac:spMk id="2" creationId="{C65EE8F8-148F-B99E-40FA-43CE497387F7}"/>
          </ac:spMkLst>
        </pc:spChg>
        <pc:spChg chg="mod">
          <ac:chgData name="Lucy Henderson" userId="S::lucy.henderson@connahsquayhs.org.uk::d26e09ea-48d9-4811-9bbc-554f14c08621" providerId="AD" clId="Web-{75AB5241-A817-A4F6-1C25-8ECCBF48A2B6}" dt="2024-07-08T14:54:28.295" v="212" actId="20577"/>
          <ac:spMkLst>
            <pc:docMk/>
            <pc:sldMk cId="2744657230" sldId="279"/>
            <ac:spMk id="4" creationId="{74C831F6-864D-BABA-AF92-E2DAAB3A976C}"/>
          </ac:spMkLst>
        </pc:spChg>
        <pc:spChg chg="mod">
          <ac:chgData name="Lucy Henderson" userId="S::lucy.henderson@connahsquayhs.org.uk::d26e09ea-48d9-4811-9bbc-554f14c08621" providerId="AD" clId="Web-{75AB5241-A817-A4F6-1C25-8ECCBF48A2B6}" dt="2024-07-08T14:54:34.935" v="214" actId="20577"/>
          <ac:spMkLst>
            <pc:docMk/>
            <pc:sldMk cId="2744657230" sldId="279"/>
            <ac:spMk id="6" creationId="{BBFAC2B0-088A-A742-E984-08816EB2A534}"/>
          </ac:spMkLst>
        </pc:spChg>
        <pc:spChg chg="mod">
          <ac:chgData name="Lucy Henderson" userId="S::lucy.henderson@connahsquayhs.org.uk::d26e09ea-48d9-4811-9bbc-554f14c08621" providerId="AD" clId="Web-{75AB5241-A817-A4F6-1C25-8ECCBF48A2B6}" dt="2024-07-08T14:55:09.921" v="224" actId="20577"/>
          <ac:spMkLst>
            <pc:docMk/>
            <pc:sldMk cId="2744657230" sldId="279"/>
            <ac:spMk id="9" creationId="{FAC0EE1F-6170-8836-2429-E17EDAC6A750}"/>
          </ac:spMkLst>
        </pc:spChg>
        <pc:spChg chg="mod">
          <ac:chgData name="Lucy Henderson" userId="S::lucy.henderson@connahsquayhs.org.uk::d26e09ea-48d9-4811-9bbc-554f14c08621" providerId="AD" clId="Web-{75AB5241-A817-A4F6-1C25-8ECCBF48A2B6}" dt="2024-07-08T14:55:14.546" v="226" actId="20577"/>
          <ac:spMkLst>
            <pc:docMk/>
            <pc:sldMk cId="2744657230" sldId="279"/>
            <ac:spMk id="11" creationId="{BE434E36-C7AA-5216-328F-AB4594226D84}"/>
          </ac:spMkLst>
        </pc:spChg>
        <pc:spChg chg="mod">
          <ac:chgData name="Lucy Henderson" userId="S::lucy.henderson@connahsquayhs.org.uk::d26e09ea-48d9-4811-9bbc-554f14c08621" providerId="AD" clId="Web-{75AB5241-A817-A4F6-1C25-8ECCBF48A2B6}" dt="2024-07-08T14:55:38.687" v="233"/>
          <ac:spMkLst>
            <pc:docMk/>
            <pc:sldMk cId="2744657230" sldId="279"/>
            <ac:spMk id="13" creationId="{12040E28-C6F5-B532-A029-B5A6A5E6B1EC}"/>
          </ac:spMkLst>
        </pc:spChg>
      </pc:sldChg>
      <pc:sldChg chg="del ord">
        <pc:chgData name="Lucy Henderson" userId="S::lucy.henderson@connahsquayhs.org.uk::d26e09ea-48d9-4811-9bbc-554f14c08621" providerId="AD" clId="Web-{75AB5241-A817-A4F6-1C25-8ECCBF48A2B6}" dt="2024-07-08T14:50:38.653" v="167"/>
        <pc:sldMkLst>
          <pc:docMk/>
          <pc:sldMk cId="2458432041" sldId="280"/>
        </pc:sldMkLst>
      </pc:sldChg>
      <pc:sldChg chg="modSp">
        <pc:chgData name="Lucy Henderson" userId="S::lucy.henderson@connahsquayhs.org.uk::d26e09ea-48d9-4811-9bbc-554f14c08621" providerId="AD" clId="Web-{75AB5241-A817-A4F6-1C25-8ECCBF48A2B6}" dt="2024-07-08T13:17:44.711" v="1" actId="20577"/>
        <pc:sldMkLst>
          <pc:docMk/>
          <pc:sldMk cId="3122446814" sldId="281"/>
        </pc:sldMkLst>
        <pc:spChg chg="mod">
          <ac:chgData name="Lucy Henderson" userId="S::lucy.henderson@connahsquayhs.org.uk::d26e09ea-48d9-4811-9bbc-554f14c08621" providerId="AD" clId="Web-{75AB5241-A817-A4F6-1C25-8ECCBF48A2B6}" dt="2024-07-08T13:17:44.711" v="1" actId="20577"/>
          <ac:spMkLst>
            <pc:docMk/>
            <pc:sldMk cId="3122446814" sldId="281"/>
            <ac:spMk id="2" creationId="{C8A5A3AB-29F2-8D94-41F2-D482551BC57C}"/>
          </ac:spMkLst>
        </pc:spChg>
      </pc:sldChg>
      <pc:sldChg chg="addSp delSp modSp">
        <pc:chgData name="Lucy Henderson" userId="S::lucy.henderson@connahsquayhs.org.uk::d26e09ea-48d9-4811-9bbc-554f14c08621" providerId="AD" clId="Web-{75AB5241-A817-A4F6-1C25-8ECCBF48A2B6}" dt="2024-07-08T13:22:36.581" v="61" actId="20577"/>
        <pc:sldMkLst>
          <pc:docMk/>
          <pc:sldMk cId="3785915959" sldId="282"/>
        </pc:sldMkLst>
        <pc:spChg chg="mod">
          <ac:chgData name="Lucy Henderson" userId="S::lucy.henderson@connahsquayhs.org.uk::d26e09ea-48d9-4811-9bbc-554f14c08621" providerId="AD" clId="Web-{75AB5241-A817-A4F6-1C25-8ECCBF48A2B6}" dt="2024-07-08T13:20:08.029" v="24" actId="20577"/>
          <ac:spMkLst>
            <pc:docMk/>
            <pc:sldMk cId="3785915959" sldId="282"/>
            <ac:spMk id="2" creationId="{FF1F1BCE-76F1-3B00-C414-643188F0671E}"/>
          </ac:spMkLst>
        </pc:spChg>
        <pc:spChg chg="mod">
          <ac:chgData name="Lucy Henderson" userId="S::lucy.henderson@connahsquayhs.org.uk::d26e09ea-48d9-4811-9bbc-554f14c08621" providerId="AD" clId="Web-{75AB5241-A817-A4F6-1C25-8ECCBF48A2B6}" dt="2024-07-08T13:20:51.218" v="31" actId="20577"/>
          <ac:spMkLst>
            <pc:docMk/>
            <pc:sldMk cId="3785915959" sldId="282"/>
            <ac:spMk id="4" creationId="{F5F439B9-3B25-1165-7EFF-B0C4845E1093}"/>
          </ac:spMkLst>
        </pc:spChg>
        <pc:spChg chg="mod">
          <ac:chgData name="Lucy Henderson" userId="S::lucy.henderson@connahsquayhs.org.uk::d26e09ea-48d9-4811-9bbc-554f14c08621" providerId="AD" clId="Web-{75AB5241-A817-A4F6-1C25-8ECCBF48A2B6}" dt="2024-07-08T13:22:36.581" v="61" actId="20577"/>
          <ac:spMkLst>
            <pc:docMk/>
            <pc:sldMk cId="3785915959" sldId="282"/>
            <ac:spMk id="8" creationId="{88C375DA-04A0-F8E6-65FE-136111EB2EC6}"/>
          </ac:spMkLst>
        </pc:spChg>
        <pc:graphicFrameChg chg="add mod">
          <ac:chgData name="Lucy Henderson" userId="S::lucy.henderson@connahsquayhs.org.uk::d26e09ea-48d9-4811-9bbc-554f14c08621" providerId="AD" clId="Web-{75AB5241-A817-A4F6-1C25-8ECCBF48A2B6}" dt="2024-07-08T13:20:53.890" v="32" actId="1076"/>
          <ac:graphicFrameMkLst>
            <pc:docMk/>
            <pc:sldMk cId="3785915959" sldId="282"/>
            <ac:graphicFrameMk id="11" creationId="{0EFF986C-56FF-ADF6-A656-31EB671678F6}"/>
          </ac:graphicFrameMkLst>
        </pc:graphicFrameChg>
        <pc:graphicFrameChg chg="add mod">
          <ac:chgData name="Lucy Henderson" userId="S::lucy.henderson@connahsquayhs.org.uk::d26e09ea-48d9-4811-9bbc-554f14c08621" providerId="AD" clId="Web-{75AB5241-A817-A4F6-1C25-8ECCBF48A2B6}" dt="2024-07-08T13:20:42.170" v="28" actId="1076"/>
          <ac:graphicFrameMkLst>
            <pc:docMk/>
            <pc:sldMk cId="3785915959" sldId="282"/>
            <ac:graphicFrameMk id="13" creationId="{5EF76CAC-9FF5-A30A-6F15-B4B071BE2FDA}"/>
          </ac:graphicFrameMkLst>
        </pc:graphicFrameChg>
        <pc:picChg chg="del">
          <ac:chgData name="Lucy Henderson" userId="S::lucy.henderson@connahsquayhs.org.uk::d26e09ea-48d9-4811-9bbc-554f14c08621" providerId="AD" clId="Web-{75AB5241-A817-A4F6-1C25-8ECCBF48A2B6}" dt="2024-07-08T13:19:45.746" v="22"/>
          <ac:picMkLst>
            <pc:docMk/>
            <pc:sldMk cId="3785915959" sldId="282"/>
            <ac:picMk id="9" creationId="{68A50568-A9E9-5DB1-1A6D-8253C802841A}"/>
          </ac:picMkLst>
        </pc:picChg>
      </pc:sldChg>
      <pc:sldChg chg="del">
        <pc:chgData name="Lucy Henderson" userId="S::lucy.henderson@connahsquayhs.org.uk::d26e09ea-48d9-4811-9bbc-554f14c08621" providerId="AD" clId="Web-{75AB5241-A817-A4F6-1C25-8ECCBF48A2B6}" dt="2024-07-08T14:57:07.236" v="245"/>
        <pc:sldMkLst>
          <pc:docMk/>
          <pc:sldMk cId="632769890" sldId="284"/>
        </pc:sldMkLst>
      </pc:sldChg>
      <pc:sldChg chg="modSp">
        <pc:chgData name="Lucy Henderson" userId="S::lucy.henderson@connahsquayhs.org.uk::d26e09ea-48d9-4811-9bbc-554f14c08621" providerId="AD" clId="Web-{75AB5241-A817-A4F6-1C25-8ECCBF48A2B6}" dt="2024-07-08T13:24:54.211" v="83" actId="20577"/>
        <pc:sldMkLst>
          <pc:docMk/>
          <pc:sldMk cId="3119478241" sldId="285"/>
        </pc:sldMkLst>
        <pc:spChg chg="mod">
          <ac:chgData name="Lucy Henderson" userId="S::lucy.henderson@connahsquayhs.org.uk::d26e09ea-48d9-4811-9bbc-554f14c08621" providerId="AD" clId="Web-{75AB5241-A817-A4F6-1C25-8ECCBF48A2B6}" dt="2024-07-08T13:24:54.211" v="83" actId="20577"/>
          <ac:spMkLst>
            <pc:docMk/>
            <pc:sldMk cId="3119478241" sldId="285"/>
            <ac:spMk id="4" creationId="{00000000-0000-0000-0000-000000000000}"/>
          </ac:spMkLst>
        </pc:spChg>
      </pc:sldChg>
      <pc:sldChg chg="delSp modSp">
        <pc:chgData name="Lucy Henderson" userId="S::lucy.henderson@connahsquayhs.org.uk::d26e09ea-48d9-4811-9bbc-554f14c08621" providerId="AD" clId="Web-{75AB5241-A817-A4F6-1C25-8ECCBF48A2B6}" dt="2024-07-08T13:22:11.096" v="54" actId="14100"/>
        <pc:sldMkLst>
          <pc:docMk/>
          <pc:sldMk cId="1535084431" sldId="286"/>
        </pc:sldMkLst>
        <pc:spChg chg="mod">
          <ac:chgData name="Lucy Henderson" userId="S::lucy.henderson@connahsquayhs.org.uk::d26e09ea-48d9-4811-9bbc-554f14c08621" providerId="AD" clId="Web-{75AB5241-A817-A4F6-1C25-8ECCBF48A2B6}" dt="2024-07-08T13:22:00.080" v="47" actId="20577"/>
          <ac:spMkLst>
            <pc:docMk/>
            <pc:sldMk cId="1535084431" sldId="286"/>
            <ac:spMk id="2" creationId="{FF1F1BCE-76F1-3B00-C414-643188F0671E}"/>
          </ac:spMkLst>
        </pc:spChg>
        <pc:spChg chg="mod">
          <ac:chgData name="Lucy Henderson" userId="S::lucy.henderson@connahsquayhs.org.uk::d26e09ea-48d9-4811-9bbc-554f14c08621" providerId="AD" clId="Web-{75AB5241-A817-A4F6-1C25-8ECCBF48A2B6}" dt="2024-07-08T13:22:07.596" v="50" actId="20577"/>
          <ac:spMkLst>
            <pc:docMk/>
            <pc:sldMk cId="1535084431" sldId="286"/>
            <ac:spMk id="4" creationId="{F5F439B9-3B25-1165-7EFF-B0C4845E1093}"/>
          </ac:spMkLst>
        </pc:spChg>
        <pc:spChg chg="mod">
          <ac:chgData name="Lucy Henderson" userId="S::lucy.henderson@connahsquayhs.org.uk::d26e09ea-48d9-4811-9bbc-554f14c08621" providerId="AD" clId="Web-{75AB5241-A817-A4F6-1C25-8ECCBF48A2B6}" dt="2024-07-08T13:22:11.096" v="54" actId="14100"/>
          <ac:spMkLst>
            <pc:docMk/>
            <pc:sldMk cId="1535084431" sldId="286"/>
            <ac:spMk id="6" creationId="{D4E2F972-71C4-0D1E-4E4D-CE4124B29869}"/>
          </ac:spMkLst>
        </pc:spChg>
        <pc:picChg chg="del">
          <ac:chgData name="Lucy Henderson" userId="S::lucy.henderson@connahsquayhs.org.uk::d26e09ea-48d9-4811-9bbc-554f14c08621" providerId="AD" clId="Web-{75AB5241-A817-A4F6-1C25-8ECCBF48A2B6}" dt="2024-07-08T13:21:42.532" v="43"/>
          <ac:picMkLst>
            <pc:docMk/>
            <pc:sldMk cId="1535084431" sldId="286"/>
            <ac:picMk id="10" creationId="{BAEC1CDD-4FCF-65EC-6B14-023200640A85}"/>
          </ac:picMkLst>
        </pc:picChg>
      </pc:sldChg>
      <pc:sldChg chg="delSp modSp">
        <pc:chgData name="Lucy Henderson" userId="S::lucy.henderson@connahsquayhs.org.uk::d26e09ea-48d9-4811-9bbc-554f14c08621" providerId="AD" clId="Web-{75AB5241-A817-A4F6-1C25-8ECCBF48A2B6}" dt="2024-07-08T13:21:39.860" v="42"/>
        <pc:sldMkLst>
          <pc:docMk/>
          <pc:sldMk cId="357473478" sldId="287"/>
        </pc:sldMkLst>
        <pc:spChg chg="mod">
          <ac:chgData name="Lucy Henderson" userId="S::lucy.henderson@connahsquayhs.org.uk::d26e09ea-48d9-4811-9bbc-554f14c08621" providerId="AD" clId="Web-{75AB5241-A817-A4F6-1C25-8ECCBF48A2B6}" dt="2024-07-08T13:21:28.078" v="39" actId="20577"/>
          <ac:spMkLst>
            <pc:docMk/>
            <pc:sldMk cId="357473478" sldId="287"/>
            <ac:spMk id="2" creationId="{FF1F1BCE-76F1-3B00-C414-643188F0671E}"/>
          </ac:spMkLst>
        </pc:spChg>
        <pc:spChg chg="mod">
          <ac:chgData name="Lucy Henderson" userId="S::lucy.henderson@connahsquayhs.org.uk::d26e09ea-48d9-4811-9bbc-554f14c08621" providerId="AD" clId="Web-{75AB5241-A817-A4F6-1C25-8ECCBF48A2B6}" dt="2024-07-08T13:21:39.016" v="41" actId="20577"/>
          <ac:spMkLst>
            <pc:docMk/>
            <pc:sldMk cId="357473478" sldId="287"/>
            <ac:spMk id="4" creationId="{F5F439B9-3B25-1165-7EFF-B0C4845E1093}"/>
          </ac:spMkLst>
        </pc:spChg>
        <pc:spChg chg="mod">
          <ac:chgData name="Lucy Henderson" userId="S::lucy.henderson@connahsquayhs.org.uk::d26e09ea-48d9-4811-9bbc-554f14c08621" providerId="AD" clId="Web-{75AB5241-A817-A4F6-1C25-8ECCBF48A2B6}" dt="2024-07-08T13:21:39.860" v="42"/>
          <ac:spMkLst>
            <pc:docMk/>
            <pc:sldMk cId="357473478" sldId="287"/>
            <ac:spMk id="6" creationId="{D4E2F972-71C4-0D1E-4E4D-CE4124B29869}"/>
          </ac:spMkLst>
        </pc:spChg>
        <pc:picChg chg="del">
          <ac:chgData name="Lucy Henderson" userId="S::lucy.henderson@connahsquayhs.org.uk::d26e09ea-48d9-4811-9bbc-554f14c08621" providerId="AD" clId="Web-{75AB5241-A817-A4F6-1C25-8ECCBF48A2B6}" dt="2024-07-08T13:21:09.203" v="36"/>
          <ac:picMkLst>
            <pc:docMk/>
            <pc:sldMk cId="357473478" sldId="287"/>
            <ac:picMk id="10" creationId="{FB6EBD19-8B2E-30E8-D1E7-9C2CAB2C4B93}"/>
          </ac:picMkLst>
        </pc:picChg>
      </pc:sldChg>
      <pc:sldChg chg="add ord replId">
        <pc:chgData name="Lucy Henderson" userId="S::lucy.henderson@connahsquayhs.org.uk::d26e09ea-48d9-4811-9bbc-554f14c08621" providerId="AD" clId="Web-{75AB5241-A817-A4F6-1C25-8ECCBF48A2B6}" dt="2024-07-08T13:18:09.883" v="5"/>
        <pc:sldMkLst>
          <pc:docMk/>
          <pc:sldMk cId="1297352361" sldId="288"/>
        </pc:sldMkLst>
      </pc:sldChg>
      <pc:sldChg chg="add ord replId">
        <pc:chgData name="Lucy Henderson" userId="S::lucy.henderson@connahsquayhs.org.uk::d26e09ea-48d9-4811-9bbc-554f14c08621" providerId="AD" clId="Web-{75AB5241-A817-A4F6-1C25-8ECCBF48A2B6}" dt="2024-07-08T13:18:02.086" v="4"/>
        <pc:sldMkLst>
          <pc:docMk/>
          <pc:sldMk cId="4276620635" sldId="289"/>
        </pc:sldMkLst>
      </pc:sldChg>
      <pc:sldChg chg="addSp delSp modSp add ord replId">
        <pc:chgData name="Lucy Henderson" userId="S::lucy.henderson@connahsquayhs.org.uk::d26e09ea-48d9-4811-9bbc-554f14c08621" providerId="AD" clId="Web-{75AB5241-A817-A4F6-1C25-8ECCBF48A2B6}" dt="2024-07-08T15:16:16.358" v="477" actId="20577"/>
        <pc:sldMkLst>
          <pc:docMk/>
          <pc:sldMk cId="3853644488" sldId="290"/>
        </pc:sldMkLst>
        <pc:spChg chg="mod">
          <ac:chgData name="Lucy Henderson" userId="S::lucy.henderson@connahsquayhs.org.uk::d26e09ea-48d9-4811-9bbc-554f14c08621" providerId="AD" clId="Web-{75AB5241-A817-A4F6-1C25-8ECCBF48A2B6}" dt="2024-07-08T15:12:36.243" v="388" actId="20577"/>
          <ac:spMkLst>
            <pc:docMk/>
            <pc:sldMk cId="3853644488" sldId="290"/>
            <ac:spMk id="2" creationId="{92C753A5-51E1-7A44-E9A0-95DE87F723AA}"/>
          </ac:spMkLst>
        </pc:spChg>
        <pc:spChg chg="mod">
          <ac:chgData name="Lucy Henderson" userId="S::lucy.henderson@connahsquayhs.org.uk::d26e09ea-48d9-4811-9bbc-554f14c08621" providerId="AD" clId="Web-{75AB5241-A817-A4F6-1C25-8ECCBF48A2B6}" dt="2024-07-08T14:47:07.766" v="145" actId="20577"/>
          <ac:spMkLst>
            <pc:docMk/>
            <pc:sldMk cId="3853644488" sldId="290"/>
            <ac:spMk id="3" creationId="{4DCACD9D-747D-8730-D752-62E05D93C009}"/>
          </ac:spMkLst>
        </pc:spChg>
        <pc:spChg chg="mod">
          <ac:chgData name="Lucy Henderson" userId="S::lucy.henderson@connahsquayhs.org.uk::d26e09ea-48d9-4811-9bbc-554f14c08621" providerId="AD" clId="Web-{75AB5241-A817-A4F6-1C25-8ECCBF48A2B6}" dt="2024-07-08T14:47:34.876" v="149" actId="20577"/>
          <ac:spMkLst>
            <pc:docMk/>
            <pc:sldMk cId="3853644488" sldId="290"/>
            <ac:spMk id="4" creationId="{66E28811-6CF4-4835-F7D4-91B453BC0A64}"/>
          </ac:spMkLst>
        </pc:spChg>
        <pc:spChg chg="mod">
          <ac:chgData name="Lucy Henderson" userId="S::lucy.henderson@connahsquayhs.org.uk::d26e09ea-48d9-4811-9bbc-554f14c08621" providerId="AD" clId="Web-{75AB5241-A817-A4F6-1C25-8ECCBF48A2B6}" dt="2024-07-08T14:47:19.578" v="147" actId="20577"/>
          <ac:spMkLst>
            <pc:docMk/>
            <pc:sldMk cId="3853644488" sldId="290"/>
            <ac:spMk id="5" creationId="{B21294D3-126A-E4A2-9988-FAF78C7B7328}"/>
          </ac:spMkLst>
        </pc:spChg>
        <pc:spChg chg="mod">
          <ac:chgData name="Lucy Henderson" userId="S::lucy.henderson@connahsquayhs.org.uk::d26e09ea-48d9-4811-9bbc-554f14c08621" providerId="AD" clId="Web-{75AB5241-A817-A4F6-1C25-8ECCBF48A2B6}" dt="2024-07-08T15:14:05.761" v="433" actId="20577"/>
          <ac:spMkLst>
            <pc:docMk/>
            <pc:sldMk cId="3853644488" sldId="290"/>
            <ac:spMk id="6" creationId="{25C07CEA-84F6-8C26-6F95-D4919D0C9E00}"/>
          </ac:spMkLst>
        </pc:spChg>
        <pc:spChg chg="del">
          <ac:chgData name="Lucy Henderson" userId="S::lucy.henderson@connahsquayhs.org.uk::d26e09ea-48d9-4811-9bbc-554f14c08621" providerId="AD" clId="Web-{75AB5241-A817-A4F6-1C25-8ECCBF48A2B6}" dt="2024-07-08T14:46:36.984" v="139"/>
          <ac:spMkLst>
            <pc:docMk/>
            <pc:sldMk cId="3853644488" sldId="290"/>
            <ac:spMk id="7" creationId="{BDD7FD74-35A3-EF60-F452-855DE37DE23F}"/>
          </ac:spMkLst>
        </pc:spChg>
        <pc:spChg chg="mod">
          <ac:chgData name="Lucy Henderson" userId="S::lucy.henderson@connahsquayhs.org.uk::d26e09ea-48d9-4811-9bbc-554f14c08621" providerId="AD" clId="Web-{75AB5241-A817-A4F6-1C25-8ECCBF48A2B6}" dt="2024-07-08T15:16:16.358" v="477" actId="20577"/>
          <ac:spMkLst>
            <pc:docMk/>
            <pc:sldMk cId="3853644488" sldId="290"/>
            <ac:spMk id="8" creationId="{97EB6683-88F8-01FA-20AA-E88062DEF1CC}"/>
          </ac:spMkLst>
        </pc:spChg>
        <pc:spChg chg="del">
          <ac:chgData name="Lucy Henderson" userId="S::lucy.henderson@connahsquayhs.org.uk::d26e09ea-48d9-4811-9bbc-554f14c08621" providerId="AD" clId="Web-{75AB5241-A817-A4F6-1C25-8ECCBF48A2B6}" dt="2024-07-08T14:46:35.202" v="138"/>
          <ac:spMkLst>
            <pc:docMk/>
            <pc:sldMk cId="3853644488" sldId="290"/>
            <ac:spMk id="9" creationId="{EB471203-1AAC-9AB9-5F39-2F8AA3FA98B7}"/>
          </ac:spMkLst>
        </pc:spChg>
        <pc:spChg chg="add del mod">
          <ac:chgData name="Lucy Henderson" userId="S::lucy.henderson@connahsquayhs.org.uk::d26e09ea-48d9-4811-9bbc-554f14c08621" providerId="AD" clId="Web-{75AB5241-A817-A4F6-1C25-8ECCBF48A2B6}" dt="2024-07-08T14:46:39.593" v="140"/>
          <ac:spMkLst>
            <pc:docMk/>
            <pc:sldMk cId="3853644488" sldId="290"/>
            <ac:spMk id="12" creationId="{CEE8B92D-2AB3-7207-9B05-A5A9C4405C1D}"/>
          </ac:spMkLst>
        </pc:spChg>
      </pc:sldChg>
      <pc:sldChg chg="add del replId">
        <pc:chgData name="Lucy Henderson" userId="S::lucy.henderson@connahsquayhs.org.uk::d26e09ea-48d9-4811-9bbc-554f14c08621" providerId="AD" clId="Web-{75AB5241-A817-A4F6-1C25-8ECCBF48A2B6}" dt="2024-07-08T14:47:57.548" v="155"/>
        <pc:sldMkLst>
          <pc:docMk/>
          <pc:sldMk cId="4172234854" sldId="291"/>
        </pc:sldMkLst>
      </pc:sldChg>
      <pc:sldChg chg="modSp add ord replId">
        <pc:chgData name="Lucy Henderson" userId="S::lucy.henderson@connahsquayhs.org.uk::d26e09ea-48d9-4811-9bbc-554f14c08621" providerId="AD" clId="Web-{75AB5241-A817-A4F6-1C25-8ECCBF48A2B6}" dt="2024-07-08T13:25:11.540" v="90" actId="20577"/>
        <pc:sldMkLst>
          <pc:docMk/>
          <pc:sldMk cId="1041370633" sldId="292"/>
        </pc:sldMkLst>
        <pc:spChg chg="mod">
          <ac:chgData name="Lucy Henderson" userId="S::lucy.henderson@connahsquayhs.org.uk::d26e09ea-48d9-4811-9bbc-554f14c08621" providerId="AD" clId="Web-{75AB5241-A817-A4F6-1C25-8ECCBF48A2B6}" dt="2024-07-08T13:25:11.540" v="90" actId="20577"/>
          <ac:spMkLst>
            <pc:docMk/>
            <pc:sldMk cId="1041370633" sldId="292"/>
            <ac:spMk id="4" creationId="{00000000-0000-0000-0000-000000000000}"/>
          </ac:spMkLst>
        </pc:spChg>
      </pc:sldChg>
      <pc:sldChg chg="modSp add ord replId">
        <pc:chgData name="Lucy Henderson" userId="S::lucy.henderson@connahsquayhs.org.uk::d26e09ea-48d9-4811-9bbc-554f14c08621" providerId="AD" clId="Web-{75AB5241-A817-A4F6-1C25-8ECCBF48A2B6}" dt="2024-07-08T13:25:02.196" v="86" actId="20577"/>
        <pc:sldMkLst>
          <pc:docMk/>
          <pc:sldMk cId="1030927996" sldId="293"/>
        </pc:sldMkLst>
        <pc:spChg chg="mod">
          <ac:chgData name="Lucy Henderson" userId="S::lucy.henderson@connahsquayhs.org.uk::d26e09ea-48d9-4811-9bbc-554f14c08621" providerId="AD" clId="Web-{75AB5241-A817-A4F6-1C25-8ECCBF48A2B6}" dt="2024-07-08T13:25:02.196" v="86" actId="20577"/>
          <ac:spMkLst>
            <pc:docMk/>
            <pc:sldMk cId="1030927996" sldId="293"/>
            <ac:spMk id="4" creationId="{00000000-0000-0000-0000-000000000000}"/>
          </ac:spMkLst>
        </pc:spChg>
      </pc:sldChg>
      <pc:sldChg chg="modSp add ord replId">
        <pc:chgData name="Lucy Henderson" userId="S::lucy.henderson@connahsquayhs.org.uk::d26e09ea-48d9-4811-9bbc-554f14c08621" providerId="AD" clId="Web-{75AB5241-A817-A4F6-1C25-8ECCBF48A2B6}" dt="2024-07-08T14:52:44.823" v="193"/>
        <pc:sldMkLst>
          <pc:docMk/>
          <pc:sldMk cId="1266836378" sldId="294"/>
        </pc:sldMkLst>
        <pc:spChg chg="mod">
          <ac:chgData name="Lucy Henderson" userId="S::lucy.henderson@connahsquayhs.org.uk::d26e09ea-48d9-4811-9bbc-554f14c08621" providerId="AD" clId="Web-{75AB5241-A817-A4F6-1C25-8ECCBF48A2B6}" dt="2024-07-08T14:50:55.966" v="175" actId="20577"/>
          <ac:spMkLst>
            <pc:docMk/>
            <pc:sldMk cId="1266836378" sldId="294"/>
            <ac:spMk id="4" creationId="{DF4B6647-26ED-AE4F-C7C6-F118FCC94D72}"/>
          </ac:spMkLst>
        </pc:spChg>
        <pc:spChg chg="mod">
          <ac:chgData name="Lucy Henderson" userId="S::lucy.henderson@connahsquayhs.org.uk::d26e09ea-48d9-4811-9bbc-554f14c08621" providerId="AD" clId="Web-{75AB5241-A817-A4F6-1C25-8ECCBF48A2B6}" dt="2024-07-08T14:52:12.666" v="190" actId="20577"/>
          <ac:spMkLst>
            <pc:docMk/>
            <pc:sldMk cId="1266836378" sldId="294"/>
            <ac:spMk id="7" creationId="{2E5624FB-155B-4395-46B6-A4D8F5D58C9A}"/>
          </ac:spMkLst>
        </pc:spChg>
        <pc:spChg chg="mod">
          <ac:chgData name="Lucy Henderson" userId="S::lucy.henderson@connahsquayhs.org.uk::d26e09ea-48d9-4811-9bbc-554f14c08621" providerId="AD" clId="Web-{75AB5241-A817-A4F6-1C25-8ECCBF48A2B6}" dt="2024-07-08T14:52:44.823" v="193"/>
          <ac:spMkLst>
            <pc:docMk/>
            <pc:sldMk cId="1266836378" sldId="294"/>
            <ac:spMk id="8" creationId="{D9F63377-DD1C-4BBD-5D28-6BF14622536D}"/>
          </ac:spMkLst>
        </pc:spChg>
      </pc:sldChg>
      <pc:sldChg chg="modSp add ord replId">
        <pc:chgData name="Lucy Henderson" userId="S::lucy.henderson@connahsquayhs.org.uk::d26e09ea-48d9-4811-9bbc-554f14c08621" providerId="AD" clId="Web-{75AB5241-A817-A4F6-1C25-8ECCBF48A2B6}" dt="2024-07-08T14:52:28.026" v="192"/>
        <pc:sldMkLst>
          <pc:docMk/>
          <pc:sldMk cId="1005408245" sldId="295"/>
        </pc:sldMkLst>
        <pc:spChg chg="mod">
          <ac:chgData name="Lucy Henderson" userId="S::lucy.henderson@connahsquayhs.org.uk::d26e09ea-48d9-4811-9bbc-554f14c08621" providerId="AD" clId="Web-{75AB5241-A817-A4F6-1C25-8ECCBF48A2B6}" dt="2024-07-08T14:51:23.181" v="183" actId="20577"/>
          <ac:spMkLst>
            <pc:docMk/>
            <pc:sldMk cId="1005408245" sldId="295"/>
            <ac:spMk id="2" creationId="{B77F1C2E-7359-4E67-E2F1-060331D23AB7}"/>
          </ac:spMkLst>
        </pc:spChg>
        <pc:spChg chg="mod">
          <ac:chgData name="Lucy Henderson" userId="S::lucy.henderson@connahsquayhs.org.uk::d26e09ea-48d9-4811-9bbc-554f14c08621" providerId="AD" clId="Web-{75AB5241-A817-A4F6-1C25-8ECCBF48A2B6}" dt="2024-07-08T14:51:01.607" v="180" actId="20577"/>
          <ac:spMkLst>
            <pc:docMk/>
            <pc:sldMk cId="1005408245" sldId="295"/>
            <ac:spMk id="4" creationId="{DF4B6647-26ED-AE4F-C7C6-F118FCC94D72}"/>
          </ac:spMkLst>
        </pc:spChg>
        <pc:spChg chg="mod">
          <ac:chgData name="Lucy Henderson" userId="S::lucy.henderson@connahsquayhs.org.uk::d26e09ea-48d9-4811-9bbc-554f14c08621" providerId="AD" clId="Web-{75AB5241-A817-A4F6-1C25-8ECCBF48A2B6}" dt="2024-07-08T14:52:14.588" v="191"/>
          <ac:spMkLst>
            <pc:docMk/>
            <pc:sldMk cId="1005408245" sldId="295"/>
            <ac:spMk id="7" creationId="{2E5624FB-155B-4395-46B6-A4D8F5D58C9A}"/>
          </ac:spMkLst>
        </pc:spChg>
        <pc:spChg chg="mod">
          <ac:chgData name="Lucy Henderson" userId="S::lucy.henderson@connahsquayhs.org.uk::d26e09ea-48d9-4811-9bbc-554f14c08621" providerId="AD" clId="Web-{75AB5241-A817-A4F6-1C25-8ECCBF48A2B6}" dt="2024-07-08T14:52:28.026" v="192"/>
          <ac:spMkLst>
            <pc:docMk/>
            <pc:sldMk cId="1005408245" sldId="295"/>
            <ac:spMk id="8" creationId="{D9F63377-DD1C-4BBD-5D28-6BF14622536D}"/>
          </ac:spMkLst>
        </pc:spChg>
      </pc:sldChg>
      <pc:sldChg chg="modSp add ord replId">
        <pc:chgData name="Lucy Henderson" userId="S::lucy.henderson@connahsquayhs.org.uk::d26e09ea-48d9-4811-9bbc-554f14c08621" providerId="AD" clId="Web-{75AB5241-A817-A4F6-1C25-8ECCBF48A2B6}" dt="2024-07-08T14:55:26.359" v="231"/>
        <pc:sldMkLst>
          <pc:docMk/>
          <pc:sldMk cId="3753039332" sldId="296"/>
        </pc:sldMkLst>
        <pc:spChg chg="mod">
          <ac:chgData name="Lucy Henderson" userId="S::lucy.henderson@connahsquayhs.org.uk::d26e09ea-48d9-4811-9bbc-554f14c08621" providerId="AD" clId="Web-{75AB5241-A817-A4F6-1C25-8ECCBF48A2B6}" dt="2024-07-08T14:54:09.060" v="206" actId="20577"/>
          <ac:spMkLst>
            <pc:docMk/>
            <pc:sldMk cId="3753039332" sldId="296"/>
            <ac:spMk id="2" creationId="{C65EE8F8-148F-B99E-40FA-43CE497387F7}"/>
          </ac:spMkLst>
        </pc:spChg>
        <pc:spChg chg="mod">
          <ac:chgData name="Lucy Henderson" userId="S::lucy.henderson@connahsquayhs.org.uk::d26e09ea-48d9-4811-9bbc-554f14c08621" providerId="AD" clId="Web-{75AB5241-A817-A4F6-1C25-8ECCBF48A2B6}" dt="2024-07-08T14:54:15.482" v="208" actId="20577"/>
          <ac:spMkLst>
            <pc:docMk/>
            <pc:sldMk cId="3753039332" sldId="296"/>
            <ac:spMk id="4" creationId="{74C831F6-864D-BABA-AF92-E2DAAB3A976C}"/>
          </ac:spMkLst>
        </pc:spChg>
        <pc:spChg chg="mod">
          <ac:chgData name="Lucy Henderson" userId="S::lucy.henderson@connahsquayhs.org.uk::d26e09ea-48d9-4811-9bbc-554f14c08621" providerId="AD" clId="Web-{75AB5241-A817-A4F6-1C25-8ECCBF48A2B6}" dt="2024-07-08T14:54:47.826" v="218" actId="20577"/>
          <ac:spMkLst>
            <pc:docMk/>
            <pc:sldMk cId="3753039332" sldId="296"/>
            <ac:spMk id="6" creationId="{BBFAC2B0-088A-A742-E984-08816EB2A534}"/>
          </ac:spMkLst>
        </pc:spChg>
        <pc:spChg chg="mod">
          <ac:chgData name="Lucy Henderson" userId="S::lucy.henderson@connahsquayhs.org.uk::d26e09ea-48d9-4811-9bbc-554f14c08621" providerId="AD" clId="Web-{75AB5241-A817-A4F6-1C25-8ECCBF48A2B6}" dt="2024-07-08T14:54:52.389" v="220" actId="20577"/>
          <ac:spMkLst>
            <pc:docMk/>
            <pc:sldMk cId="3753039332" sldId="296"/>
            <ac:spMk id="9" creationId="{FAC0EE1F-6170-8836-2429-E17EDAC6A750}"/>
          </ac:spMkLst>
        </pc:spChg>
        <pc:spChg chg="mod">
          <ac:chgData name="Lucy Henderson" userId="S::lucy.henderson@connahsquayhs.org.uk::d26e09ea-48d9-4811-9bbc-554f14c08621" providerId="AD" clId="Web-{75AB5241-A817-A4F6-1C25-8ECCBF48A2B6}" dt="2024-07-08T14:55:25.577" v="230" actId="20577"/>
          <ac:spMkLst>
            <pc:docMk/>
            <pc:sldMk cId="3753039332" sldId="296"/>
            <ac:spMk id="11" creationId="{BE434E36-C7AA-5216-328F-AB4594226D84}"/>
          </ac:spMkLst>
        </pc:spChg>
        <pc:spChg chg="mod">
          <ac:chgData name="Lucy Henderson" userId="S::lucy.henderson@connahsquayhs.org.uk::d26e09ea-48d9-4811-9bbc-554f14c08621" providerId="AD" clId="Web-{75AB5241-A817-A4F6-1C25-8ECCBF48A2B6}" dt="2024-07-08T14:55:26.359" v="231"/>
          <ac:spMkLst>
            <pc:docMk/>
            <pc:sldMk cId="3753039332" sldId="296"/>
            <ac:spMk id="13" creationId="{12040E28-C6F5-B532-A029-B5A6A5E6B1EC}"/>
          </ac:spMkLst>
        </pc:spChg>
      </pc:sldChg>
      <pc:sldChg chg="modSp add ord replId">
        <pc:chgData name="Lucy Henderson" userId="S::lucy.henderson@connahsquayhs.org.uk::d26e09ea-48d9-4811-9bbc-554f14c08621" providerId="AD" clId="Web-{75AB5241-A817-A4F6-1C25-8ECCBF48A2B6}" dt="2024-07-08T14:55:34.140" v="232"/>
        <pc:sldMkLst>
          <pc:docMk/>
          <pc:sldMk cId="275817373" sldId="297"/>
        </pc:sldMkLst>
        <pc:spChg chg="mod">
          <ac:chgData name="Lucy Henderson" userId="S::lucy.henderson@connahsquayhs.org.uk::d26e09ea-48d9-4811-9bbc-554f14c08621" providerId="AD" clId="Web-{75AB5241-A817-A4F6-1C25-8ECCBF48A2B6}" dt="2024-07-08T14:54:02.091" v="204" actId="20577"/>
          <ac:spMkLst>
            <pc:docMk/>
            <pc:sldMk cId="275817373" sldId="297"/>
            <ac:spMk id="2" creationId="{C65EE8F8-148F-B99E-40FA-43CE497387F7}"/>
          </ac:spMkLst>
        </pc:spChg>
        <pc:spChg chg="mod">
          <ac:chgData name="Lucy Henderson" userId="S::lucy.henderson@connahsquayhs.org.uk::d26e09ea-48d9-4811-9bbc-554f14c08621" providerId="AD" clId="Web-{75AB5241-A817-A4F6-1C25-8ECCBF48A2B6}" dt="2024-07-08T14:54:20.748" v="210" actId="20577"/>
          <ac:spMkLst>
            <pc:docMk/>
            <pc:sldMk cId="275817373" sldId="297"/>
            <ac:spMk id="4" creationId="{74C831F6-864D-BABA-AF92-E2DAAB3A976C}"/>
          </ac:spMkLst>
        </pc:spChg>
        <pc:spChg chg="mod">
          <ac:chgData name="Lucy Henderson" userId="S::lucy.henderson@connahsquayhs.org.uk::d26e09ea-48d9-4811-9bbc-554f14c08621" providerId="AD" clId="Web-{75AB5241-A817-A4F6-1C25-8ECCBF48A2B6}" dt="2024-07-08T14:54:40.451" v="216" actId="20577"/>
          <ac:spMkLst>
            <pc:docMk/>
            <pc:sldMk cId="275817373" sldId="297"/>
            <ac:spMk id="6" creationId="{BBFAC2B0-088A-A742-E984-08816EB2A534}"/>
          </ac:spMkLst>
        </pc:spChg>
        <pc:spChg chg="mod">
          <ac:chgData name="Lucy Henderson" userId="S::lucy.henderson@connahsquayhs.org.uk::d26e09ea-48d9-4811-9bbc-554f14c08621" providerId="AD" clId="Web-{75AB5241-A817-A4F6-1C25-8ECCBF48A2B6}" dt="2024-07-08T14:54:59.592" v="222" actId="20577"/>
          <ac:spMkLst>
            <pc:docMk/>
            <pc:sldMk cId="275817373" sldId="297"/>
            <ac:spMk id="9" creationId="{FAC0EE1F-6170-8836-2429-E17EDAC6A750}"/>
          </ac:spMkLst>
        </pc:spChg>
        <pc:spChg chg="mod">
          <ac:chgData name="Lucy Henderson" userId="S::lucy.henderson@connahsquayhs.org.uk::d26e09ea-48d9-4811-9bbc-554f14c08621" providerId="AD" clId="Web-{75AB5241-A817-A4F6-1C25-8ECCBF48A2B6}" dt="2024-07-08T14:55:18.577" v="228" actId="20577"/>
          <ac:spMkLst>
            <pc:docMk/>
            <pc:sldMk cId="275817373" sldId="297"/>
            <ac:spMk id="11" creationId="{BE434E36-C7AA-5216-328F-AB4594226D84}"/>
          </ac:spMkLst>
        </pc:spChg>
        <pc:spChg chg="mod">
          <ac:chgData name="Lucy Henderson" userId="S::lucy.henderson@connahsquayhs.org.uk::d26e09ea-48d9-4811-9bbc-554f14c08621" providerId="AD" clId="Web-{75AB5241-A817-A4F6-1C25-8ECCBF48A2B6}" dt="2024-07-08T14:55:34.140" v="232"/>
          <ac:spMkLst>
            <pc:docMk/>
            <pc:sldMk cId="275817373" sldId="297"/>
            <ac:spMk id="13" creationId="{12040E28-C6F5-B532-A029-B5A6A5E6B1EC}"/>
          </ac:spMkLst>
        </pc:spChg>
      </pc:sldChg>
      <pc:sldChg chg="add ord replId">
        <pc:chgData name="Lucy Henderson" userId="S::lucy.henderson@connahsquayhs.org.uk::d26e09ea-48d9-4811-9bbc-554f14c08621" providerId="AD" clId="Web-{75AB5241-A817-A4F6-1C25-8ECCBF48A2B6}" dt="2024-07-08T13:23:27.599" v="63"/>
        <pc:sldMkLst>
          <pc:docMk/>
          <pc:sldMk cId="1861918183" sldId="298"/>
        </pc:sldMkLst>
      </pc:sldChg>
      <pc:sldChg chg="add ord replId">
        <pc:chgData name="Lucy Henderson" userId="S::lucy.henderson@connahsquayhs.org.uk::d26e09ea-48d9-4811-9bbc-554f14c08621" providerId="AD" clId="Web-{75AB5241-A817-A4F6-1C25-8ECCBF48A2B6}" dt="2024-07-08T13:23:42.162" v="65"/>
        <pc:sldMkLst>
          <pc:docMk/>
          <pc:sldMk cId="398063980" sldId="299"/>
        </pc:sldMkLst>
      </pc:sldChg>
      <pc:sldChg chg="add ord replId">
        <pc:chgData name="Lucy Henderson" userId="S::lucy.henderson@connahsquayhs.org.uk::d26e09ea-48d9-4811-9bbc-554f14c08621" providerId="AD" clId="Web-{75AB5241-A817-A4F6-1C25-8ECCBF48A2B6}" dt="2024-07-08T13:23:50.459" v="67"/>
        <pc:sldMkLst>
          <pc:docMk/>
          <pc:sldMk cId="1218692532" sldId="300"/>
        </pc:sldMkLst>
      </pc:sldChg>
      <pc:sldChg chg="add ord replId">
        <pc:chgData name="Lucy Henderson" userId="S::lucy.henderson@connahsquayhs.org.uk::d26e09ea-48d9-4811-9bbc-554f14c08621" providerId="AD" clId="Web-{75AB5241-A817-A4F6-1C25-8ECCBF48A2B6}" dt="2024-07-08T13:23:59.709" v="69"/>
        <pc:sldMkLst>
          <pc:docMk/>
          <pc:sldMk cId="2146986544" sldId="301"/>
        </pc:sldMkLst>
      </pc:sldChg>
      <pc:sldChg chg="add ord replId">
        <pc:chgData name="Lucy Henderson" userId="S::lucy.henderson@connahsquayhs.org.uk::d26e09ea-48d9-4811-9bbc-554f14c08621" providerId="AD" clId="Web-{75AB5241-A817-A4F6-1C25-8ECCBF48A2B6}" dt="2024-07-08T13:24:13.397" v="72"/>
        <pc:sldMkLst>
          <pc:docMk/>
          <pc:sldMk cId="2612354667" sldId="302"/>
        </pc:sldMkLst>
      </pc:sldChg>
      <pc:sldChg chg="add ord replId">
        <pc:chgData name="Lucy Henderson" userId="S::lucy.henderson@connahsquayhs.org.uk::d26e09ea-48d9-4811-9bbc-554f14c08621" providerId="AD" clId="Web-{75AB5241-A817-A4F6-1C25-8ECCBF48A2B6}" dt="2024-07-08T13:24:21.413" v="73"/>
        <pc:sldMkLst>
          <pc:docMk/>
          <pc:sldMk cId="3745667575" sldId="303"/>
        </pc:sldMkLst>
      </pc:sldChg>
      <pc:sldChg chg="addSp modSp add ord replId">
        <pc:chgData name="Lucy Henderson" userId="S::lucy.henderson@connahsquayhs.org.uk::d26e09ea-48d9-4811-9bbc-554f14c08621" providerId="AD" clId="Web-{75AB5241-A817-A4F6-1C25-8ECCBF48A2B6}" dt="2024-07-08T14:57:33.471" v="250" actId="20577"/>
        <pc:sldMkLst>
          <pc:docMk/>
          <pc:sldMk cId="1484914402" sldId="304"/>
        </pc:sldMkLst>
        <pc:spChg chg="mod">
          <ac:chgData name="Lucy Henderson" userId="S::lucy.henderson@connahsquayhs.org.uk::d26e09ea-48d9-4811-9bbc-554f14c08621" providerId="AD" clId="Web-{75AB5241-A817-A4F6-1C25-8ECCBF48A2B6}" dt="2024-07-08T14:56:07.485" v="234"/>
          <ac:spMkLst>
            <pc:docMk/>
            <pc:sldMk cId="1484914402" sldId="304"/>
            <ac:spMk id="2" creationId="{7E6C883F-1227-F311-38A5-B4E17D09B7AB}"/>
          </ac:spMkLst>
        </pc:spChg>
        <pc:spChg chg="mod">
          <ac:chgData name="Lucy Henderson" userId="S::lucy.henderson@connahsquayhs.org.uk::d26e09ea-48d9-4811-9bbc-554f14c08621" providerId="AD" clId="Web-{75AB5241-A817-A4F6-1C25-8ECCBF48A2B6}" dt="2024-07-08T14:57:19.346" v="247" actId="20577"/>
          <ac:spMkLst>
            <pc:docMk/>
            <pc:sldMk cId="1484914402" sldId="304"/>
            <ac:spMk id="4" creationId="{235860F6-C416-1E2E-120E-314D539F4A7E}"/>
          </ac:spMkLst>
        </pc:spChg>
        <pc:spChg chg="mod">
          <ac:chgData name="Lucy Henderson" userId="S::lucy.henderson@connahsquayhs.org.uk::d26e09ea-48d9-4811-9bbc-554f14c08621" providerId="AD" clId="Web-{75AB5241-A817-A4F6-1C25-8ECCBF48A2B6}" dt="2024-07-08T14:57:33.471" v="250" actId="20577"/>
          <ac:spMkLst>
            <pc:docMk/>
            <pc:sldMk cId="1484914402" sldId="304"/>
            <ac:spMk id="9" creationId="{E5C5155A-67AA-9F8F-5734-B567AC294D97}"/>
          </ac:spMkLst>
        </pc:spChg>
        <pc:spChg chg="mod">
          <ac:chgData name="Lucy Henderson" userId="S::lucy.henderson@connahsquayhs.org.uk::d26e09ea-48d9-4811-9bbc-554f14c08621" providerId="AD" clId="Web-{75AB5241-A817-A4F6-1C25-8ECCBF48A2B6}" dt="2024-07-08T14:33:05.901" v="128" actId="20577"/>
          <ac:spMkLst>
            <pc:docMk/>
            <pc:sldMk cId="1484914402" sldId="304"/>
            <ac:spMk id="10" creationId="{59B49D29-3501-5F1D-BF03-49B083B72B1A}"/>
          </ac:spMkLst>
        </pc:spChg>
        <pc:spChg chg="mod">
          <ac:chgData name="Lucy Henderson" userId="S::lucy.henderson@connahsquayhs.org.uk::d26e09ea-48d9-4811-9bbc-554f14c08621" providerId="AD" clId="Web-{75AB5241-A817-A4F6-1C25-8ECCBF48A2B6}" dt="2024-07-08T14:57:24.049" v="248"/>
          <ac:spMkLst>
            <pc:docMk/>
            <pc:sldMk cId="1484914402" sldId="304"/>
            <ac:spMk id="11" creationId="{73CA8E55-50A9-4198-412B-A239F349004B}"/>
          </ac:spMkLst>
        </pc:spChg>
        <pc:spChg chg="add mod">
          <ac:chgData name="Lucy Henderson" userId="S::lucy.henderson@connahsquayhs.org.uk::d26e09ea-48d9-4811-9bbc-554f14c08621" providerId="AD" clId="Web-{75AB5241-A817-A4F6-1C25-8ECCBF48A2B6}" dt="2024-07-08T14:32:31.572" v="119" actId="20577"/>
          <ac:spMkLst>
            <pc:docMk/>
            <pc:sldMk cId="1484914402" sldId="304"/>
            <ac:spMk id="12" creationId="{7A0DD287-DAD1-CC7A-2732-3C7A3F79CCF1}"/>
          </ac:spMkLst>
        </pc:spChg>
        <pc:spChg chg="add mod">
          <ac:chgData name="Lucy Henderson" userId="S::lucy.henderson@connahsquayhs.org.uk::d26e09ea-48d9-4811-9bbc-554f14c08621" providerId="AD" clId="Web-{75AB5241-A817-A4F6-1C25-8ECCBF48A2B6}" dt="2024-07-08T14:33:35.074" v="136" actId="1076"/>
          <ac:spMkLst>
            <pc:docMk/>
            <pc:sldMk cId="1484914402" sldId="304"/>
            <ac:spMk id="13" creationId="{A317BADB-D381-CE6A-BBB4-FB3ABA8849BF}"/>
          </ac:spMkLst>
        </pc:spChg>
      </pc:sldChg>
      <pc:sldChg chg="modSp add ord replId">
        <pc:chgData name="Lucy Henderson" userId="S::lucy.henderson@connahsquayhs.org.uk::d26e09ea-48d9-4811-9bbc-554f14c08621" providerId="AD" clId="Web-{75AB5241-A817-A4F6-1C25-8ECCBF48A2B6}" dt="2024-07-08T14:56:55.517" v="242"/>
        <pc:sldMkLst>
          <pc:docMk/>
          <pc:sldMk cId="11147276" sldId="305"/>
        </pc:sldMkLst>
        <pc:spChg chg="mod">
          <ac:chgData name="Lucy Henderson" userId="S::lucy.henderson@connahsquayhs.org.uk::d26e09ea-48d9-4811-9bbc-554f14c08621" providerId="AD" clId="Web-{75AB5241-A817-A4F6-1C25-8ECCBF48A2B6}" dt="2024-07-08T14:56:25.626" v="235"/>
          <ac:spMkLst>
            <pc:docMk/>
            <pc:sldMk cId="11147276" sldId="305"/>
            <ac:spMk id="2" creationId="{7E6C883F-1227-F311-38A5-B4E17D09B7AB}"/>
          </ac:spMkLst>
        </pc:spChg>
        <pc:spChg chg="mod">
          <ac:chgData name="Lucy Henderson" userId="S::lucy.henderson@connahsquayhs.org.uk::d26e09ea-48d9-4811-9bbc-554f14c08621" providerId="AD" clId="Web-{75AB5241-A817-A4F6-1C25-8ECCBF48A2B6}" dt="2024-07-08T14:56:49.907" v="240" actId="20577"/>
          <ac:spMkLst>
            <pc:docMk/>
            <pc:sldMk cId="11147276" sldId="305"/>
            <ac:spMk id="4" creationId="{235860F6-C416-1E2E-120E-314D539F4A7E}"/>
          </ac:spMkLst>
        </pc:spChg>
        <pc:spChg chg="mod">
          <ac:chgData name="Lucy Henderson" userId="S::lucy.henderson@connahsquayhs.org.uk::d26e09ea-48d9-4811-9bbc-554f14c08621" providerId="AD" clId="Web-{75AB5241-A817-A4F6-1C25-8ECCBF48A2B6}" dt="2024-07-08T14:56:38.923" v="237" actId="20577"/>
          <ac:spMkLst>
            <pc:docMk/>
            <pc:sldMk cId="11147276" sldId="305"/>
            <ac:spMk id="9" creationId="{E5C5155A-67AA-9F8F-5734-B567AC294D97}"/>
          </ac:spMkLst>
        </pc:spChg>
        <pc:spChg chg="mod">
          <ac:chgData name="Lucy Henderson" userId="S::lucy.henderson@connahsquayhs.org.uk::d26e09ea-48d9-4811-9bbc-554f14c08621" providerId="AD" clId="Web-{75AB5241-A817-A4F6-1C25-8ECCBF48A2B6}" dt="2024-07-08T14:56:39.704" v="238"/>
          <ac:spMkLst>
            <pc:docMk/>
            <pc:sldMk cId="11147276" sldId="305"/>
            <ac:spMk id="11" creationId="{73CA8E55-50A9-4198-412B-A239F349004B}"/>
          </ac:spMkLst>
        </pc:spChg>
      </pc:sldChg>
      <pc:sldChg chg="modSp add replId">
        <pc:chgData name="Lucy Henderson" userId="S::lucy.henderson@connahsquayhs.org.uk::d26e09ea-48d9-4811-9bbc-554f14c08621" providerId="AD" clId="Web-{75AB5241-A817-A4F6-1C25-8ECCBF48A2B6}" dt="2024-07-08T14:53:33.293" v="200"/>
        <pc:sldMkLst>
          <pc:docMk/>
          <pc:sldMk cId="2841296988" sldId="306"/>
        </pc:sldMkLst>
        <pc:spChg chg="mod">
          <ac:chgData name="Lucy Henderson" userId="S::lucy.henderson@connahsquayhs.org.uk::d26e09ea-48d9-4811-9bbc-554f14c08621" providerId="AD" clId="Web-{75AB5241-A817-A4F6-1C25-8ECCBF48A2B6}" dt="2024-07-08T14:53:33.293" v="200"/>
          <ac:spMkLst>
            <pc:docMk/>
            <pc:sldMk cId="2841296988" sldId="306"/>
            <ac:spMk id="6" creationId="{25C07CEA-84F6-8C26-6F95-D4919D0C9E00}"/>
          </ac:spMkLst>
        </pc:spChg>
        <pc:spChg chg="mod">
          <ac:chgData name="Lucy Henderson" userId="S::lucy.henderson@connahsquayhs.org.uk::d26e09ea-48d9-4811-9bbc-554f14c08621" providerId="AD" clId="Web-{75AB5241-A817-A4F6-1C25-8ECCBF48A2B6}" dt="2024-07-08T14:53:17.824" v="198"/>
          <ac:spMkLst>
            <pc:docMk/>
            <pc:sldMk cId="2841296988" sldId="306"/>
            <ac:spMk id="8" creationId="{97EB6683-88F8-01FA-20AA-E88062DEF1CC}"/>
          </ac:spMkLst>
        </pc:spChg>
      </pc:sldChg>
      <pc:sldChg chg="modSp add ord replId">
        <pc:chgData name="Lucy Henderson" userId="S::lucy.henderson@connahsquayhs.org.uk::d26e09ea-48d9-4811-9bbc-554f14c08621" providerId="AD" clId="Web-{75AB5241-A817-A4F6-1C25-8ECCBF48A2B6}" dt="2024-07-08T14:53:28.543" v="199"/>
        <pc:sldMkLst>
          <pc:docMk/>
          <pc:sldMk cId="1937206571" sldId="307"/>
        </pc:sldMkLst>
        <pc:spChg chg="mod">
          <ac:chgData name="Lucy Henderson" userId="S::lucy.henderson@connahsquayhs.org.uk::d26e09ea-48d9-4811-9bbc-554f14c08621" providerId="AD" clId="Web-{75AB5241-A817-A4F6-1C25-8ECCBF48A2B6}" dt="2024-07-08T14:53:28.543" v="199"/>
          <ac:spMkLst>
            <pc:docMk/>
            <pc:sldMk cId="1937206571" sldId="307"/>
            <ac:spMk id="6" creationId="{25C07CEA-84F6-8C26-6F95-D4919D0C9E00}"/>
          </ac:spMkLst>
        </pc:spChg>
        <pc:spChg chg="mod">
          <ac:chgData name="Lucy Henderson" userId="S::lucy.henderson@connahsquayhs.org.uk::d26e09ea-48d9-4811-9bbc-554f14c08621" providerId="AD" clId="Web-{75AB5241-A817-A4F6-1C25-8ECCBF48A2B6}" dt="2024-07-08T14:53:13.637" v="197"/>
          <ac:spMkLst>
            <pc:docMk/>
            <pc:sldMk cId="1937206571" sldId="307"/>
            <ac:spMk id="8" creationId="{97EB6683-88F8-01FA-20AA-E88062DEF1CC}"/>
          </ac:spMkLst>
        </pc:spChg>
      </pc:sldChg>
      <pc:sldChg chg="add replId">
        <pc:chgData name="Lucy Henderson" userId="S::lucy.henderson@connahsquayhs.org.uk::d26e09ea-48d9-4811-9bbc-554f14c08621" providerId="AD" clId="Web-{75AB5241-A817-A4F6-1C25-8ECCBF48A2B6}" dt="2024-07-08T14:56:51.564" v="241"/>
        <pc:sldMkLst>
          <pc:docMk/>
          <pc:sldMk cId="2979512715" sldId="308"/>
        </pc:sldMkLst>
      </pc:sldChg>
      <pc:sldChg chg="add del replId">
        <pc:chgData name="Lucy Henderson" userId="S::lucy.henderson@connahsquayhs.org.uk::d26e09ea-48d9-4811-9bbc-554f14c08621" providerId="AD" clId="Web-{75AB5241-A817-A4F6-1C25-8ECCBF48A2B6}" dt="2024-07-08T14:50:42.090" v="168"/>
        <pc:sldMkLst>
          <pc:docMk/>
          <pc:sldMk cId="3123147586" sldId="308"/>
        </pc:sldMkLst>
      </pc:sldChg>
      <pc:sldChg chg="add del replId">
        <pc:chgData name="Lucy Henderson" userId="S::lucy.henderson@connahsquayhs.org.uk::d26e09ea-48d9-4811-9bbc-554f14c08621" providerId="AD" clId="Web-{75AB5241-A817-A4F6-1C25-8ECCBF48A2B6}" dt="2024-07-08T14:47:55.736" v="154"/>
        <pc:sldMkLst>
          <pc:docMk/>
          <pc:sldMk cId="3973031021" sldId="308"/>
        </pc:sldMkLst>
      </pc:sldChg>
      <pc:sldChg chg="add del ord replId">
        <pc:chgData name="Lucy Henderson" userId="S::lucy.henderson@connahsquayhs.org.uk::d26e09ea-48d9-4811-9bbc-554f14c08621" providerId="AD" clId="Web-{75AB5241-A817-A4F6-1C25-8ECCBF48A2B6}" dt="2024-07-08T14:57:35.190" v="251"/>
        <pc:sldMkLst>
          <pc:docMk/>
          <pc:sldMk cId="1563346960" sldId="309"/>
        </pc:sldMkLst>
      </pc:sldChg>
    </pc:docChg>
  </pc:docChgLst>
  <pc:docChgLst>
    <pc:chgData name="Kelly Davis" userId="S::kelly.davis@connahsquayhs.org.uk::096ba659-84af-4938-bb69-cbee8d6cfa26" providerId="AD" clId="Web-{6AF82279-C1E8-2853-2DBA-354BFF6F2390}"/>
    <pc:docChg chg="modSld">
      <pc:chgData name="Kelly Davis" userId="S::kelly.davis@connahsquayhs.org.uk::096ba659-84af-4938-bb69-cbee8d6cfa26" providerId="AD" clId="Web-{6AF82279-C1E8-2853-2DBA-354BFF6F2390}" dt="2024-05-28T19:54:11.215" v="14"/>
      <pc:docMkLst>
        <pc:docMk/>
      </pc:docMkLst>
      <pc:sldChg chg="addSp modSp">
        <pc:chgData name="Kelly Davis" userId="S::kelly.davis@connahsquayhs.org.uk::096ba659-84af-4938-bb69-cbee8d6cfa26" providerId="AD" clId="Web-{6AF82279-C1E8-2853-2DBA-354BFF6F2390}" dt="2024-05-28T19:54:11.215" v="14"/>
        <pc:sldMkLst>
          <pc:docMk/>
          <pc:sldMk cId="1981651252" sldId="278"/>
        </pc:sldMkLst>
        <pc:spChg chg="mod">
          <ac:chgData name="Kelly Davis" userId="S::kelly.davis@connahsquayhs.org.uk::096ba659-84af-4938-bb69-cbee8d6cfa26" providerId="AD" clId="Web-{6AF82279-C1E8-2853-2DBA-354BFF6F2390}" dt="2024-05-28T19:53:28.449" v="3" actId="20577"/>
          <ac:spMkLst>
            <pc:docMk/>
            <pc:sldMk cId="1981651252" sldId="278"/>
            <ac:spMk id="2" creationId="{B77F1C2E-7359-4E67-E2F1-060331D23AB7}"/>
          </ac:spMkLst>
        </pc:spChg>
        <pc:spChg chg="mod">
          <ac:chgData name="Kelly Davis" userId="S::kelly.davis@connahsquayhs.org.uk::096ba659-84af-4938-bb69-cbee8d6cfa26" providerId="AD" clId="Web-{6AF82279-C1E8-2853-2DBA-354BFF6F2390}" dt="2024-05-28T19:53:45.137" v="8" actId="20577"/>
          <ac:spMkLst>
            <pc:docMk/>
            <pc:sldMk cId="1981651252" sldId="278"/>
            <ac:spMk id="8" creationId="{D9F63377-DD1C-4BBD-5D28-6BF14622536D}"/>
          </ac:spMkLst>
        </pc:spChg>
        <pc:graphicFrameChg chg="add mod">
          <ac:chgData name="Kelly Davis" userId="S::kelly.davis@connahsquayhs.org.uk::096ba659-84af-4938-bb69-cbee8d6cfa26" providerId="AD" clId="Web-{6AF82279-C1E8-2853-2DBA-354BFF6F2390}" dt="2024-05-28T19:54:11.215" v="14"/>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6AF82279-C1E8-2853-2DBA-354BFF6F2390}" dt="2024-05-28T19:53:37.449" v="6" actId="20577"/>
        <pc:sldMkLst>
          <pc:docMk/>
          <pc:sldMk cId="2458432041" sldId="280"/>
        </pc:sldMkLst>
        <pc:spChg chg="mod">
          <ac:chgData name="Kelly Davis" userId="S::kelly.davis@connahsquayhs.org.uk::096ba659-84af-4938-bb69-cbee8d6cfa26" providerId="AD" clId="Web-{6AF82279-C1E8-2853-2DBA-354BFF6F2390}" dt="2024-05-28T19:53:37.449" v="6" actId="20577"/>
          <ac:spMkLst>
            <pc:docMk/>
            <pc:sldMk cId="2458432041" sldId="280"/>
            <ac:spMk id="2" creationId="{92C753A5-51E1-7A44-E9A0-95DE87F723AA}"/>
          </ac:spMkLst>
        </pc:spChg>
      </pc:sldChg>
      <pc:sldChg chg="modSp">
        <pc:chgData name="Kelly Davis" userId="S::kelly.davis@connahsquayhs.org.uk::096ba659-84af-4938-bb69-cbee8d6cfa26" providerId="AD" clId="Web-{6AF82279-C1E8-2853-2DBA-354BFF6F2390}" dt="2024-05-28T19:54:09.168" v="13" actId="20577"/>
        <pc:sldMkLst>
          <pc:docMk/>
          <pc:sldMk cId="632769890" sldId="284"/>
        </pc:sldMkLst>
        <pc:spChg chg="mod">
          <ac:chgData name="Kelly Davis" userId="S::kelly.davis@connahsquayhs.org.uk::096ba659-84af-4938-bb69-cbee8d6cfa26" providerId="AD" clId="Web-{6AF82279-C1E8-2853-2DBA-354BFF6F2390}" dt="2024-05-28T19:54:09.168" v="13" actId="20577"/>
          <ac:spMkLst>
            <pc:docMk/>
            <pc:sldMk cId="632769890" sldId="284"/>
            <ac:spMk id="11" creationId="{73CA8E55-50A9-4198-412B-A239F349004B}"/>
          </ac:spMkLst>
        </pc:spChg>
      </pc:sldChg>
      <pc:sldChg chg="modSp">
        <pc:chgData name="Kelly Davis" userId="S::kelly.davis@connahsquayhs.org.uk::096ba659-84af-4938-bb69-cbee8d6cfa26" providerId="AD" clId="Web-{6AF82279-C1E8-2853-2DBA-354BFF6F2390}" dt="2024-05-28T19:53:17.777" v="1" actId="20577"/>
        <pc:sldMkLst>
          <pc:docMk/>
          <pc:sldMk cId="3119478241" sldId="285"/>
        </pc:sldMkLst>
        <pc:spChg chg="mod">
          <ac:chgData name="Kelly Davis" userId="S::kelly.davis@connahsquayhs.org.uk::096ba659-84af-4938-bb69-cbee8d6cfa26" providerId="AD" clId="Web-{6AF82279-C1E8-2853-2DBA-354BFF6F2390}" dt="2024-05-28T19:53:17.777" v="1" actId="20577"/>
          <ac:spMkLst>
            <pc:docMk/>
            <pc:sldMk cId="3119478241" sldId="285"/>
            <ac:spMk id="4" creationId="{00000000-0000-0000-0000-000000000000}"/>
          </ac:spMkLst>
        </pc:spChg>
      </pc:sldChg>
    </pc:docChg>
  </pc:docChgLst>
  <pc:docChgLst>
    <pc:chgData name="Lucy Henderson" userId="S::lucy.henderson@connahsquayhs.org.uk::d26e09ea-48d9-4811-9bbc-554f14c08621" providerId="AD" clId="Web-{EF10E6D8-B9B9-C548-E630-542884AD76A7}"/>
    <pc:docChg chg="modSld">
      <pc:chgData name="Lucy Henderson" userId="S::lucy.henderson@connahsquayhs.org.uk::d26e09ea-48d9-4811-9bbc-554f14c08621" providerId="AD" clId="Web-{EF10E6D8-B9B9-C548-E630-542884AD76A7}" dt="2024-07-08T19:28:43.023" v="758" actId="20577"/>
      <pc:docMkLst>
        <pc:docMk/>
      </pc:docMkLst>
      <pc:sldChg chg="modSp">
        <pc:chgData name="Lucy Henderson" userId="S::lucy.henderson@connahsquayhs.org.uk::d26e09ea-48d9-4811-9bbc-554f14c08621" providerId="AD" clId="Web-{EF10E6D8-B9B9-C548-E630-542884AD76A7}" dt="2024-07-08T19:14:50.156" v="460" actId="20577"/>
        <pc:sldMkLst>
          <pc:docMk/>
          <pc:sldMk cId="2744657230" sldId="279"/>
        </pc:sldMkLst>
        <pc:spChg chg="mod">
          <ac:chgData name="Lucy Henderson" userId="S::lucy.henderson@connahsquayhs.org.uk::d26e09ea-48d9-4811-9bbc-554f14c08621" providerId="AD" clId="Web-{EF10E6D8-B9B9-C548-E630-542884AD76A7}" dt="2024-07-08T19:06:50.862" v="121" actId="20577"/>
          <ac:spMkLst>
            <pc:docMk/>
            <pc:sldMk cId="2744657230" sldId="279"/>
            <ac:spMk id="2" creationId="{C65EE8F8-148F-B99E-40FA-43CE497387F7}"/>
          </ac:spMkLst>
        </pc:spChg>
        <pc:spChg chg="mod">
          <ac:chgData name="Lucy Henderson" userId="S::lucy.henderson@connahsquayhs.org.uk::d26e09ea-48d9-4811-9bbc-554f14c08621" providerId="AD" clId="Web-{EF10E6D8-B9B9-C548-E630-542884AD76A7}" dt="2024-07-08T19:07:17.488" v="123" actId="20577"/>
          <ac:spMkLst>
            <pc:docMk/>
            <pc:sldMk cId="2744657230" sldId="279"/>
            <ac:spMk id="4" creationId="{74C831F6-864D-BABA-AF92-E2DAAB3A976C}"/>
          </ac:spMkLst>
        </pc:spChg>
        <pc:spChg chg="mod">
          <ac:chgData name="Lucy Henderson" userId="S::lucy.henderson@connahsquayhs.org.uk::d26e09ea-48d9-4811-9bbc-554f14c08621" providerId="AD" clId="Web-{EF10E6D8-B9B9-C548-E630-542884AD76A7}" dt="2024-07-08T19:09:00.553" v="260" actId="20577"/>
          <ac:spMkLst>
            <pc:docMk/>
            <pc:sldMk cId="2744657230" sldId="279"/>
            <ac:spMk id="6" creationId="{BBFAC2B0-088A-A742-E984-08816EB2A534}"/>
          </ac:spMkLst>
        </pc:spChg>
        <pc:spChg chg="mod">
          <ac:chgData name="Lucy Henderson" userId="S::lucy.henderson@connahsquayhs.org.uk::d26e09ea-48d9-4811-9bbc-554f14c08621" providerId="AD" clId="Web-{EF10E6D8-B9B9-C548-E630-542884AD76A7}" dt="2024-07-08T19:13:45.201" v="385" actId="20577"/>
          <ac:spMkLst>
            <pc:docMk/>
            <pc:sldMk cId="2744657230" sldId="279"/>
            <ac:spMk id="9" creationId="{FAC0EE1F-6170-8836-2429-E17EDAC6A750}"/>
          </ac:spMkLst>
        </pc:spChg>
        <pc:spChg chg="mod">
          <ac:chgData name="Lucy Henderson" userId="S::lucy.henderson@connahsquayhs.org.uk::d26e09ea-48d9-4811-9bbc-554f14c08621" providerId="AD" clId="Web-{EF10E6D8-B9B9-C548-E630-542884AD76A7}" dt="2024-07-08T19:14:50.156" v="460" actId="20577"/>
          <ac:spMkLst>
            <pc:docMk/>
            <pc:sldMk cId="2744657230" sldId="279"/>
            <ac:spMk id="11" creationId="{BE434E36-C7AA-5216-328F-AB4594226D84}"/>
          </ac:spMkLst>
        </pc:spChg>
        <pc:spChg chg="mod">
          <ac:chgData name="Lucy Henderson" userId="S::lucy.henderson@connahsquayhs.org.uk::d26e09ea-48d9-4811-9bbc-554f14c08621" providerId="AD" clId="Web-{EF10E6D8-B9B9-C548-E630-542884AD76A7}" dt="2024-07-08T19:14:42.687" v="459" actId="20577"/>
          <ac:spMkLst>
            <pc:docMk/>
            <pc:sldMk cId="2744657230" sldId="279"/>
            <ac:spMk id="13" creationId="{12040E28-C6F5-B532-A029-B5A6A5E6B1EC}"/>
          </ac:spMkLst>
        </pc:spChg>
      </pc:sldChg>
      <pc:sldChg chg="modSp">
        <pc:chgData name="Lucy Henderson" userId="S::lucy.henderson@connahsquayhs.org.uk::d26e09ea-48d9-4811-9bbc-554f14c08621" providerId="AD" clId="Web-{EF10E6D8-B9B9-C548-E630-542884AD76A7}" dt="2024-07-08T19:17:38.364" v="478" actId="20577"/>
        <pc:sldMkLst>
          <pc:docMk/>
          <pc:sldMk cId="1535084431" sldId="286"/>
        </pc:sldMkLst>
        <pc:spChg chg="mod">
          <ac:chgData name="Lucy Henderson" userId="S::lucy.henderson@connahsquayhs.org.uk::d26e09ea-48d9-4811-9bbc-554f14c08621" providerId="AD" clId="Web-{EF10E6D8-B9B9-C548-E630-542884AD76A7}" dt="2024-07-08T19:17:38.364" v="478" actId="20577"/>
          <ac:spMkLst>
            <pc:docMk/>
            <pc:sldMk cId="1535084431" sldId="286"/>
            <ac:spMk id="8" creationId="{88C375DA-04A0-F8E6-65FE-136111EB2EC6}"/>
          </ac:spMkLst>
        </pc:spChg>
      </pc:sldChg>
      <pc:sldChg chg="modSp">
        <pc:chgData name="Lucy Henderson" userId="S::lucy.henderson@connahsquayhs.org.uk::d26e09ea-48d9-4811-9bbc-554f14c08621" providerId="AD" clId="Web-{EF10E6D8-B9B9-C548-E630-542884AD76A7}" dt="2024-07-08T19:16:06.893" v="463" actId="20577"/>
        <pc:sldMkLst>
          <pc:docMk/>
          <pc:sldMk cId="357473478" sldId="287"/>
        </pc:sldMkLst>
        <pc:spChg chg="mod">
          <ac:chgData name="Lucy Henderson" userId="S::lucy.henderson@connahsquayhs.org.uk::d26e09ea-48d9-4811-9bbc-554f14c08621" providerId="AD" clId="Web-{EF10E6D8-B9B9-C548-E630-542884AD76A7}" dt="2024-07-08T19:16:06.893" v="463" actId="20577"/>
          <ac:spMkLst>
            <pc:docMk/>
            <pc:sldMk cId="357473478" sldId="287"/>
            <ac:spMk id="8" creationId="{88C375DA-04A0-F8E6-65FE-136111EB2EC6}"/>
          </ac:spMkLst>
        </pc:spChg>
      </pc:sldChg>
      <pc:sldChg chg="modSp">
        <pc:chgData name="Lucy Henderson" userId="S::lucy.henderson@connahsquayhs.org.uk::d26e09ea-48d9-4811-9bbc-554f14c08621" providerId="AD" clId="Web-{EF10E6D8-B9B9-C548-E630-542884AD76A7}" dt="2024-07-08T19:16:58.769" v="469" actId="20577"/>
        <pc:sldMkLst>
          <pc:docMk/>
          <pc:sldMk cId="1218692532" sldId="300"/>
        </pc:sldMkLst>
        <pc:spChg chg="mod">
          <ac:chgData name="Lucy Henderson" userId="S::lucy.henderson@connahsquayhs.org.uk::d26e09ea-48d9-4811-9bbc-554f14c08621" providerId="AD" clId="Web-{EF10E6D8-B9B9-C548-E630-542884AD76A7}" dt="2024-07-08T19:16:58.769" v="469" actId="20577"/>
          <ac:spMkLst>
            <pc:docMk/>
            <pc:sldMk cId="1218692532" sldId="300"/>
            <ac:spMk id="8" creationId="{88C375DA-04A0-F8E6-65FE-136111EB2EC6}"/>
          </ac:spMkLst>
        </pc:spChg>
      </pc:sldChg>
      <pc:sldChg chg="modSp">
        <pc:chgData name="Lucy Henderson" userId="S::lucy.henderson@connahsquayhs.org.uk::d26e09ea-48d9-4811-9bbc-554f14c08621" providerId="AD" clId="Web-{EF10E6D8-B9B9-C548-E630-542884AD76A7}" dt="2024-07-08T19:16:24.221" v="466" actId="20577"/>
        <pc:sldMkLst>
          <pc:docMk/>
          <pc:sldMk cId="2146986544" sldId="301"/>
        </pc:sldMkLst>
        <pc:spChg chg="mod">
          <ac:chgData name="Lucy Henderson" userId="S::lucy.henderson@connahsquayhs.org.uk::d26e09ea-48d9-4811-9bbc-554f14c08621" providerId="AD" clId="Web-{EF10E6D8-B9B9-C548-E630-542884AD76A7}" dt="2024-07-08T19:16:24.221" v="466" actId="20577"/>
          <ac:spMkLst>
            <pc:docMk/>
            <pc:sldMk cId="2146986544" sldId="301"/>
            <ac:spMk id="8" creationId="{88C375DA-04A0-F8E6-65FE-136111EB2EC6}"/>
          </ac:spMkLst>
        </pc:spChg>
      </pc:sldChg>
      <pc:sldChg chg="modSp">
        <pc:chgData name="Lucy Henderson" userId="S::lucy.henderson@connahsquayhs.org.uk::d26e09ea-48d9-4811-9bbc-554f14c08621" providerId="AD" clId="Web-{EF10E6D8-B9B9-C548-E630-542884AD76A7}" dt="2024-07-08T19:17:19.535" v="472" actId="20577"/>
        <pc:sldMkLst>
          <pc:docMk/>
          <pc:sldMk cId="2612354667" sldId="302"/>
        </pc:sldMkLst>
        <pc:spChg chg="mod">
          <ac:chgData name="Lucy Henderson" userId="S::lucy.henderson@connahsquayhs.org.uk::d26e09ea-48d9-4811-9bbc-554f14c08621" providerId="AD" clId="Web-{EF10E6D8-B9B9-C548-E630-542884AD76A7}" dt="2024-07-08T19:17:19.535" v="472" actId="20577"/>
          <ac:spMkLst>
            <pc:docMk/>
            <pc:sldMk cId="2612354667" sldId="302"/>
            <ac:spMk id="8" creationId="{88C375DA-04A0-F8E6-65FE-136111EB2EC6}"/>
          </ac:spMkLst>
        </pc:spChg>
      </pc:sldChg>
      <pc:sldChg chg="modSp">
        <pc:chgData name="Lucy Henderson" userId="S::lucy.henderson@connahsquayhs.org.uk::d26e09ea-48d9-4811-9bbc-554f14c08621" providerId="AD" clId="Web-{EF10E6D8-B9B9-C548-E630-542884AD76A7}" dt="2024-07-08T19:17:29.161" v="475" actId="20577"/>
        <pc:sldMkLst>
          <pc:docMk/>
          <pc:sldMk cId="3745667575" sldId="303"/>
        </pc:sldMkLst>
        <pc:spChg chg="mod">
          <ac:chgData name="Lucy Henderson" userId="S::lucy.henderson@connahsquayhs.org.uk::d26e09ea-48d9-4811-9bbc-554f14c08621" providerId="AD" clId="Web-{EF10E6D8-B9B9-C548-E630-542884AD76A7}" dt="2024-07-08T19:17:29.161" v="475" actId="20577"/>
          <ac:spMkLst>
            <pc:docMk/>
            <pc:sldMk cId="3745667575" sldId="303"/>
            <ac:spMk id="8" creationId="{88C375DA-04A0-F8E6-65FE-136111EB2EC6}"/>
          </ac:spMkLst>
        </pc:spChg>
      </pc:sldChg>
      <pc:sldChg chg="modSp">
        <pc:chgData name="Lucy Henderson" userId="S::lucy.henderson@connahsquayhs.org.uk::d26e09ea-48d9-4811-9bbc-554f14c08621" providerId="AD" clId="Web-{EF10E6D8-B9B9-C548-E630-542884AD76A7}" dt="2024-07-08T19:28:43.023" v="758" actId="20577"/>
        <pc:sldMkLst>
          <pc:docMk/>
          <pc:sldMk cId="1484914402" sldId="304"/>
        </pc:sldMkLst>
        <pc:spChg chg="mod">
          <ac:chgData name="Lucy Henderson" userId="S::lucy.henderson@connahsquayhs.org.uk::d26e09ea-48d9-4811-9bbc-554f14c08621" providerId="AD" clId="Web-{EF10E6D8-B9B9-C548-E630-542884AD76A7}" dt="2024-07-08T19:24:40.766" v="631" actId="20577"/>
          <ac:spMkLst>
            <pc:docMk/>
            <pc:sldMk cId="1484914402" sldId="304"/>
            <ac:spMk id="2" creationId="{7E6C883F-1227-F311-38A5-B4E17D09B7AB}"/>
          </ac:spMkLst>
        </pc:spChg>
        <pc:spChg chg="mod">
          <ac:chgData name="Lucy Henderson" userId="S::lucy.henderson@connahsquayhs.org.uk::d26e09ea-48d9-4811-9bbc-554f14c08621" providerId="AD" clId="Web-{EF10E6D8-B9B9-C548-E630-542884AD76A7}" dt="2024-07-08T19:26:31.566" v="722" actId="20577"/>
          <ac:spMkLst>
            <pc:docMk/>
            <pc:sldMk cId="1484914402" sldId="304"/>
            <ac:spMk id="4" creationId="{235860F6-C416-1E2E-120E-314D539F4A7E}"/>
          </ac:spMkLst>
        </pc:spChg>
        <pc:spChg chg="mod">
          <ac:chgData name="Lucy Henderson" userId="S::lucy.henderson@connahsquayhs.org.uk::d26e09ea-48d9-4811-9bbc-554f14c08621" providerId="AD" clId="Web-{EF10E6D8-B9B9-C548-E630-542884AD76A7}" dt="2024-07-08T19:28:43.023" v="758" actId="20577"/>
          <ac:spMkLst>
            <pc:docMk/>
            <pc:sldMk cId="1484914402" sldId="304"/>
            <ac:spMk id="11" creationId="{73CA8E55-50A9-4198-412B-A239F34900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Improvisation </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Crime</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1030927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2000">
                <a:solidFill>
                  <a:srgbClr val="000000"/>
                </a:solidFill>
                <a:latin typeface="Calibri"/>
                <a:cs typeface="Calibri"/>
              </a:rPr>
              <a:t>Vision for the Expressive Arts Department:</a:t>
            </a:r>
          </a:p>
          <a:p>
            <a:r>
              <a:rPr lang="en-US" sz="2000" dirty="0">
                <a:solidFill>
                  <a:srgbClr val="000000"/>
                </a:solidFill>
                <a:latin typeface="Calibri"/>
                <a:cs typeface="Calibri"/>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r>
              <a:rPr lang="en-US" sz="2000" dirty="0">
                <a:solidFill>
                  <a:srgbClr val="000000"/>
                </a:solidFill>
                <a:latin typeface="Calibri"/>
                <a:cs typeface="Calibri"/>
              </a:rPr>
              <a:t>Looking ahead, we want the department to be a fun and welcoming place where we work collaboratively and connect with different perspectives.</a:t>
            </a:r>
          </a:p>
          <a:p>
            <a:r>
              <a:rPr lang="en-US" sz="2000" dirty="0">
                <a:solidFill>
                  <a:srgbClr val="000000"/>
                </a:solidFill>
                <a:latin typeface="Calibri"/>
                <a:cs typeface="Calibri"/>
              </a:rPr>
              <a:t>Through mastering our craft, welcoming everyone, and exploring innovative ways of working, we're moving towards a future where expressive arts play a significant role in creating a vibrant and connected community.</a:t>
            </a:r>
          </a:p>
          <a:p>
            <a:endParaRPr lang="en-US" sz="2000" dirty="0">
              <a:solidFill>
                <a:srgbClr val="000000"/>
              </a:solidFill>
              <a:latin typeface="Segoe UI"/>
              <a:cs typeface="Segoe UI"/>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1297352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sz="1100" dirty="0">
                <a:latin typeface="Calibri"/>
                <a:ea typeface="Calibri"/>
                <a:cs typeface="Calibri"/>
              </a:rPr>
              <a:t>In this unit we encourage learners to become reflective, curious and creative individuals both as artist and audience. </a:t>
            </a:r>
          </a:p>
          <a:p>
            <a:r>
              <a:rPr lang="en-US" sz="1100" dirty="0">
                <a:latin typeface="Calibri"/>
                <a:ea typeface="Calibri"/>
                <a:cs typeface="Arial"/>
              </a:rPr>
              <a:t> This scheme of learning provides opportunities for learners to explore their own cultural heritage and that of other people, places and times, and through this discover how the expressive arts can be used to shape and express personal, social and cultural identities. </a:t>
            </a:r>
          </a:p>
          <a:p>
            <a:r>
              <a:rPr lang="en-US" sz="1100" dirty="0">
                <a:latin typeface="Calibri"/>
                <a:ea typeface="Calibri"/>
                <a:cs typeface="Arial"/>
              </a:rPr>
              <a:t>Learners will be exposed to and explore work from diverse cultures and societies and learn about these influences, histories and impact. Learners can also explore how the expressive arts can be used to question and challenge viewpoints and be a force for personal and societal change.</a:t>
            </a:r>
            <a:endParaRPr lang="en-US" sz="1100">
              <a:latin typeface="Calibri"/>
              <a:cs typeface="Arial"/>
            </a:endParaRPr>
          </a:p>
          <a:p>
            <a:endParaRPr lang="en-US" sz="900" dirty="0">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dirty="0"/>
              <a:t>Exploring the Expressive Arts </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4925" y="4258698"/>
            <a:ext cx="10129939" cy="410400"/>
          </a:xfrm>
          <a:solidFill>
            <a:srgbClr val="ED5A3E"/>
          </a:solidFill>
        </p:spPr>
        <p:txBody>
          <a:bodyPr lIns="144000" tIns="45720" rIns="91440" bIns="45720" anchor="ctr" anchorCtr="0">
            <a:noAutofit/>
          </a:bodyPr>
          <a:lstStyle/>
          <a:p>
            <a:r>
              <a:rPr lang="en-US" dirty="0">
                <a:latin typeface="MASSILIA VF"/>
              </a:rPr>
              <a:t>Creating combines skills and knowledge, drawing on the senses, inspiration and imagination.</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dirty="0">
                <a:latin typeface="MASSILIA VF"/>
              </a:rPr>
              <a:t>Responding and reflecting</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400" baseline="0" dirty="0">
                <a:solidFill>
                  <a:srgbClr val="006758"/>
                </a:solidFill>
                <a:latin typeface="Calibri"/>
              </a:rPr>
              <a:t>In this units, we encourage learners to become reflective, curious and creative individuals both as artists and audience members.  We ask them to critically respond to a range of thematic texts or sources by contemporary and historical stimulus.  All of which is underpinned by the process of creating a practical outcome or performance. I expect responses </a:t>
            </a:r>
            <a:r>
              <a:rPr lang="en-GB" dirty="0">
                <a:latin typeface="Calibri"/>
              </a:rPr>
              <a:t>to be </a:t>
            </a:r>
            <a:r>
              <a:rPr lang="en-GB" sz="1400" baseline="0" dirty="0">
                <a:solidFill>
                  <a:srgbClr val="006758"/>
                </a:solidFill>
                <a:latin typeface="Calibri"/>
              </a:rPr>
              <a:t>deepened as learners increase their knowledge and understanding of how and why creative work is developed and produced over time. </a:t>
            </a:r>
            <a:endParaRPr lang="en-US" sz="9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44925" y="4666325"/>
            <a:ext cx="10116572" cy="2567483"/>
          </a:xfrm>
        </p:spPr>
        <p:txBody>
          <a:bodyPr>
            <a:normAutofit/>
          </a:bodyPr>
          <a:lstStyle/>
          <a:p>
            <a:r>
              <a:rPr lang="en-GB" sz="1400" baseline="0">
                <a:solidFill>
                  <a:srgbClr val="006758"/>
                </a:solidFill>
                <a:latin typeface="Calibri"/>
              </a:rPr>
              <a:t>In this scheme of work, learners are given the opportunity to be innovative using stimulus as a starting point for create new and interesting work. Learners are encouraged to work collaboratively to plan, design and make performances that are fit for an audience. Learners within this unit of work with be introduced to some integral skills within drama and asked to apply those skills to a performance in an interesting way.  This unit provides a safe space for the learners to create and transform ideas while working collaboratively. </a:t>
            </a:r>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1937206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20000"/>
          </a:bodyPr>
          <a:lstStyle/>
          <a:p>
            <a:r>
              <a:rPr lang="en-GB" sz="1100" b="1" u="sng" dirty="0">
                <a:latin typeface="Calibri"/>
                <a:ea typeface="Calibri"/>
                <a:cs typeface="Calibri"/>
              </a:rPr>
              <a:t>Enterprising and Creative (creating products)</a:t>
            </a:r>
          </a:p>
          <a:p>
            <a:r>
              <a:rPr lang="en-GB" sz="1000" dirty="0">
                <a:latin typeface="Segoe UI"/>
                <a:ea typeface="Calibri"/>
                <a:cs typeface="Segoe UI"/>
              </a:rPr>
              <a:t>In this unit of work learners have more autonomy for their performance work as they will be using a range of stimulus to create their own individual performances.</a:t>
            </a:r>
          </a:p>
          <a:p>
            <a:r>
              <a:rPr lang="en-GB" sz="1100" b="1" u="sng" dirty="0">
                <a:latin typeface="Calibri"/>
                <a:ea typeface="Calibri"/>
                <a:cs typeface="Calibri"/>
              </a:rPr>
              <a:t>Ambitious Capable (building skills)</a:t>
            </a:r>
          </a:p>
          <a:p>
            <a:r>
              <a:rPr lang="en-GB" sz="1100" dirty="0">
                <a:latin typeface="Calibri"/>
                <a:ea typeface="Calibri"/>
                <a:cs typeface="Calibri"/>
              </a:rPr>
              <a:t>This scheme of learning is very skills focused. It focuses on a new skill each lesson and looks to develop that skill through performance work. </a:t>
            </a:r>
          </a:p>
          <a:p>
            <a:r>
              <a:rPr lang="en-GB" sz="1100" b="1" u="sng" dirty="0">
                <a:latin typeface="Calibri"/>
                <a:ea typeface="Calibri"/>
                <a:cs typeface="Calibri"/>
              </a:rPr>
              <a:t>Healthy, confident (performance in Drama and Music)</a:t>
            </a:r>
          </a:p>
          <a:p>
            <a:r>
              <a:rPr lang="en-GB" sz="1000" dirty="0">
                <a:latin typeface="Segoe UI"/>
                <a:cs typeface="Segoe UI"/>
              </a:rPr>
              <a:t>Confidence is key in this unit of work and learners will be introduced to more sophisticated and hard hitting content. </a:t>
            </a:r>
          </a:p>
          <a:p>
            <a:r>
              <a:rPr lang="en-GB" sz="1100" b="1" u="sng" dirty="0">
                <a:latin typeface="Calibri"/>
                <a:ea typeface="Calibri"/>
                <a:cs typeface="Calibri"/>
              </a:rPr>
              <a:t>Ethical, informed (about the past)</a:t>
            </a:r>
          </a:p>
          <a:p>
            <a:r>
              <a:rPr lang="en-GB" sz="1100" dirty="0">
                <a:latin typeface="Calibri"/>
                <a:ea typeface="Calibri"/>
                <a:cs typeface="Calibri"/>
              </a:rPr>
              <a:t>Learners are introduced to both modern and historical crime stories of past and present and use this stimulus to create interesting performances. A lot of these stories spark debate and allow learners to become more independent learners. </a:t>
            </a:r>
          </a:p>
          <a:p>
            <a:endParaRPr lang="en-GB" sz="1100" dirty="0">
              <a:latin typeface="Calibri"/>
              <a:cs typeface="Calibri"/>
            </a:endParaRP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a:bodyPr>
          <a:lstStyle/>
          <a:p>
            <a:r>
              <a:rPr lang="en-US" sz="900" b="1" u="sng" dirty="0">
                <a:latin typeface="Calibri"/>
                <a:ea typeface="Calibri"/>
                <a:cs typeface="Calibri"/>
              </a:rPr>
              <a:t>Literacy </a:t>
            </a:r>
            <a:r>
              <a:rPr lang="en-US" sz="900" dirty="0">
                <a:latin typeface="Calibri"/>
                <a:ea typeface="Calibri"/>
                <a:cs typeface="Calibri"/>
              </a:rPr>
              <a:t> </a:t>
            </a:r>
            <a:endParaRPr lang="en-US" sz="900">
              <a:solidFill>
                <a:srgbClr val="000000"/>
              </a:solidFill>
              <a:latin typeface="Calibri"/>
              <a:ea typeface="Calibri"/>
              <a:cs typeface="Calibri"/>
            </a:endParaRPr>
          </a:p>
          <a:p>
            <a:r>
              <a:rPr lang="en-US" sz="900" b="1" dirty="0">
                <a:latin typeface="Calibri"/>
                <a:ea typeface="Calibri"/>
                <a:cs typeface="Calibri"/>
              </a:rPr>
              <a:t>Listening 2.4</a:t>
            </a:r>
            <a:r>
              <a:rPr lang="en-US" sz="900" dirty="0">
                <a:latin typeface="Calibri"/>
                <a:ea typeface="Calibri"/>
                <a:cs typeface="Calibri"/>
              </a:rPr>
              <a:t> </a:t>
            </a:r>
            <a:endParaRPr lang="en-US" sz="900">
              <a:solidFill>
                <a:srgbClr val="000000"/>
              </a:solidFill>
              <a:latin typeface="Calibri"/>
              <a:ea typeface="Calibri"/>
              <a:cs typeface="Calibri"/>
            </a:endParaRPr>
          </a:p>
          <a:p>
            <a:r>
              <a:rPr lang="en-US" sz="900" dirty="0">
                <a:latin typeface="Calibri"/>
                <a:ea typeface="Calibri"/>
                <a:cs typeface="Calibri"/>
              </a:rPr>
              <a:t>I can listen to and respond to others with questions and comments which focus on reasons, implications and next steps. </a:t>
            </a:r>
            <a:endParaRPr lang="en-US" sz="900">
              <a:solidFill>
                <a:srgbClr val="000000"/>
              </a:solidFill>
              <a:latin typeface="Calibri"/>
              <a:ea typeface="Calibri"/>
              <a:cs typeface="Calibri"/>
            </a:endParaRPr>
          </a:p>
          <a:p>
            <a:r>
              <a:rPr lang="en-US" sz="900" dirty="0">
                <a:latin typeface="Calibri"/>
                <a:ea typeface="Calibri"/>
                <a:cs typeface="Calibri"/>
              </a:rPr>
              <a:t>I can listen in order to show agreement and disagreement in collaborative discussion and situations. </a:t>
            </a:r>
            <a:endParaRPr lang="en-US" sz="900">
              <a:solidFill>
                <a:srgbClr val="000000"/>
              </a:solidFill>
              <a:latin typeface="Calibri"/>
              <a:ea typeface="Calibri"/>
              <a:cs typeface="Calibri"/>
            </a:endParaRPr>
          </a:p>
          <a:p>
            <a:r>
              <a:rPr lang="en-US" sz="900" b="1" dirty="0">
                <a:latin typeface="Calibri"/>
                <a:ea typeface="Calibri"/>
                <a:cs typeface="Calibri"/>
              </a:rPr>
              <a:t>Speaking 4.3</a:t>
            </a:r>
            <a:r>
              <a:rPr lang="en-US" sz="900" dirty="0">
                <a:latin typeface="Calibri"/>
                <a:ea typeface="Calibri"/>
                <a:cs typeface="Calibri"/>
              </a:rPr>
              <a:t> </a:t>
            </a:r>
            <a:endParaRPr lang="en-US" sz="900">
              <a:solidFill>
                <a:srgbClr val="000000"/>
              </a:solidFill>
              <a:latin typeface="Calibri"/>
              <a:ea typeface="Calibri"/>
              <a:cs typeface="Calibri"/>
            </a:endParaRPr>
          </a:p>
          <a:p>
            <a:r>
              <a:rPr lang="en-US" sz="900" dirty="0">
                <a:latin typeface="Calibri"/>
                <a:ea typeface="Calibri"/>
                <a:cs typeface="Calibri"/>
              </a:rPr>
              <a:t>I can contribute to group discussion in different roles, taking responsibility for completing the task well.  </a:t>
            </a:r>
            <a:endParaRPr lang="en-US" sz="900">
              <a:solidFill>
                <a:srgbClr val="000000"/>
              </a:solidFill>
              <a:latin typeface="Calibri"/>
              <a:ea typeface="Calibri"/>
              <a:cs typeface="Calibri"/>
            </a:endParaRPr>
          </a:p>
          <a:p>
            <a:r>
              <a:rPr lang="en-US" sz="900" dirty="0">
                <a:latin typeface="Calibri"/>
                <a:ea typeface="Calibri"/>
                <a:cs typeface="Calibri"/>
              </a:rPr>
              <a:t>Oracy will be developed throughout this scheme of work with learners presenting work as well as giving feedback and feedforward further developing their oracy skills.  </a:t>
            </a:r>
            <a:endParaRPr lang="en-US" sz="900">
              <a:solidFill>
                <a:srgbClr val="000000"/>
              </a:solidFill>
              <a:latin typeface="Calibri"/>
              <a:ea typeface="Calibri"/>
              <a:cs typeface="Calibri"/>
            </a:endParaRPr>
          </a:p>
          <a:p>
            <a:r>
              <a:rPr lang="en-US" sz="900" dirty="0">
                <a:latin typeface="Calibri"/>
                <a:ea typeface="Calibri"/>
                <a:cs typeface="Calibri"/>
              </a:rPr>
              <a:t>Key words vocabulary to develop each week with learners understanding new drama specific vocabulary.  </a:t>
            </a:r>
            <a:endParaRPr lang="en-US" sz="900">
              <a:solidFill>
                <a:srgbClr val="000000"/>
              </a:solidFill>
              <a:latin typeface="Calibri"/>
              <a:ea typeface="Calibri"/>
              <a:cs typeface="Calibri"/>
            </a:endParaRPr>
          </a:p>
          <a:p>
            <a:r>
              <a:rPr lang="en-US" sz="900" dirty="0">
                <a:latin typeface="Calibri"/>
                <a:ea typeface="Calibri"/>
                <a:cs typeface="Calibri"/>
              </a:rPr>
              <a:t>Reading and scanning text as well as interpreting characters and making them unique from a text.  </a:t>
            </a:r>
            <a:endParaRPr lang="en-GB" dirty="0"/>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10000"/>
          </a:bodyPr>
          <a:lstStyle/>
          <a:p>
            <a:r>
              <a:rPr lang="en-GB" sz="1000" b="1" u="sng" dirty="0">
                <a:latin typeface="Calibri"/>
                <a:ea typeface="Calibri"/>
                <a:cs typeface="Calibri"/>
              </a:rPr>
              <a:t>Creativity and innovation</a:t>
            </a:r>
            <a:endParaRPr lang="en-US" sz="1000" dirty="0">
              <a:solidFill>
                <a:srgbClr val="000000"/>
              </a:solidFill>
              <a:latin typeface="Calibri"/>
              <a:ea typeface="Calibri"/>
              <a:cs typeface="Calibri"/>
            </a:endParaRPr>
          </a:p>
          <a:p>
            <a:r>
              <a:rPr lang="en-GB" sz="1000" dirty="0">
                <a:latin typeface="Calibri"/>
                <a:ea typeface="Calibri"/>
                <a:cs typeface="Calibri"/>
              </a:rPr>
              <a:t>Learners use their creative skills and imagination, discover possibilities and refine ideas to produce their own unique artistic work.</a:t>
            </a:r>
            <a:endParaRPr lang="en-GB" sz="1000" dirty="0">
              <a:solidFill>
                <a:srgbClr val="000000"/>
              </a:solidFill>
              <a:latin typeface="Calibri"/>
              <a:ea typeface="Calibri"/>
              <a:cs typeface="Calibri"/>
            </a:endParaRPr>
          </a:p>
          <a:p>
            <a:r>
              <a:rPr lang="en-GB" sz="1000" b="1" u="sng" dirty="0">
                <a:latin typeface="Calibri"/>
                <a:ea typeface="Calibri"/>
                <a:cs typeface="Calibri"/>
              </a:rPr>
              <a:t>Critical thinking and problem-solving</a:t>
            </a:r>
            <a:endParaRPr lang="en-GB" sz="1000" dirty="0">
              <a:solidFill>
                <a:srgbClr val="000000"/>
              </a:solidFill>
              <a:latin typeface="Calibri"/>
              <a:ea typeface="Calibri"/>
              <a:cs typeface="Calibri"/>
            </a:endParaRPr>
          </a:p>
          <a:p>
            <a:r>
              <a:rPr lang="en-GB" sz="1000" dirty="0">
                <a:latin typeface="Calibri"/>
                <a:ea typeface="Calibri"/>
                <a:cs typeface="Calibri"/>
              </a:rPr>
              <a:t>The evaluation involved in the creative process enables learners to develop reflective, questioning and problem-solving skills, as well as to challenge perceptions and identify solutions. </a:t>
            </a:r>
            <a:endParaRPr lang="en-GB" sz="1000" dirty="0">
              <a:solidFill>
                <a:srgbClr val="000000"/>
              </a:solidFill>
              <a:latin typeface="Calibri"/>
              <a:ea typeface="Calibri"/>
              <a:cs typeface="Calibri"/>
            </a:endParaRPr>
          </a:p>
          <a:p>
            <a:r>
              <a:rPr lang="en-GB" sz="1000" b="1" u="sng" dirty="0">
                <a:latin typeface="Calibri"/>
                <a:ea typeface="Calibri"/>
                <a:cs typeface="Calibri"/>
              </a:rPr>
              <a:t>Personal effectiveness</a:t>
            </a:r>
            <a:endParaRPr lang="en-GB" sz="1000" dirty="0">
              <a:solidFill>
                <a:srgbClr val="000000"/>
              </a:solidFill>
              <a:latin typeface="Calibri"/>
              <a:ea typeface="Calibri"/>
              <a:cs typeface="Calibri"/>
            </a:endParaRPr>
          </a:p>
          <a:p>
            <a:r>
              <a:rPr lang="en-GB" sz="1100" dirty="0">
                <a:latin typeface="Calibri"/>
                <a:ea typeface="Calibri"/>
                <a:cs typeface="Calibri"/>
              </a:rPr>
              <a:t>Learners develop self-confidence, self-esteem, independence, communication skills and social and cultural awareness.</a:t>
            </a:r>
            <a:endParaRPr lang="en-GB" sz="1100" dirty="0">
              <a:solidFill>
                <a:srgbClr val="000000"/>
              </a:solidFill>
              <a:latin typeface="Calibri"/>
              <a:ea typeface="Calibri"/>
              <a:cs typeface="Calibri"/>
            </a:endParaRPr>
          </a:p>
          <a:p>
            <a:r>
              <a:rPr lang="en-GB" sz="1000" b="1" u="sng" dirty="0">
                <a:latin typeface="Calibri"/>
                <a:ea typeface="Calibri"/>
                <a:cs typeface="Calibri"/>
              </a:rPr>
              <a:t>Planning and organising</a:t>
            </a:r>
            <a:endParaRPr lang="en-GB" sz="1000" dirty="0">
              <a:solidFill>
                <a:srgbClr val="000000"/>
              </a:solidFill>
              <a:latin typeface="Calibri"/>
              <a:ea typeface="Calibri"/>
              <a:cs typeface="Calibri"/>
            </a:endParaRPr>
          </a:p>
          <a:p>
            <a:r>
              <a:rPr lang="en-GB" sz="1100" dirty="0">
                <a:latin typeface="Calibri"/>
                <a:ea typeface="Calibri"/>
                <a:cs typeface="Calibri"/>
              </a:rPr>
              <a:t> Learners generate ideas, develop curiosity, explore and bring ideas into action is fundamental to this Area.</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rtl="0"/>
            <a:r>
              <a:rPr lang="en-GB" sz="1100" dirty="0">
                <a:latin typeface="Calibri"/>
                <a:ea typeface="Segoe UI"/>
                <a:cs typeface="Segoe UI"/>
              </a:rPr>
              <a:t>​</a:t>
            </a:r>
          </a:p>
          <a:p>
            <a:pPr rtl="0"/>
            <a:r>
              <a:rPr lang="en-US" sz="1100" dirty="0">
                <a:latin typeface="Calibri"/>
                <a:ea typeface="Segoe UI"/>
                <a:cs typeface="Segoe UI"/>
              </a:rPr>
              <a:t>Crime</a:t>
            </a:r>
            <a:r>
              <a:rPr lang="en-US" sz="1100" baseline="0" dirty="0">
                <a:solidFill>
                  <a:srgbClr val="006758"/>
                </a:solidFill>
                <a:latin typeface="Calibri"/>
                <a:ea typeface="Segoe UI"/>
                <a:cs typeface="Segoe UI"/>
              </a:rPr>
              <a:t> embeds many of the pedagogical principles within the scheme of work. The main ones that are focused on in this scheme are: </a:t>
            </a:r>
            <a:r>
              <a:rPr lang="en-US" sz="1100" dirty="0">
                <a:latin typeface="Calibri"/>
                <a:ea typeface="Segoe UI"/>
                <a:cs typeface="Segoe UI"/>
              </a:rPr>
              <a:t>​</a:t>
            </a:r>
          </a:p>
          <a:p>
            <a:pPr marL="285750" indent="-285750">
              <a:buFont typeface="Arial"/>
              <a:buChar char="•"/>
            </a:pPr>
            <a:r>
              <a:rPr lang="en-US" sz="1100" dirty="0">
                <a:latin typeface="Calibri"/>
                <a:cs typeface="Arial"/>
              </a:rPr>
              <a:t>Challenges all learners by encouraging them to </a:t>
            </a:r>
            <a:r>
              <a:rPr lang="en-US" sz="1100" dirty="0" err="1">
                <a:latin typeface="Calibri"/>
                <a:cs typeface="Arial"/>
              </a:rPr>
              <a:t>recognise</a:t>
            </a:r>
            <a:r>
              <a:rPr lang="en-US" sz="1100" dirty="0">
                <a:latin typeface="Calibri"/>
                <a:cs typeface="Arial"/>
              </a:rPr>
              <a:t> the importance of sustained effort in meeting expectations that are high but achievable for them.</a:t>
            </a:r>
            <a:endParaRPr lang="en-US" sz="1100" dirty="0">
              <a:latin typeface="Calibri"/>
              <a:cs typeface="Calibri"/>
            </a:endParaRPr>
          </a:p>
          <a:p>
            <a:pPr marL="285750" indent="-285750">
              <a:buFont typeface="Arial"/>
              <a:buChar char="•"/>
            </a:pPr>
            <a:r>
              <a:rPr lang="en-US" sz="1100" dirty="0">
                <a:latin typeface="Calibri"/>
                <a:cs typeface="Arial"/>
              </a:rPr>
              <a:t>Means employing a blend of approaches including those that promote problem-solving, creative and critical thinking.</a:t>
            </a:r>
          </a:p>
          <a:p>
            <a:pPr marL="285750" indent="-285750">
              <a:buFont typeface="Arial"/>
              <a:buChar char="•"/>
            </a:pPr>
            <a:r>
              <a:rPr lang="en-US" sz="1100" dirty="0">
                <a:latin typeface="Calibri"/>
                <a:cs typeface="Arial"/>
              </a:rPr>
              <a:t>Creates authentic contexts for learning.</a:t>
            </a:r>
          </a:p>
          <a:p>
            <a:pPr marL="285750" indent="-285750">
              <a:buFont typeface="Arial"/>
              <a:buChar char="•"/>
            </a:pPr>
            <a:r>
              <a:rPr lang="en-US" sz="1100" dirty="0">
                <a:latin typeface="Calibri"/>
                <a:cs typeface="Arial"/>
              </a:rPr>
              <a:t>Encourages collaboration.</a:t>
            </a:r>
          </a:p>
          <a:p>
            <a:pPr marL="285750" indent="-285750">
              <a:buFont typeface="Arial"/>
              <a:buChar char="•"/>
            </a:pPr>
            <a:endParaRPr lang="en-US" dirty="0">
              <a:solidFill>
                <a:srgbClr val="1F1F1F"/>
              </a:solidFill>
              <a:latin typeface="Arial"/>
              <a:cs typeface="Arial"/>
            </a:endParaRPr>
          </a:p>
          <a:p>
            <a:pPr marL="285750" indent="-285750">
              <a:buFont typeface="Arial"/>
              <a:buChar char="•"/>
            </a:pPr>
            <a:endParaRPr lang="en-US" dirty="0">
              <a:solidFill>
                <a:srgbClr val="1F1F1F"/>
              </a:solidFill>
              <a:latin typeface="Arial"/>
              <a:cs typeface="Arial"/>
            </a:endParaRPr>
          </a:p>
          <a:p>
            <a:endParaRPr lang="en-US" sz="1100" dirty="0">
              <a:latin typeface="Calibri"/>
              <a:cs typeface="Segoe U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266836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latin typeface="Calibri"/>
                <a:ea typeface="Calibri"/>
                <a:cs typeface="Calibri"/>
              </a:rPr>
              <a:t>Crime unit of work shows that learners are </a:t>
            </a:r>
            <a:r>
              <a:rPr lang="en-US" sz="1100" dirty="0">
                <a:latin typeface="Calibri"/>
                <a:ea typeface="Calibri"/>
                <a:cs typeface="Arial"/>
              </a:rPr>
              <a:t> moving from doing something with support towards autonomy and sophistication</a:t>
            </a:r>
            <a:r>
              <a:rPr lang="en-US" sz="1100" dirty="0">
                <a:latin typeface="Calibri"/>
                <a:ea typeface="Calibri"/>
                <a:cs typeface="Calibri"/>
              </a:rPr>
              <a:t>. It allows learners to become leaders, have more autonomy over their own work as well as increasing their use of imaginative responses to a stimulus. This is something that will help them in all areas of the curriculum.</a:t>
            </a:r>
            <a:endParaRPr lang="en-US" sz="1100" dirty="0">
              <a:solidFill>
                <a:srgbClr val="000000"/>
              </a:solidFill>
              <a:latin typeface="Calibri"/>
              <a:ea typeface="Calibri"/>
              <a:cs typeface="Calibri"/>
            </a:endParaRPr>
          </a:p>
          <a:p>
            <a:r>
              <a:rPr lang="en-US" sz="1100" dirty="0">
                <a:latin typeface="Calibri"/>
                <a:ea typeface="Calibri"/>
                <a:cs typeface="Calibri"/>
              </a:rPr>
              <a:t>Learners will gain greater confidence by being able to explore, experience, interpret, create and respond through this scheme of learning.</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100" dirty="0">
                <a:latin typeface="Calibri"/>
                <a:ea typeface="Calibri"/>
                <a:cs typeface="Segoe UI"/>
              </a:rPr>
              <a:t> </a:t>
            </a:r>
            <a:r>
              <a:rPr lang="en-US" sz="1100" dirty="0">
                <a:latin typeface="Calibri"/>
                <a:ea typeface="Calibri"/>
                <a:cs typeface="Calibri"/>
              </a:rPr>
              <a:t>In the crime unit of work,  learners will </a:t>
            </a:r>
            <a:r>
              <a:rPr lang="en-US" sz="1100" dirty="0">
                <a:latin typeface="Calibri"/>
                <a:ea typeface="Calibri"/>
                <a:cs typeface="Arial"/>
              </a:rPr>
              <a:t>Link new learning to existing knowledge which will develop an increased sophistication of conceptual understanding.</a:t>
            </a:r>
            <a:endParaRPr lang="en-US" sz="1100" dirty="0">
              <a:latin typeface="Calibri"/>
              <a:ea typeface="Calibri"/>
              <a:cs typeface="Calibri"/>
            </a:endParaRPr>
          </a:p>
          <a:p>
            <a:r>
              <a:rPr lang="en-US" sz="1100" dirty="0">
                <a:latin typeface="Calibri"/>
                <a:ea typeface="Calibri"/>
                <a:cs typeface="Calibri"/>
              </a:rPr>
              <a:t>Learners will learn and refine different types of knowledge and skills including the techniques, required to create and interpret in drama. </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latin typeface="Calibri"/>
                <a:ea typeface="Calibri"/>
                <a:cs typeface="Calibri"/>
              </a:rPr>
              <a:t>Progression in this scheme of learning is demonstrated through the development of the key oracy skills learnt in year 7 and this unit of work allows learners to build on those skills, so they become more </a:t>
            </a:r>
            <a:r>
              <a:rPr lang="en-US" sz="1100">
                <a:latin typeface="Calibri"/>
                <a:ea typeface="Calibri"/>
                <a:cs typeface="Calibri"/>
              </a:rPr>
              <a:t>sophisticated</a:t>
            </a:r>
            <a:r>
              <a:rPr lang="en-US" sz="1100" dirty="0">
                <a:latin typeface="Calibri"/>
                <a:ea typeface="Calibri"/>
                <a:cs typeface="Calibri"/>
              </a:rPr>
              <a:t> and their evaluative practice.</a:t>
            </a:r>
          </a:p>
          <a:p>
            <a:endParaRPr lang="en-US" sz="1100" dirty="0">
              <a:latin typeface="Calibri"/>
              <a:ea typeface="Calibri"/>
              <a:cs typeface="Calibri"/>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latin typeface="Calibri Light"/>
                <a:ea typeface="Calibri Light"/>
                <a:cs typeface="Calibri Light"/>
              </a:rPr>
              <a:t>At this stage in year 8, learners level of control, accuracy and fluency will show more growth and sophistication as the learners  are more confident and their ability has progressed further. Learning at this stage will be </a:t>
            </a:r>
            <a:r>
              <a:rPr lang="en-US" sz="1100" dirty="0" err="1">
                <a:latin typeface="Calibri Light"/>
                <a:ea typeface="Calibri Light"/>
                <a:cs typeface="Calibri Light"/>
              </a:rPr>
              <a:t>characterised</a:t>
            </a:r>
            <a:r>
              <a:rPr lang="en-US" sz="1100" dirty="0">
                <a:latin typeface="Calibri Light"/>
                <a:ea typeface="Calibri Light"/>
                <a:cs typeface="Calibri Light"/>
              </a:rPr>
              <a:t> by using more complex vocabulary and </a:t>
            </a:r>
            <a:r>
              <a:rPr lang="en-US" sz="1100" dirty="0" err="1">
                <a:latin typeface="Calibri Light"/>
                <a:ea typeface="Calibri Light"/>
                <a:cs typeface="Calibri Light"/>
              </a:rPr>
              <a:t>chacterising</a:t>
            </a:r>
            <a:r>
              <a:rPr lang="en-US" sz="1100" dirty="0">
                <a:latin typeface="Calibri Light"/>
                <a:ea typeface="Calibri Light"/>
                <a:cs typeface="Calibri Light"/>
              </a:rPr>
              <a:t> the people they play on stage more with movements. When evaluating their work in this unit, learners are required to know more advanced and sophisticated terminology linked to performance work. </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Calibri"/>
                <a:ea typeface="Calibri"/>
                <a:cs typeface="Arial"/>
              </a:rPr>
              <a:t>Learners increasingly appreciate the possibility of combining disciplines within the drama in order to appreciate and to achieve and produce creative outcomes in this scheme of learning. Progression is also </a:t>
            </a:r>
            <a:r>
              <a:rPr lang="en-US" sz="1100" dirty="0" err="1">
                <a:latin typeface="Calibri"/>
                <a:ea typeface="Calibri"/>
                <a:cs typeface="Arial"/>
              </a:rPr>
              <a:t>characterised</a:t>
            </a:r>
            <a:r>
              <a:rPr lang="en-US" sz="1100" dirty="0">
                <a:latin typeface="Calibri"/>
                <a:ea typeface="Calibri"/>
                <a:cs typeface="Arial"/>
              </a:rPr>
              <a:t> by more sophisticated use of relevant skills within individual disciplines and the growing ability to transfer existing skills and knowledge into new contexts within this Area and across other Areas.</a:t>
            </a:r>
            <a:endParaRPr lang="en-US" sz="1100" dirty="0">
              <a:latin typeface="Calibri"/>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100" baseline="0" dirty="0">
                <a:solidFill>
                  <a:srgbClr val="006758"/>
                </a:solidFill>
                <a:latin typeface="Calibri"/>
              </a:rPr>
              <a:t>The main issues at KS3 is the ability to recall because the learner on having drama once every two weeks. To address these issues, we revisit skills as often as we can and focus on performance confidence, ability and quality as a main focus for </a:t>
            </a:r>
            <a:r>
              <a:rPr lang="en-US" sz="1100" dirty="0">
                <a:latin typeface="Calibri"/>
              </a:rPr>
              <a:t>this scheme of learning. </a:t>
            </a:r>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5817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Calibri"/>
                <a:cs typeface="Calibri"/>
              </a:rPr>
              <a:t>I can explore and experiment with and then select appropriate creative techniques, practices, materials, processes, resources, tools and technologies.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how and why creative work is made by asking questions and developing my own answers.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and describe how artists and creative work communicate mood, feelings and ideas.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a:xfrm>
            <a:off x="317151" y="5929"/>
            <a:ext cx="10062438" cy="913843"/>
          </a:xfrm>
        </p:spPr>
        <p:txBody>
          <a:bodyPr lIns="91440" tIns="45720" rIns="91440" bIns="45720" anchor="t">
            <a:normAutofit fontScale="92500" lnSpcReduction="20000"/>
          </a:bodyPr>
          <a:lstStyle/>
          <a:p>
            <a:pPr algn="ctr"/>
            <a:r>
              <a:rPr lang="en-US" u="sng" dirty="0">
                <a:latin typeface="MASSILIA VF"/>
              </a:rPr>
              <a:t>Progression Steps to inform teaching</a:t>
            </a:r>
            <a:endParaRPr lang="en-US" u="sng"/>
          </a:p>
          <a:p>
            <a:pPr algn="ctr"/>
            <a:r>
              <a:rPr lang="en-GB" sz="1400" dirty="0">
                <a:solidFill>
                  <a:srgbClr val="000000"/>
                </a:solidFill>
                <a:latin typeface="Calibri"/>
                <a:cs typeface="Calibri"/>
              </a:rPr>
              <a:t>Exploring the expressive arts is essential to developing artistic skills and knowledge and it enables learners to become curious and creative individuals.</a:t>
            </a:r>
            <a:endParaRPr lang="en-US" sz="1400" b="0">
              <a:solidFill>
                <a:srgbClr val="000000"/>
              </a:solidFill>
              <a:latin typeface="Calibri"/>
              <a:cs typeface="Calibri"/>
            </a:endParaRPr>
          </a:p>
          <a:p>
            <a:endParaRPr lang="en-US" sz="5100" dirty="0"/>
          </a:p>
        </p:txBody>
      </p:sp>
      <p:graphicFrame>
        <p:nvGraphicFramePr>
          <p:cNvPr id="11" name="Table 10">
            <a:extLst>
              <a:ext uri="{FF2B5EF4-FFF2-40B4-BE49-F238E27FC236}">
                <a16:creationId xmlns:a16="http://schemas.microsoft.com/office/drawing/2014/main" id="{0EFF986C-56FF-ADF6-A656-31EB671678F6}"/>
              </a:ext>
            </a:extLst>
          </p:cNvPr>
          <p:cNvGraphicFramePr>
            <a:graphicFrameLocks noGrp="1"/>
          </p:cNvGraphicFramePr>
          <p:nvPr/>
        </p:nvGraphicFramePr>
        <p:xfrm>
          <a:off x="3805170" y="1679814"/>
          <a:ext cx="3162300" cy="4846320"/>
        </p:xfrm>
        <a:graphic>
          <a:graphicData uri="http://schemas.openxmlformats.org/drawingml/2006/table">
            <a:tbl>
              <a:tblPr bandRow="1">
                <a:tableStyleId>{5C22544A-7EE6-4342-B048-85BDC9FD1C3A}</a:tableStyleId>
              </a:tblPr>
              <a:tblGrid>
                <a:gridCol w="3162300">
                  <a:extLst>
                    <a:ext uri="{9D8B030D-6E8A-4147-A177-3AD203B41FA5}">
                      <a16:colId xmlns:a16="http://schemas.microsoft.com/office/drawing/2014/main" val="3675390060"/>
                    </a:ext>
                  </a:extLst>
                </a:gridCol>
              </a:tblGrid>
              <a:tr h="1519342">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experiment independently and demonstrate technical control with a range of creative materials, processes, resources, tools and technologies showing innovation and resilience.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28180509"/>
                  </a:ext>
                </a:extLst>
              </a:tr>
              <a:tr h="1085250">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the effects that a range of creative techniques, materials, processes, resources, tools and technologies have on my own and others’ creative work.</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048098850"/>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how creative work can represent, document, share and celebrate personal, social and cultural identities.</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746895964"/>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describe how artists </a:t>
                      </a:r>
                      <a:r>
                        <a:rPr lang="en-GB" sz="1400" b="0" i="0">
                          <a:solidFill>
                            <a:srgbClr val="006758"/>
                          </a:solidFill>
                          <a:effectLst/>
                          <a:latin typeface="Calibri" panose="020F0502020204030204" pitchFamily="34" charset="0"/>
                        </a:rPr>
                        <a:t>and creative work communicate mood, </a:t>
                      </a:r>
                      <a:r>
                        <a:rPr lang="en-GB" sz="1400" b="0" i="0">
                          <a:solidFill>
                            <a:srgbClr val="006758"/>
                          </a:solidFill>
                          <a:effectLst/>
                          <a:highlight>
                            <a:srgbClr val="FFFFFF"/>
                          </a:highlight>
                          <a:latin typeface="Calibri" panose="020F0502020204030204" pitchFamily="34" charset="0"/>
                        </a:rPr>
                        <a:t>feelings and ideas and the impact they have on an audience.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772626282"/>
                  </a:ext>
                </a:extLst>
              </a:tr>
            </a:tbl>
          </a:graphicData>
        </a:graphic>
      </p:graphicFrame>
      <p:graphicFrame>
        <p:nvGraphicFramePr>
          <p:cNvPr id="13" name="Table 12">
            <a:extLst>
              <a:ext uri="{FF2B5EF4-FFF2-40B4-BE49-F238E27FC236}">
                <a16:creationId xmlns:a16="http://schemas.microsoft.com/office/drawing/2014/main" id="{5EF76CAC-9FF5-A30A-6F15-B4B071BE2FDA}"/>
              </a:ext>
            </a:extLst>
          </p:cNvPr>
          <p:cNvGraphicFramePr>
            <a:graphicFrameLocks noGrp="1"/>
          </p:cNvGraphicFramePr>
          <p:nvPr/>
        </p:nvGraphicFramePr>
        <p:xfrm>
          <a:off x="7296716" y="1677694"/>
          <a:ext cx="2914917" cy="5362194"/>
        </p:xfrm>
        <a:graphic>
          <a:graphicData uri="http://schemas.openxmlformats.org/drawingml/2006/table">
            <a:tbl>
              <a:tblPr bandRow="1">
                <a:tableStyleId>{5C22544A-7EE6-4342-B048-85BDC9FD1C3A}</a:tableStyleId>
              </a:tblPr>
              <a:tblGrid>
                <a:gridCol w="2914917">
                  <a:extLst>
                    <a:ext uri="{9D8B030D-6E8A-4147-A177-3AD203B41FA5}">
                      <a16:colId xmlns:a16="http://schemas.microsoft.com/office/drawing/2014/main" val="3909498946"/>
                    </a:ext>
                  </a:extLst>
                </a:gridCol>
              </a:tblGrid>
              <a:tr h="2170500">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041233603"/>
                  </a:ext>
                </a:extLst>
              </a:tr>
              <a:tr h="303867">
                <a:tc>
                  <a:txBody>
                    <a:bodyPr/>
                    <a:lstStyle/>
                    <a:p>
                      <a:pPr algn="l" rtl="0" fontAlgn="auto"/>
                      <a:endParaRPr lang="en-GB" sz="1985" b="0" i="0">
                        <a:solidFill>
                          <a:srgbClr val="000000"/>
                        </a:solidFill>
                        <a:effectLst/>
                        <a:latin typeface="Calibri" panose="020F050202020403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280542202"/>
                  </a:ext>
                </a:extLst>
              </a:tr>
              <a:tr h="1085250">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creative work, understanding the personal, social, cultural and historical context, including the conventions of the period in which it was created.</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30620010"/>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investigate and understand how meaning is communicated through the ideas of other artists and performers.</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007837411"/>
                  </a:ext>
                </a:extLst>
              </a:tr>
            </a:tbl>
          </a:graphicData>
        </a:graphic>
      </p:graphicFrame>
    </p:spTree>
    <p:extLst>
      <p:ext uri="{BB962C8B-B14F-4D97-AF65-F5344CB8AC3E}">
        <p14:creationId xmlns:p14="http://schemas.microsoft.com/office/powerpoint/2010/main" val="1861918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give and accept feedback as both artist and audience.</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compare my own creative work to creative work by other people and from other places and times.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consider, with guidance, how moods, emotions and ideas are communicated both in my own creative work and in the creative work of others.</a:t>
            </a:r>
            <a:endParaRPr lang="en-US" dirty="0">
              <a:solidFill>
                <a:srgbClr val="000000"/>
              </a:solidFill>
              <a:latin typeface="Segoe UI"/>
              <a:cs typeface="Segoe UI"/>
            </a:endParaRP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give and consider constructive feedback about my own creative work and that of others, reflecting on it and making improvements where necessary.</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apply knowledge and understanding of context, and make connections between my own creative work and creative work by other people and from other places and times.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reflect upon how artists have achieved effects or communicated moods, emotions and ideas in their work.</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rtl="0"/>
            <a:r>
              <a:rPr lang="en-US" sz="1400" baseline="0">
                <a:solidFill>
                  <a:srgbClr val="006758"/>
                </a:solidFill>
                <a:latin typeface="Arial"/>
                <a:ea typeface="Segoe UI"/>
                <a:cs typeface="Segoe UI"/>
              </a:rPr>
              <a:t>•</a:t>
            </a:r>
            <a:r>
              <a:rPr lang="en-US" sz="1400" baseline="0">
                <a:solidFill>
                  <a:srgbClr val="006758"/>
                </a:solidFill>
                <a:latin typeface="MASSILIA VF"/>
                <a:ea typeface="Segoe UI"/>
                <a:cs typeface="Segoe UI"/>
              </a:rPr>
              <a:t>I can effectively evaluate my own creative work and that of others showing increasing confidence to recognise and articulate strengths, and to demonstrate resilience and determination to improve.</a:t>
            </a:r>
            <a:r>
              <a:rPr lang="en-US" sz="1400">
                <a:latin typeface="MASSILIA VF"/>
                <a:ea typeface="Segoe UI"/>
                <a:cs typeface="Segoe UI"/>
              </a:rPr>
              <a:t>​</a:t>
            </a:r>
          </a:p>
          <a:p>
            <a:pPr rtl="0"/>
            <a:r>
              <a:rPr lang="en-US" sz="1400" baseline="0">
                <a:solidFill>
                  <a:srgbClr val="006758"/>
                </a:solidFill>
                <a:latin typeface="Arial"/>
                <a:ea typeface="Segoe UI"/>
                <a:cs typeface="Segoe UI"/>
              </a:rPr>
              <a:t>•</a:t>
            </a:r>
            <a:r>
              <a:rPr lang="en-US" sz="1400" baseline="0">
                <a:solidFill>
                  <a:srgbClr val="006758"/>
                </a:solidFill>
                <a:latin typeface="MASSILIA VF"/>
                <a:ea typeface="Segoe UI"/>
                <a:cs typeface="Segoe UI"/>
              </a:rPr>
              <a:t>I can apply knowledge and understanding of context when evaluating my own creative work and creative work by other people and from other places and times.</a:t>
            </a:r>
            <a:r>
              <a:rPr lang="en-US" sz="1400">
                <a:latin typeface="MASSILIA VF"/>
                <a:ea typeface="Segoe UI"/>
                <a:cs typeface="Segoe UI"/>
              </a:rPr>
              <a:t>​</a:t>
            </a:r>
          </a:p>
          <a:p>
            <a:pPr rtl="0"/>
            <a:r>
              <a:rPr lang="en-US" sz="1400" baseline="0">
                <a:solidFill>
                  <a:srgbClr val="006758"/>
                </a:solidFill>
                <a:latin typeface="Arial"/>
                <a:ea typeface="Segoe UI"/>
                <a:cs typeface="Segoe UI"/>
              </a:rPr>
              <a:t>•</a:t>
            </a:r>
            <a:r>
              <a:rPr lang="en-US" sz="1400" baseline="0">
                <a:solidFill>
                  <a:srgbClr val="006758"/>
                </a:solidFill>
                <a:latin typeface="MASSILIA VF"/>
                <a:ea typeface="Segoe UI"/>
                <a:cs typeface="Segoe UI"/>
              </a:rPr>
              <a:t>I can evaluate the effectiveness of a wide range of artistic techniques in producing meaning.</a:t>
            </a: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40000" lnSpcReduction="20000"/>
          </a:bodyPr>
          <a:lstStyle/>
          <a:p>
            <a:r>
              <a:rPr lang="en-US" dirty="0">
                <a:latin typeface="MASSILIA VF"/>
              </a:rPr>
              <a:t>Progression Steps to inform teaching</a:t>
            </a:r>
          </a:p>
          <a:p>
            <a:r>
              <a:rPr lang="en-US">
                <a:solidFill>
                  <a:srgbClr val="1F1F1F"/>
                </a:solidFill>
                <a:latin typeface="Arial"/>
                <a:cs typeface="Arial"/>
              </a:rPr>
              <a:t>Responding and reflecting, both as artist and audience, is a fundamental part of learning in the expressive arts.</a:t>
            </a:r>
            <a:endParaRPr lang="en-US"/>
          </a:p>
          <a:p>
            <a:endParaRPr lang="en-US" dirty="0"/>
          </a:p>
        </p:txBody>
      </p:sp>
    </p:spTree>
    <p:extLst>
      <p:ext uri="{BB962C8B-B14F-4D97-AF65-F5344CB8AC3E}">
        <p14:creationId xmlns:p14="http://schemas.microsoft.com/office/powerpoint/2010/main" val="2146986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communicate ideas, feelings and memories for an audience and for purposes and outcomes in my creative work.</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apply techniques in my creative work with guidance and direction.</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create my own designs and work collaboratively with others to develop creative ideas.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perform, produce, design, exhibit and share my creative work in a variety of ways for different audiences, inspired by a range of stimuli and experiences.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demonstrate resilience and flexibility in approaching creative challenges.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285750" indent="-285750">
              <a:buFont typeface="Arial,Sans-Serif"/>
              <a:buChar char="•"/>
            </a:pPr>
            <a:r>
              <a:rPr lang="en-US" sz="1300" dirty="0">
                <a:latin typeface="Arial"/>
                <a:cs typeface="Arial"/>
              </a:rPr>
              <a:t>I can combine my knowledge, experience and understanding to plan and communicate my creative work for a range of different audiences, purposes and outcomes.</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draw upon my familiarity with a range of discipline-specific techniques in my creative work.</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draw upon my design knowledge and make connections with greater independence to modify and develop my creative designs.</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perform, produce, design, exhibit and share my creative work in formal and non-formal contexts, considering the impact of my creative work on the audience.</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identify and respond creatively to challenges with resilience and flexibility.</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safely choose and use the correct creative tools and materials with some consideration for others.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532262"/>
            <a:ext cx="3431441" cy="5696581"/>
          </a:xfrm>
        </p:spPr>
        <p:txBody>
          <a:bodyPr lIns="180000" tIns="180000" rIns="180000" bIns="180000" anchor="t">
            <a:normAutofit lnSpcReduction="10000"/>
          </a:bodyPr>
          <a:lstStyle/>
          <a:p>
            <a:pPr marL="171450" indent="-171450">
              <a:buFont typeface="Arial" panose="020B0604020202020204" pitchFamily="34" charset="0"/>
              <a:buChar char="•"/>
            </a:pPr>
            <a:endParaRPr lang="en-US" sz="900"/>
          </a:p>
          <a:p>
            <a:pPr marL="285750" indent="-285750">
              <a:buFont typeface="Arial,Sans-Serif" panose="020B0604020202020204" pitchFamily="34" charset="0"/>
              <a:buChar char="•"/>
            </a:pPr>
            <a:r>
              <a:rPr lang="en-US" dirty="0">
                <a:latin typeface="Arial"/>
                <a:cs typeface="Arial"/>
              </a:rPr>
              <a:t>I can use my experimentation and investigation to manipulate creative work with purpose and intent when communicating my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apply </a:t>
            </a:r>
            <a:r>
              <a:rPr lang="en-US" dirty="0" err="1">
                <a:latin typeface="Arial"/>
                <a:cs typeface="Arial"/>
              </a:rPr>
              <a:t>specialised</a:t>
            </a:r>
            <a:r>
              <a:rPr lang="en-US" dirty="0">
                <a:latin typeface="Arial"/>
                <a:cs typeface="Arial"/>
              </a:rPr>
              <a:t> technical skills in my creative work.</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purposefully use my design skills and apply a range of solutions to clarify and refine final creative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perform, produce, design, exhibit and share my creative work showing an awareness of artistic intent and of audience.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draw upon my experiences and knowledge to inform and develop strategies to overcome creative challenges with imagination and resilience.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confidently consider myself, others, audience, participants and matters of intellectual property when creating work.</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40000" lnSpcReduction="20000"/>
          </a:bodyPr>
          <a:lstStyle/>
          <a:p>
            <a:r>
              <a:rPr lang="en-US" dirty="0">
                <a:latin typeface="MASSILIA VF"/>
              </a:rPr>
              <a:t>Progression Steps to inform teaching</a:t>
            </a:r>
          </a:p>
          <a:p>
            <a:r>
              <a:rPr lang="en-US">
                <a:solidFill>
                  <a:srgbClr val="1F1F1F"/>
                </a:solidFill>
                <a:latin typeface="Arial"/>
                <a:cs typeface="Arial"/>
              </a:rPr>
              <a:t>Creating combines skills and knowledge, drawing on the senses, inspiration and imagination.</a:t>
            </a:r>
            <a:endParaRPr lang="en-US"/>
          </a:p>
          <a:p>
            <a:endParaRPr lang="en-US" dirty="0"/>
          </a:p>
        </p:txBody>
      </p:sp>
    </p:spTree>
    <p:extLst>
      <p:ext uri="{BB962C8B-B14F-4D97-AF65-F5344CB8AC3E}">
        <p14:creationId xmlns:p14="http://schemas.microsoft.com/office/powerpoint/2010/main" val="3745667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dirty="0">
                <a:latin typeface="MASSILIA VF"/>
                <a:ea typeface="Segoe UI"/>
                <a:cs typeface="Segoe UI"/>
              </a:rPr>
              <a:t>In their year 7 scheme of learning that focused on oracy, learners will have:</a:t>
            </a:r>
          </a:p>
          <a:p>
            <a:pPr marL="171450" indent="-171450" algn="ctr">
              <a:buFont typeface="Arial,Sans-Serif"/>
              <a:buChar char="•"/>
            </a:pPr>
            <a:r>
              <a:rPr lang="en-US" sz="1100" dirty="0">
                <a:latin typeface="Calibri"/>
                <a:cs typeface="Calibri"/>
              </a:rPr>
              <a:t>Taken part in class discussion and respond to feedback. </a:t>
            </a:r>
            <a:endParaRPr lang="en-US" sz="1100" dirty="0">
              <a:solidFill>
                <a:srgbClr val="000000"/>
              </a:solidFill>
              <a:latin typeface="Calibri"/>
              <a:cs typeface="Calibri"/>
            </a:endParaRPr>
          </a:p>
          <a:p>
            <a:pPr marL="171450" indent="-171450" algn="ctr">
              <a:buFont typeface="Arial,Sans-Serif"/>
              <a:buChar char="•"/>
            </a:pPr>
            <a:r>
              <a:rPr lang="en-US" sz="1100" dirty="0">
                <a:latin typeface="Calibri"/>
                <a:cs typeface="Calibri"/>
              </a:rPr>
              <a:t>Looked at different ways they can present an oracy presentation.</a:t>
            </a:r>
            <a:endParaRPr lang="en-US" sz="1100" dirty="0">
              <a:solidFill>
                <a:srgbClr val="000000"/>
              </a:solidFill>
              <a:latin typeface="Calibri"/>
              <a:cs typeface="Calibri"/>
            </a:endParaRPr>
          </a:p>
          <a:p>
            <a:pPr marL="171450" indent="-171450" algn="ctr">
              <a:buFont typeface="Arial,Sans-Serif"/>
              <a:buChar char="•"/>
            </a:pPr>
            <a:r>
              <a:rPr lang="en-US" sz="1100" dirty="0">
                <a:latin typeface="Calibri"/>
                <a:cs typeface="Calibri"/>
              </a:rPr>
              <a:t>Explored different questioning types. </a:t>
            </a:r>
            <a:endParaRPr lang="en-US" sz="1100" dirty="0">
              <a:solidFill>
                <a:srgbClr val="000000"/>
              </a:solidFill>
              <a:latin typeface="Calibri"/>
              <a:cs typeface="Calibri"/>
            </a:endParaRPr>
          </a:p>
          <a:p>
            <a:pPr marL="171450" indent="-171450" algn="ctr">
              <a:buFont typeface="Arial,Sans-Serif"/>
              <a:buChar char="•"/>
            </a:pPr>
            <a:r>
              <a:rPr lang="en-US" sz="1100" dirty="0">
                <a:latin typeface="Calibri"/>
                <a:cs typeface="Calibri"/>
              </a:rPr>
              <a:t>Took part in both peer and self-assessment tasks. </a:t>
            </a:r>
            <a:endParaRPr lang="en-US" sz="1100" dirty="0">
              <a:solidFill>
                <a:srgbClr val="000000"/>
              </a:solidFill>
              <a:latin typeface="Calibri"/>
              <a:cs typeface="Calibri"/>
            </a:endParaRPr>
          </a:p>
          <a:p>
            <a:endParaRPr lang="en-US" sz="1100" dirty="0">
              <a:latin typeface="Calibri"/>
              <a:cs typeface="Segoe UI"/>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gn="ctr"/>
            <a:r>
              <a:rPr lang="en-US" sz="1100" b="1" u="sng" dirty="0">
                <a:latin typeface="Calibri"/>
                <a:ea typeface="Calibri"/>
                <a:cs typeface="Calibri"/>
              </a:rPr>
              <a:t>Main theme – Evaluative practice and oracy skills</a:t>
            </a:r>
            <a:endParaRPr lang="en-US" sz="1100" dirty="0">
              <a:solidFill>
                <a:srgbClr val="000000"/>
              </a:solidFill>
              <a:latin typeface="Calibri"/>
              <a:ea typeface="Calibri"/>
              <a:cs typeface="Calibri"/>
            </a:endParaRPr>
          </a:p>
          <a:p>
            <a:pPr algn="ctr"/>
            <a:r>
              <a:rPr lang="en-US" sz="1100" b="1" u="sng" dirty="0">
                <a:latin typeface="Calibri"/>
                <a:ea typeface="Calibri"/>
                <a:cs typeface="Calibri"/>
              </a:rPr>
              <a:t>Learners will:</a:t>
            </a:r>
            <a:endParaRPr lang="en-US" sz="1100" b="1" u="sng" dirty="0">
              <a:solidFill>
                <a:srgbClr val="000000"/>
              </a:solidFill>
              <a:latin typeface="Calibri"/>
              <a:ea typeface="Calibri"/>
              <a:cs typeface="Calibri"/>
            </a:endParaRPr>
          </a:p>
          <a:p>
            <a:pPr marL="171450" indent="-171450" algn="ctr">
              <a:buFont typeface="Arial,Sans-Serif"/>
              <a:buChar char="•"/>
            </a:pPr>
            <a:r>
              <a:rPr lang="en-US" sz="1100" dirty="0">
                <a:latin typeface="Calibri"/>
                <a:cs typeface="Calibri"/>
              </a:rPr>
              <a:t>Take part in class debates giving opinions.</a:t>
            </a:r>
            <a:endParaRPr lang="en-US" sz="1100" dirty="0">
              <a:latin typeface="Calibri"/>
              <a:ea typeface="Calibri"/>
              <a:cs typeface="Calibri"/>
            </a:endParaRPr>
          </a:p>
          <a:p>
            <a:pPr marL="171450" indent="-171450" algn="ctr">
              <a:buFont typeface="Arial,Sans-Serif"/>
              <a:buChar char="•"/>
            </a:pPr>
            <a:r>
              <a:rPr lang="en-US" sz="1100" dirty="0">
                <a:latin typeface="Calibri"/>
                <a:ea typeface="Calibri"/>
                <a:cs typeface="Calibri"/>
              </a:rPr>
              <a:t>Presenting oracy tasks in a more interesting way.</a:t>
            </a:r>
          </a:p>
          <a:p>
            <a:pPr marL="171450" indent="-171450" algn="ctr">
              <a:buFont typeface="Arial,Sans-Serif"/>
              <a:buChar char="•"/>
            </a:pPr>
            <a:r>
              <a:rPr lang="en-US" sz="1100" dirty="0">
                <a:latin typeface="Calibri"/>
                <a:cs typeface="Calibri"/>
              </a:rPr>
              <a:t>Take part in both peer </a:t>
            </a:r>
            <a:r>
              <a:rPr lang="en-US" sz="1100" dirty="0">
                <a:latin typeface="Calibri"/>
                <a:ea typeface="Calibri"/>
                <a:cs typeface="Calibri"/>
              </a:rPr>
              <a:t>and self-assessment tasks. </a:t>
            </a:r>
            <a:endParaRPr lang="en-US" dirty="0"/>
          </a:p>
          <a:p>
            <a:pPr marL="171450" indent="-171450" algn="ctr">
              <a:buFont typeface="Arial,Sans-Serif"/>
              <a:buChar char="•"/>
            </a:pPr>
            <a:r>
              <a:rPr lang="en-US" sz="1100" dirty="0">
                <a:latin typeface="Calibri"/>
                <a:cs typeface="Calibri"/>
              </a:rPr>
              <a:t>Take autonomy over their own oracy tasks and how they will present this.</a:t>
            </a:r>
          </a:p>
          <a:p>
            <a:pPr marL="171450" indent="-171450" algn="ctr">
              <a:buFont typeface="Arial,Sans-Serif"/>
              <a:buChar char="•"/>
            </a:pPr>
            <a:r>
              <a:rPr lang="en-US" sz="1100" dirty="0">
                <a:latin typeface="Calibri"/>
                <a:cs typeface="Calibri"/>
              </a:rPr>
              <a:t>Look at using their vocal and movement skills to enhance oracy practice. </a:t>
            </a:r>
          </a:p>
          <a:p>
            <a:endParaRPr lang="en-US" sz="900" dirty="0">
              <a:solidFill>
                <a:srgbClr val="000000"/>
              </a:solidFill>
              <a:latin typeface="Segoe UI"/>
              <a:cs typeface="Segoe UI"/>
            </a:endParaRP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a:buFont typeface="Arial,Sans-Serif" panose="020B0604020202020204" pitchFamily="34" charset="0"/>
              <a:buChar char="•"/>
            </a:pPr>
            <a:r>
              <a:rPr lang="en-US" sz="1100" dirty="0">
                <a:latin typeface="Calibri"/>
                <a:ea typeface="Calibri"/>
                <a:cs typeface="Calibri"/>
              </a:rPr>
              <a:t>The main assessment focus for this scheme of learning is use of oracy skills and using key terminology to evaluate the work they are both creating and watching. </a:t>
            </a:r>
            <a:endParaRPr lang="en-US" sz="1100" dirty="0">
              <a:solidFill>
                <a:srgbClr val="000000"/>
              </a:solidFill>
              <a:latin typeface="Calibri"/>
              <a:cs typeface="Calibri"/>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US" sz="1100" dirty="0">
                <a:latin typeface="Calibri"/>
                <a:cs typeface="Calibri"/>
              </a:rPr>
              <a:t>Character motivation</a:t>
            </a:r>
          </a:p>
          <a:p>
            <a:pPr>
              <a:lnSpc>
                <a:spcPct val="100000"/>
              </a:lnSpc>
              <a:spcBef>
                <a:spcPts val="0"/>
              </a:spcBef>
            </a:pPr>
            <a:r>
              <a:rPr lang="en-US" sz="1100" dirty="0">
                <a:latin typeface="Calibri"/>
                <a:cs typeface="Calibri"/>
              </a:rPr>
              <a:t>Stereotypical </a:t>
            </a:r>
          </a:p>
          <a:p>
            <a:pPr>
              <a:lnSpc>
                <a:spcPct val="100000"/>
              </a:lnSpc>
              <a:spcBef>
                <a:spcPts val="0"/>
              </a:spcBef>
            </a:pPr>
            <a:r>
              <a:rPr lang="en-US" sz="1100" dirty="0">
                <a:latin typeface="Calibri"/>
                <a:cs typeface="Calibri"/>
              </a:rPr>
              <a:t>Interpretation</a:t>
            </a:r>
          </a:p>
          <a:p>
            <a:pPr>
              <a:lnSpc>
                <a:spcPct val="100000"/>
              </a:lnSpc>
              <a:spcBef>
                <a:spcPts val="0"/>
              </a:spcBef>
            </a:pPr>
            <a:r>
              <a:rPr lang="en-GB" sz="1100" dirty="0">
                <a:latin typeface="Calibri"/>
                <a:cs typeface="Calibri"/>
              </a:rPr>
              <a:t>Non-verbal communication</a:t>
            </a:r>
            <a:endParaRPr lang="en-US" sz="1100" dirty="0">
              <a:latin typeface="Calibri"/>
              <a:cs typeface="Calibri"/>
            </a:endParaRPr>
          </a:p>
          <a:p>
            <a:pPr>
              <a:lnSpc>
                <a:spcPct val="100000"/>
              </a:lnSpc>
              <a:spcBef>
                <a:spcPts val="0"/>
              </a:spcBef>
            </a:pPr>
            <a:r>
              <a:rPr lang="en-GB" sz="1100">
                <a:latin typeface="Calibri"/>
                <a:cs typeface="Calibri"/>
              </a:rPr>
              <a:t>Interrogation </a:t>
            </a:r>
            <a:endParaRPr lang="en-US" sz="1100" dirty="0">
              <a:latin typeface="Calibri"/>
              <a:cs typeface="Calibri"/>
            </a:endParaRPr>
          </a:p>
          <a:p>
            <a:pPr>
              <a:lnSpc>
                <a:spcPct val="100000"/>
              </a:lnSpc>
              <a:spcBef>
                <a:spcPts val="0"/>
              </a:spcBef>
            </a:pPr>
            <a:r>
              <a:rPr lang="en-GB" sz="1100">
                <a:latin typeface="Calibri"/>
                <a:cs typeface="Calibri"/>
              </a:rPr>
              <a:t>Teacher-in-role</a:t>
            </a:r>
            <a:endParaRPr lang="en-US" sz="1100" dirty="0">
              <a:latin typeface="Calibri"/>
              <a:cs typeface="Calibri"/>
            </a:endParaRPr>
          </a:p>
          <a:p>
            <a:pPr>
              <a:lnSpc>
                <a:spcPct val="100000"/>
              </a:lnSpc>
              <a:spcBef>
                <a:spcPts val="0"/>
              </a:spcBef>
            </a:pPr>
            <a:r>
              <a:rPr lang="en-GB" sz="1100">
                <a:latin typeface="Calibri"/>
                <a:cs typeface="Calibri"/>
              </a:rPr>
              <a:t>Silence </a:t>
            </a:r>
            <a:endParaRPr lang="en-US" sz="1100" dirty="0">
              <a:latin typeface="Calibri"/>
              <a:cs typeface="Calibri"/>
            </a:endParaRPr>
          </a:p>
          <a:p>
            <a:pPr>
              <a:lnSpc>
                <a:spcPct val="100000"/>
              </a:lnSpc>
              <a:spcBef>
                <a:spcPts val="0"/>
              </a:spcBef>
            </a:pPr>
            <a:r>
              <a:rPr lang="en-GB" sz="1100" dirty="0">
                <a:latin typeface="Calibri"/>
                <a:cs typeface="Calibri"/>
              </a:rPr>
              <a:t>Tension </a:t>
            </a:r>
            <a:endParaRPr lang="en-US" sz="11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buFont typeface="Arial,Sans-Serif"/>
              <a:buChar char="•"/>
            </a:pPr>
            <a:r>
              <a:rPr lang="en-GB" sz="1000">
                <a:latin typeface="Arial"/>
                <a:ea typeface="Calibri"/>
                <a:cs typeface="Arial"/>
              </a:rPr>
              <a:t>Working collaboratively – how to speak and listen to each other, share ideas and compromise to reach a shared goal.</a:t>
            </a:r>
            <a:endParaRPr lang="en-US" sz="1000">
              <a:solidFill>
                <a:srgbClr val="000000"/>
              </a:solidFill>
              <a:latin typeface="Arial"/>
              <a:ea typeface="Calibri"/>
              <a:cs typeface="Arial"/>
            </a:endParaRPr>
          </a:p>
          <a:p>
            <a:pPr marL="285750" indent="-285750">
              <a:buFont typeface="Arial,Sans-Serif"/>
              <a:buChar char="•"/>
            </a:pPr>
            <a:r>
              <a:rPr lang="en-GB" sz="1000">
                <a:latin typeface="Arial"/>
                <a:ea typeface="Calibri"/>
                <a:cs typeface="Arial"/>
              </a:rPr>
              <a:t>Celebrating success, improving overall confidence through performance.</a:t>
            </a:r>
            <a:endParaRPr lang="en-GB"/>
          </a:p>
        </p:txBody>
      </p:sp>
      <p:sp>
        <p:nvSpPr>
          <p:cNvPr id="12" name="TextBox 11">
            <a:extLst>
              <a:ext uri="{FF2B5EF4-FFF2-40B4-BE49-F238E27FC236}">
                <a16:creationId xmlns:a16="http://schemas.microsoft.com/office/drawing/2014/main" id="{AED23B03-E118-7288-14B5-9E0C305D6BC4}"/>
              </a:ext>
            </a:extLst>
          </p:cNvPr>
          <p:cNvSpPr txBox="1"/>
          <p:nvPr/>
        </p:nvSpPr>
        <p:spPr>
          <a:xfrm>
            <a:off x="6557160" y="5601596"/>
            <a:ext cx="1407850" cy="15234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dirty="0">
                <a:solidFill>
                  <a:srgbClr val="006758"/>
                </a:solidFill>
                <a:cs typeface="Calibri"/>
              </a:rPr>
              <a:t>Teacher-in-role</a:t>
            </a:r>
            <a:endParaRPr lang="en-US" sz="1100" dirty="0">
              <a:solidFill>
                <a:srgbClr val="006758"/>
              </a:solidFill>
              <a:cs typeface="Calibri"/>
            </a:endParaRPr>
          </a:p>
          <a:p>
            <a:r>
              <a:rPr lang="en-GB" sz="1100" dirty="0">
                <a:solidFill>
                  <a:srgbClr val="006758"/>
                </a:solidFill>
                <a:cs typeface="Calibri"/>
              </a:rPr>
              <a:t>Stimulus</a:t>
            </a:r>
            <a:endParaRPr lang="en-US" sz="1100" dirty="0">
              <a:solidFill>
                <a:srgbClr val="006758"/>
              </a:solidFill>
              <a:cs typeface="Calibri"/>
            </a:endParaRPr>
          </a:p>
          <a:p>
            <a:r>
              <a:rPr lang="en-GB" sz="1100" dirty="0">
                <a:solidFill>
                  <a:srgbClr val="006758"/>
                </a:solidFill>
                <a:cs typeface="Calibri"/>
              </a:rPr>
              <a:t>Cross cutting </a:t>
            </a:r>
          </a:p>
          <a:p>
            <a:r>
              <a:rPr lang="en-US" sz="1100" dirty="0">
                <a:solidFill>
                  <a:srgbClr val="006758"/>
                </a:solidFill>
                <a:cs typeface="Calibri"/>
              </a:rPr>
              <a:t>Script</a:t>
            </a:r>
          </a:p>
          <a:p>
            <a:r>
              <a:rPr lang="en-US" sz="1100" dirty="0">
                <a:solidFill>
                  <a:srgbClr val="006758"/>
                </a:solidFill>
                <a:cs typeface="Calibri"/>
              </a:rPr>
              <a:t>Stage directions</a:t>
            </a:r>
          </a:p>
          <a:p>
            <a:r>
              <a:rPr lang="en-US" sz="1100" dirty="0">
                <a:solidFill>
                  <a:srgbClr val="006758"/>
                </a:solidFill>
                <a:cs typeface="Calibri"/>
              </a:rPr>
              <a:t>Mark the moment</a:t>
            </a:r>
          </a:p>
          <a:p>
            <a:r>
              <a:rPr lang="en-US" sz="1100" dirty="0">
                <a:solidFill>
                  <a:srgbClr val="006758"/>
                </a:solidFill>
                <a:cs typeface="Calibri"/>
              </a:rPr>
              <a:t>Direct address </a:t>
            </a:r>
          </a:p>
          <a:p>
            <a:r>
              <a:rPr lang="en-US" sz="1100" dirty="0">
                <a:solidFill>
                  <a:srgbClr val="006758"/>
                </a:solidFill>
                <a:cs typeface="Calibri"/>
              </a:rPr>
              <a:t>Improvisation</a:t>
            </a:r>
            <a:r>
              <a:rPr lang="en-US" sz="1600" dirty="0">
                <a:cs typeface="Calibri"/>
              </a:rPr>
              <a:t>. </a:t>
            </a:r>
            <a:endParaRPr lang="en-GB" dirty="0"/>
          </a:p>
        </p:txBody>
      </p:sp>
      <p:sp>
        <p:nvSpPr>
          <p:cNvPr id="13" name="TextBox 12">
            <a:extLst>
              <a:ext uri="{FF2B5EF4-FFF2-40B4-BE49-F238E27FC236}">
                <a16:creationId xmlns:a16="http://schemas.microsoft.com/office/drawing/2014/main" id="{84921611-F0FB-9292-564E-C42B0E580ACF}"/>
              </a:ext>
            </a:extLst>
          </p:cNvPr>
          <p:cNvSpPr txBox="1"/>
          <p:nvPr/>
        </p:nvSpPr>
        <p:spPr>
          <a:xfrm>
            <a:off x="8309494" y="5673744"/>
            <a:ext cx="1630143" cy="12772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006758"/>
                </a:solidFill>
                <a:cs typeface="Calibri"/>
              </a:rPr>
              <a:t>Emotion</a:t>
            </a:r>
          </a:p>
          <a:p>
            <a:r>
              <a:rPr lang="en-US" sz="1100" dirty="0">
                <a:solidFill>
                  <a:srgbClr val="006758"/>
                </a:solidFill>
                <a:cs typeface="Calibri"/>
              </a:rPr>
              <a:t>Multi role</a:t>
            </a:r>
          </a:p>
          <a:p>
            <a:r>
              <a:rPr lang="en-US" sz="1100" dirty="0">
                <a:solidFill>
                  <a:srgbClr val="006758"/>
                </a:solidFill>
                <a:cs typeface="Calibri"/>
              </a:rPr>
              <a:t>Voice</a:t>
            </a:r>
          </a:p>
          <a:p>
            <a:r>
              <a:rPr lang="en-US" sz="1100" dirty="0">
                <a:solidFill>
                  <a:srgbClr val="006758"/>
                </a:solidFill>
                <a:cs typeface="Calibri"/>
              </a:rPr>
              <a:t>Movement</a:t>
            </a:r>
          </a:p>
          <a:p>
            <a:r>
              <a:rPr lang="en-US" sz="1100" dirty="0">
                <a:solidFill>
                  <a:srgbClr val="006758"/>
                </a:solidFill>
                <a:cs typeface="Calibri"/>
              </a:rPr>
              <a:t>Reactions </a:t>
            </a:r>
          </a:p>
          <a:p>
            <a:r>
              <a:rPr lang="en-US" sz="1100" dirty="0">
                <a:solidFill>
                  <a:srgbClr val="006758"/>
                </a:solidFill>
                <a:cs typeface="Calibri"/>
              </a:rPr>
              <a:t>Monologue</a:t>
            </a:r>
          </a:p>
          <a:p>
            <a:r>
              <a:rPr lang="en-US" sz="1100" dirty="0">
                <a:solidFill>
                  <a:srgbClr val="006758"/>
                </a:solidFill>
                <a:cs typeface="Calibri"/>
              </a:rPr>
              <a:t>soliloquy</a:t>
            </a:r>
            <a:endParaRPr lang="en-US" sz="1100" dirty="0">
              <a:solidFill>
                <a:srgbClr val="006758"/>
              </a:solidFill>
            </a:endParaRPr>
          </a:p>
        </p:txBody>
      </p:sp>
    </p:spTree>
    <p:extLst>
      <p:ext uri="{BB962C8B-B14F-4D97-AF65-F5344CB8AC3E}">
        <p14:creationId xmlns:p14="http://schemas.microsoft.com/office/powerpoint/2010/main" val="11147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Acting for camera </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1041370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2000" dirty="0">
                <a:solidFill>
                  <a:srgbClr val="000000"/>
                </a:solidFill>
                <a:latin typeface="Calibri"/>
                <a:cs typeface="Calibri"/>
              </a:rPr>
              <a:t>Vision for the Expressive Arts Department:</a:t>
            </a:r>
          </a:p>
          <a:p>
            <a:r>
              <a:rPr lang="en-US" sz="2000" dirty="0">
                <a:solidFill>
                  <a:srgbClr val="000000"/>
                </a:solidFill>
                <a:latin typeface="Calibri"/>
                <a:cs typeface="Calibri"/>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r>
              <a:rPr lang="en-US" sz="2000" dirty="0">
                <a:solidFill>
                  <a:srgbClr val="000000"/>
                </a:solidFill>
                <a:latin typeface="Calibri"/>
                <a:cs typeface="Calibri"/>
              </a:rPr>
              <a:t>Looking ahead, we want the department to be a fun and welcoming place where we work collaboratively and connect with different perspectives.</a:t>
            </a:r>
          </a:p>
          <a:p>
            <a:r>
              <a:rPr lang="en-US" sz="2000" dirty="0">
                <a:solidFill>
                  <a:srgbClr val="000000"/>
                </a:solidFill>
                <a:latin typeface="Calibri"/>
                <a:cs typeface="Calibri"/>
              </a:rPr>
              <a:t>Through mastering our craft, welcoming everyone, and exploring innovative ways of working, we're moving towards a future where expressive arts play a significant role in creating a vibrant and connected community.</a:t>
            </a:r>
          </a:p>
          <a:p>
            <a:endParaRPr lang="en-US" sz="2000" dirty="0">
              <a:solidFill>
                <a:srgbClr val="000000"/>
              </a:solidFill>
              <a:latin typeface="Segoe UI"/>
              <a:cs typeface="Segoe UI"/>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2000">
                <a:solidFill>
                  <a:srgbClr val="000000"/>
                </a:solidFill>
                <a:latin typeface="Calibri"/>
                <a:cs typeface="Calibri"/>
              </a:rPr>
              <a:t>Vision for the Expressive Arts Department:</a:t>
            </a:r>
          </a:p>
          <a:p>
            <a:r>
              <a:rPr lang="en-US" sz="2000" dirty="0">
                <a:solidFill>
                  <a:srgbClr val="000000"/>
                </a:solidFill>
                <a:latin typeface="Calibri"/>
                <a:cs typeface="Calibri"/>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r>
              <a:rPr lang="en-US" sz="2000" dirty="0">
                <a:solidFill>
                  <a:srgbClr val="000000"/>
                </a:solidFill>
                <a:latin typeface="Calibri"/>
                <a:cs typeface="Calibri"/>
              </a:rPr>
              <a:t>Looking ahead, we want the department to be a fun and welcoming place where we work collaboratively and connect with different perspectives.</a:t>
            </a:r>
          </a:p>
          <a:p>
            <a:r>
              <a:rPr lang="en-US" sz="2000" dirty="0">
                <a:solidFill>
                  <a:srgbClr val="000000"/>
                </a:solidFill>
                <a:latin typeface="Calibri"/>
                <a:cs typeface="Calibri"/>
              </a:rPr>
              <a:t>Through mastering our craft, welcoming everyone, and exploring innovative ways of working, we're moving towards a future where expressive arts play a significant role in creating a vibrant and connected community.</a:t>
            </a:r>
          </a:p>
          <a:p>
            <a:endParaRPr lang="en-US" sz="2000" dirty="0">
              <a:solidFill>
                <a:srgbClr val="000000"/>
              </a:solidFill>
              <a:latin typeface="Segoe UI"/>
              <a:cs typeface="Segoe UI"/>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4276620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sz="1100">
                <a:latin typeface="Calibri"/>
                <a:ea typeface="Calibri"/>
                <a:cs typeface="Calibri"/>
              </a:rPr>
              <a:t>In this unit we encourage learners to become reflective, curious and creative individuals both as artist and audience. </a:t>
            </a:r>
          </a:p>
          <a:p>
            <a:r>
              <a:rPr lang="en-US" sz="1100">
                <a:latin typeface="Calibri"/>
                <a:ea typeface="Calibri"/>
                <a:cs typeface="Calibri"/>
              </a:rPr>
              <a:t>To research effectively, explore and develop creativity, knowledge and skills in a bold and innovative manner.  </a:t>
            </a:r>
          </a:p>
          <a:p>
            <a:r>
              <a:rPr lang="en-US" sz="1100" dirty="0">
                <a:latin typeface="Calibri"/>
                <a:ea typeface="Calibri"/>
                <a:cs typeface="Calibri"/>
              </a:rPr>
              <a:t>To critically respond to wide range of thematic texts or sources by contemporary and historical stimulus.  All of which is underpinned by the process of creating a practical outcome or performance.</a:t>
            </a:r>
          </a:p>
          <a:p>
            <a:endParaRPr lang="en-US" sz="900" dirty="0">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dirty="0"/>
              <a:t>Exploring the Expressive Arts </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4925" y="4258698"/>
            <a:ext cx="10129939" cy="410400"/>
          </a:xfrm>
          <a:solidFill>
            <a:srgbClr val="ED5A3E"/>
          </a:solidFill>
        </p:spPr>
        <p:txBody>
          <a:bodyPr lIns="144000" tIns="45720" rIns="91440" bIns="45720" anchor="ctr" anchorCtr="0">
            <a:noAutofit/>
          </a:bodyPr>
          <a:lstStyle/>
          <a:p>
            <a:r>
              <a:rPr lang="en-US" dirty="0">
                <a:latin typeface="MASSILIA VF"/>
              </a:rPr>
              <a:t>Creating combines skills and knowledge, drawing on the senses, inspiration and imagination.</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dirty="0">
                <a:latin typeface="MASSILIA VF"/>
              </a:rPr>
              <a:t>Responding and reflecting</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GB" sz="1400" baseline="0">
                <a:solidFill>
                  <a:srgbClr val="006758"/>
                </a:solidFill>
                <a:latin typeface="Calibri"/>
              </a:rPr>
              <a:t>In this units, we encourage learners to become reflective, curious and creative individuals both as artists and audience members.  We ask them to critically respond to a range of thematic texts or sources by contemporary and historical stimulus.  All of which is underpinned by the process of creating a practical outcome or performance. Initially in this units, I expect responses may be a simple sensory reaction to artistic stimulus or a critical analysis of </a:t>
            </a:r>
            <a:r>
              <a:rPr lang="en-GB" sz="1400" i="1" baseline="0">
                <a:solidFill>
                  <a:srgbClr val="006758"/>
                </a:solidFill>
                <a:latin typeface="Calibri"/>
              </a:rPr>
              <a:t>creative work</a:t>
            </a:r>
            <a:r>
              <a:rPr lang="en-GB" sz="1400" baseline="0">
                <a:solidFill>
                  <a:srgbClr val="006758"/>
                </a:solidFill>
                <a:latin typeface="Calibri"/>
              </a:rPr>
              <a:t>. The ability to reflect is deepened as learners increase their knowledge and understanding of how and why creative work is developed and produced over time. </a:t>
            </a:r>
            <a:endParaRPr lang="en-US" sz="9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44925" y="4666325"/>
            <a:ext cx="10116572" cy="2567483"/>
          </a:xfrm>
        </p:spPr>
        <p:txBody>
          <a:bodyPr>
            <a:normAutofit/>
          </a:bodyPr>
          <a:lstStyle/>
          <a:p>
            <a:r>
              <a:rPr lang="en-GB" sz="1400" baseline="0">
                <a:solidFill>
                  <a:srgbClr val="006758"/>
                </a:solidFill>
                <a:latin typeface="Calibri"/>
              </a:rPr>
              <a:t>In this scheme of work, learners are given the opportunity to be innovative using stimulus as a starting point for create new and interesting work. Learners are encouraged to work collaboratively to plan, design and make performances that are fit for an audience. Learners within this unit of work with be introduced to some integral skills within drama and asked to apply those skills to a performance in an interesting way.  This unit provides a safe space for the learners to create and transform ideas while working collaboratively. </a:t>
            </a:r>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841296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000" b="1" dirty="0">
                <a:latin typeface="Segoe UI"/>
                <a:ea typeface="Calibri"/>
                <a:cs typeface="Segoe UI"/>
              </a:rPr>
              <a:t>Enterprising and Creative (creating own work)</a:t>
            </a:r>
            <a:r>
              <a:rPr lang="en-GB" sz="1000" dirty="0">
                <a:latin typeface="Segoe UI"/>
                <a:ea typeface="Calibri"/>
                <a:cs typeface="Segoe UI"/>
              </a:rPr>
              <a:t>  </a:t>
            </a:r>
            <a:endParaRPr lang="en-US" sz="1000" dirty="0">
              <a:solidFill>
                <a:srgbClr val="000000"/>
              </a:solidFill>
              <a:latin typeface="Segoe UI"/>
              <a:ea typeface="Calibri"/>
              <a:cs typeface="Segoe UI"/>
            </a:endParaRPr>
          </a:p>
          <a:p>
            <a:r>
              <a:rPr lang="en-GB" sz="1000" dirty="0">
                <a:latin typeface="Segoe UI"/>
                <a:ea typeface="Calibri"/>
                <a:cs typeface="Segoe UI"/>
              </a:rPr>
              <a:t>In this unit of work learners have the opportunity to create their own ideas and have imaginative response to stimulus as well as filming, creating and editing work for a specific audience. </a:t>
            </a:r>
          </a:p>
          <a:p>
            <a:r>
              <a:rPr lang="en-GB" sz="1000" b="1" dirty="0">
                <a:latin typeface="Segoe UI"/>
                <a:ea typeface="Calibri"/>
                <a:cs typeface="Segoe UI"/>
              </a:rPr>
              <a:t>Ambitious Capable (building skills)</a:t>
            </a:r>
            <a:r>
              <a:rPr lang="en-GB" sz="1000" dirty="0">
                <a:latin typeface="Segoe UI"/>
                <a:ea typeface="Calibri"/>
                <a:cs typeface="Segoe UI"/>
              </a:rPr>
              <a:t>  </a:t>
            </a:r>
            <a:endParaRPr lang="en-GB" sz="1000" dirty="0">
              <a:solidFill>
                <a:srgbClr val="000000"/>
              </a:solidFill>
              <a:latin typeface="Segoe UI"/>
              <a:ea typeface="Calibri"/>
              <a:cs typeface="Segoe UI"/>
            </a:endParaRPr>
          </a:p>
          <a:p>
            <a:r>
              <a:rPr lang="en-GB" sz="1000" dirty="0">
                <a:latin typeface="Segoe UI"/>
                <a:ea typeface="Calibri"/>
                <a:cs typeface="Segoe UI"/>
              </a:rPr>
              <a:t>In this unit, learners are focusing on skills linked to camera work, editing and how acting changes for camera. </a:t>
            </a:r>
            <a:endParaRPr lang="en-GB" sz="1000" dirty="0">
              <a:solidFill>
                <a:srgbClr val="000000"/>
              </a:solidFill>
              <a:latin typeface="Segoe UI"/>
              <a:ea typeface="Calibri"/>
              <a:cs typeface="Segoe UI"/>
            </a:endParaRPr>
          </a:p>
          <a:p>
            <a:r>
              <a:rPr lang="en-GB" sz="1000" b="1" dirty="0">
                <a:latin typeface="Segoe UI"/>
                <a:ea typeface="Calibri"/>
                <a:cs typeface="Segoe UI"/>
              </a:rPr>
              <a:t>Healthy, confident (performance in Drama and Music)</a:t>
            </a:r>
            <a:r>
              <a:rPr lang="en-GB" sz="1000" dirty="0">
                <a:latin typeface="Segoe UI"/>
                <a:ea typeface="Calibri"/>
                <a:cs typeface="Segoe UI"/>
              </a:rPr>
              <a:t>  </a:t>
            </a:r>
            <a:endParaRPr lang="en-GB" sz="1000">
              <a:solidFill>
                <a:srgbClr val="000000"/>
              </a:solidFill>
              <a:latin typeface="Segoe UI"/>
              <a:ea typeface="Calibri"/>
              <a:cs typeface="Segoe UI"/>
            </a:endParaRPr>
          </a:p>
          <a:p>
            <a:r>
              <a:rPr lang="en-GB" sz="1000" dirty="0">
                <a:latin typeface="Segoe UI"/>
                <a:ea typeface="Calibri"/>
                <a:cs typeface="Segoe UI"/>
              </a:rPr>
              <a:t>Confidence is key in this unit of work not only as a performer but also as a producer, director and editor. </a:t>
            </a:r>
          </a:p>
          <a:p>
            <a:endParaRPr lang="en-GB" sz="1000" b="1" dirty="0">
              <a:latin typeface="Segoe UI"/>
              <a:ea typeface="Calibri"/>
              <a:cs typeface="Segoe U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lnSpcReduction="20000"/>
          </a:bodyPr>
          <a:lstStyle/>
          <a:p>
            <a:r>
              <a:rPr lang="en-US" sz="900" b="1" u="sng" dirty="0">
                <a:latin typeface="Calibri"/>
                <a:ea typeface="Calibri"/>
                <a:cs typeface="Calibri"/>
              </a:rPr>
              <a:t>Literacy </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b="1" dirty="0">
                <a:latin typeface="Calibri"/>
                <a:ea typeface="Calibri"/>
                <a:cs typeface="Calibri"/>
              </a:rPr>
              <a:t>Speaking 4.3</a:t>
            </a:r>
            <a:r>
              <a:rPr lang="en-US" sz="900" dirty="0">
                <a:latin typeface="Calibri"/>
                <a:ea typeface="Calibri"/>
                <a:cs typeface="Calibri"/>
              </a:rPr>
              <a:t> </a:t>
            </a:r>
            <a:endParaRPr lang="en-US" sz="900">
              <a:solidFill>
                <a:srgbClr val="000000"/>
              </a:solidFill>
              <a:latin typeface="Calibri"/>
              <a:ea typeface="Calibri"/>
              <a:cs typeface="Calibri"/>
            </a:endParaRPr>
          </a:p>
          <a:p>
            <a:r>
              <a:rPr lang="en-US" sz="900" dirty="0">
                <a:latin typeface="Calibri"/>
                <a:ea typeface="Calibri"/>
                <a:cs typeface="Calibri"/>
              </a:rPr>
              <a:t>I can contribute to group discussion in different roles, taking responsibility for completing the task well.  </a:t>
            </a:r>
            <a:endParaRPr lang="en-US" sz="900">
              <a:solidFill>
                <a:srgbClr val="000000"/>
              </a:solidFill>
              <a:latin typeface="Calibri"/>
              <a:ea typeface="Calibri"/>
              <a:cs typeface="Calibri"/>
            </a:endParaRPr>
          </a:p>
          <a:p>
            <a:r>
              <a:rPr lang="en-US" sz="900" dirty="0">
                <a:latin typeface="Calibri"/>
                <a:ea typeface="Calibri"/>
                <a:cs typeface="Calibri"/>
              </a:rPr>
              <a:t>Oracy will be developed throughout this scheme of work with learners presenting work as well as giving feedback and feedforward further developing their oracy skills.  </a:t>
            </a:r>
            <a:endParaRPr lang="en-US" sz="900">
              <a:solidFill>
                <a:srgbClr val="000000"/>
              </a:solidFill>
              <a:latin typeface="Calibri"/>
              <a:ea typeface="Calibri"/>
              <a:cs typeface="Calibri"/>
            </a:endParaRPr>
          </a:p>
          <a:p>
            <a:r>
              <a:rPr lang="en-US" sz="900" dirty="0">
                <a:latin typeface="Calibri"/>
                <a:ea typeface="Calibri"/>
                <a:cs typeface="Calibri"/>
              </a:rPr>
              <a:t>Key words vocabulary to develop each week with learners understanding new drama specific vocabulary.  </a:t>
            </a:r>
            <a:endParaRPr lang="en-US" sz="900">
              <a:solidFill>
                <a:srgbClr val="000000"/>
              </a:solidFill>
              <a:latin typeface="Calibri"/>
              <a:ea typeface="Calibri"/>
              <a:cs typeface="Calibri"/>
            </a:endParaRPr>
          </a:p>
          <a:p>
            <a:r>
              <a:rPr lang="en-US" sz="900" b="1" u="sng" dirty="0">
                <a:latin typeface="Calibri"/>
                <a:ea typeface="Calibri"/>
                <a:cs typeface="Calibri"/>
              </a:rPr>
              <a:t>DCF</a:t>
            </a:r>
          </a:p>
          <a:p>
            <a:r>
              <a:rPr lang="en-US" sz="1100" dirty="0">
                <a:latin typeface="MASSILIA VF"/>
                <a:ea typeface="Calibri"/>
                <a:cs typeface="Calibri"/>
              </a:rPr>
              <a:t>I can work with others to create an online collaborative project for a specific purpose, sharing and appropriately setting permissions for other group members, e.g. editing, commenting, viewing.</a:t>
            </a:r>
            <a:endParaRPr lang="en-US" sz="1100"/>
          </a:p>
          <a:p>
            <a:r>
              <a:rPr lang="en-US" sz="1100" dirty="0">
                <a:latin typeface="Calibri"/>
                <a:ea typeface="Calibri"/>
                <a:cs typeface="Calibri"/>
              </a:rPr>
              <a:t>Be able to use online collaborative platforms to create and edit a file</a:t>
            </a:r>
            <a:endParaRPr lang="en-US" sz="1100"/>
          </a:p>
          <a:p>
            <a:r>
              <a:rPr lang="en-US" sz="1100" dirty="0">
                <a:latin typeface="Calibri"/>
                <a:ea typeface="Calibri"/>
                <a:cs typeface="Calibri"/>
              </a:rPr>
              <a:t>Be able to create, edit and </a:t>
            </a:r>
            <a:r>
              <a:rPr lang="en-US" sz="1100" err="1">
                <a:latin typeface="Calibri"/>
                <a:ea typeface="Calibri"/>
                <a:cs typeface="Calibri"/>
              </a:rPr>
              <a:t>organise</a:t>
            </a:r>
            <a:r>
              <a:rPr lang="en-US" sz="1100" dirty="0">
                <a:latin typeface="Calibri"/>
                <a:ea typeface="Calibri"/>
                <a:cs typeface="Calibri"/>
              </a:rPr>
              <a:t> multimedia components (text, images, sound, animation and video)</a:t>
            </a:r>
            <a:endParaRPr lang="en-US" dirty="0"/>
          </a:p>
          <a:p>
            <a:endParaRPr lang="en-US" sz="900" dirty="0">
              <a:ea typeface="Calibri"/>
              <a:cs typeface="Calibri"/>
            </a:endParaRPr>
          </a:p>
          <a:p>
            <a:endParaRPr lang="en-US" sz="900" dirty="0">
              <a:ea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92500" lnSpcReduction="10000"/>
          </a:bodyPr>
          <a:lstStyle/>
          <a:p>
            <a:pPr rtl="0"/>
            <a:r>
              <a:rPr lang="en-GB" sz="600" u="sng" baseline="0">
                <a:solidFill>
                  <a:srgbClr val="006758"/>
                </a:solidFill>
                <a:latin typeface="Calibri"/>
                <a:ea typeface="Segoe UI"/>
                <a:cs typeface="Segoe UI"/>
              </a:rPr>
              <a:t>..</a:t>
            </a:r>
            <a:r>
              <a:rPr lang="en-GB" sz="1000" b="1" u="sng" baseline="0">
                <a:solidFill>
                  <a:srgbClr val="006758"/>
                </a:solidFill>
                <a:latin typeface="Calibri"/>
                <a:ea typeface="Segoe UI"/>
                <a:cs typeface="Segoe UI"/>
              </a:rPr>
              <a:t>Creativity and innovation</a:t>
            </a:r>
            <a:r>
              <a:rPr lang="en-US" sz="1000">
                <a:latin typeface="Calibri"/>
                <a:ea typeface="Segoe UI"/>
                <a:cs typeface="Segoe UI"/>
              </a:rPr>
              <a:t>​</a:t>
            </a:r>
          </a:p>
          <a:p>
            <a:pPr rtl="0"/>
            <a:r>
              <a:rPr lang="en-GB" sz="1000" baseline="0">
                <a:solidFill>
                  <a:srgbClr val="006758"/>
                </a:solidFill>
                <a:latin typeface="Calibri"/>
                <a:ea typeface="Segoe UI"/>
                <a:cs typeface="Segoe UI"/>
              </a:rPr>
              <a:t>Learners use their creative skills and imagination, discover possibilities and refine ideas to produce their own unique artistic work.</a:t>
            </a:r>
            <a:r>
              <a:rPr lang="en-GB" sz="1000">
                <a:latin typeface="Calibri"/>
                <a:ea typeface="Segoe UI"/>
                <a:cs typeface="Segoe UI"/>
              </a:rPr>
              <a:t>​</a:t>
            </a:r>
          </a:p>
          <a:p>
            <a:pPr rtl="0"/>
            <a:r>
              <a:rPr lang="en-GB" sz="1000" b="1" u="sng" baseline="0">
                <a:solidFill>
                  <a:srgbClr val="006758"/>
                </a:solidFill>
                <a:latin typeface="Calibri"/>
                <a:ea typeface="Segoe UI"/>
                <a:cs typeface="Segoe UI"/>
              </a:rPr>
              <a:t>Critical thinking and problem-solving</a:t>
            </a:r>
            <a:r>
              <a:rPr lang="en-GB" sz="1000">
                <a:latin typeface="Calibri"/>
                <a:ea typeface="Segoe UI"/>
                <a:cs typeface="Segoe UI"/>
              </a:rPr>
              <a:t>​</a:t>
            </a:r>
          </a:p>
          <a:p>
            <a:pPr rtl="0"/>
            <a:r>
              <a:rPr lang="en-GB" sz="1000" baseline="0">
                <a:solidFill>
                  <a:srgbClr val="006758"/>
                </a:solidFill>
                <a:latin typeface="Calibri"/>
                <a:ea typeface="Segoe UI"/>
                <a:cs typeface="Segoe UI"/>
              </a:rPr>
              <a:t>The evaluation involved in the creative process enables learners to develop reflective, questioning and problem-solving skills, as well as to challenge perceptions and identify solutions. </a:t>
            </a:r>
            <a:r>
              <a:rPr lang="en-GB" sz="1000">
                <a:latin typeface="Calibri"/>
                <a:ea typeface="Segoe UI"/>
                <a:cs typeface="Segoe UI"/>
              </a:rPr>
              <a:t>​</a:t>
            </a:r>
          </a:p>
          <a:p>
            <a:pPr rtl="0"/>
            <a:r>
              <a:rPr lang="en-GB" sz="1000" b="1" u="sng" baseline="0">
                <a:solidFill>
                  <a:srgbClr val="006758"/>
                </a:solidFill>
                <a:latin typeface="Calibri"/>
                <a:ea typeface="Segoe UI"/>
                <a:cs typeface="Segoe UI"/>
              </a:rPr>
              <a:t>Personal effectiveness</a:t>
            </a:r>
            <a:r>
              <a:rPr lang="en-GB" sz="1000">
                <a:latin typeface="Calibri"/>
                <a:ea typeface="Segoe UI"/>
                <a:cs typeface="Segoe UI"/>
              </a:rPr>
              <a:t>​</a:t>
            </a:r>
          </a:p>
          <a:p>
            <a:pPr rtl="0"/>
            <a:r>
              <a:rPr lang="en-GB" sz="1100" baseline="0">
                <a:solidFill>
                  <a:srgbClr val="006758"/>
                </a:solidFill>
                <a:latin typeface="Calibri"/>
                <a:ea typeface="Segoe UI"/>
                <a:cs typeface="Segoe UI"/>
              </a:rPr>
              <a:t>Learners develop self-confidence, self-esteem, independence, communication skills and social and cultural awareness.</a:t>
            </a:r>
            <a:r>
              <a:rPr lang="en-GB" sz="1100">
                <a:latin typeface="Calibri"/>
                <a:ea typeface="Segoe UI"/>
                <a:cs typeface="Segoe UI"/>
              </a:rPr>
              <a:t>​</a:t>
            </a:r>
          </a:p>
          <a:p>
            <a:pPr rtl="0"/>
            <a:r>
              <a:rPr lang="en-GB" sz="1000" b="1" u="sng" baseline="0">
                <a:solidFill>
                  <a:srgbClr val="006758"/>
                </a:solidFill>
                <a:latin typeface="Calibri"/>
                <a:ea typeface="Segoe UI"/>
                <a:cs typeface="Segoe UI"/>
              </a:rPr>
              <a:t>Planning and organising</a:t>
            </a:r>
            <a:r>
              <a:rPr lang="en-GB" sz="1000">
                <a:latin typeface="Calibri"/>
                <a:ea typeface="Segoe UI"/>
                <a:cs typeface="Segoe UI"/>
              </a:rPr>
              <a:t>​</a:t>
            </a:r>
          </a:p>
          <a:p>
            <a:pPr rtl="0"/>
            <a:r>
              <a:rPr lang="en-GB" sz="1100" baseline="0">
                <a:solidFill>
                  <a:srgbClr val="006758"/>
                </a:solidFill>
                <a:latin typeface="Calibri"/>
                <a:ea typeface="Segoe UI"/>
                <a:cs typeface="Segoe UI"/>
              </a:rPr>
              <a:t> Learners generate ideas, develop curiosity, explore and bring ideas into action is fundamental to this Area.</a:t>
            </a:r>
            <a:endParaRPr lang="en-GB" sz="9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rtl="0"/>
            <a:r>
              <a:rPr lang="en-GB" sz="1100" dirty="0">
                <a:latin typeface="Calibri"/>
                <a:ea typeface="Segoe UI"/>
                <a:cs typeface="Segoe UI"/>
              </a:rPr>
              <a:t>​</a:t>
            </a:r>
          </a:p>
          <a:p>
            <a:r>
              <a:rPr lang="en-US" sz="1100" dirty="0">
                <a:latin typeface="Calibri"/>
                <a:ea typeface="Segoe UI"/>
                <a:cs typeface="Segoe UI"/>
              </a:rPr>
              <a:t>Acting for camera </a:t>
            </a:r>
            <a:r>
              <a:rPr lang="en-US" sz="1100" baseline="0" dirty="0">
                <a:solidFill>
                  <a:srgbClr val="006758"/>
                </a:solidFill>
                <a:latin typeface="Calibri"/>
                <a:ea typeface="Segoe UI"/>
                <a:cs typeface="Segoe UI"/>
              </a:rPr>
              <a:t>embeds many of the pedagogical principles within the scheme of work. The main ones that are focused on in this scheme are: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Maintains a consistent focus on the overall purposes of the curriculum.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Challenges all learners by encouraging them to </a:t>
            </a:r>
            <a:r>
              <a:rPr lang="en-US" sz="1100" baseline="0" dirty="0" err="1">
                <a:solidFill>
                  <a:srgbClr val="006758"/>
                </a:solidFill>
                <a:latin typeface="Calibri"/>
                <a:ea typeface="Segoe UI"/>
                <a:cs typeface="Segoe UI"/>
              </a:rPr>
              <a:t>recognise</a:t>
            </a:r>
            <a:r>
              <a:rPr lang="en-US" sz="1100" baseline="0" dirty="0">
                <a:solidFill>
                  <a:srgbClr val="006758"/>
                </a:solidFill>
                <a:latin typeface="Calibri"/>
                <a:ea typeface="Segoe UI"/>
                <a:cs typeface="Segoe UI"/>
              </a:rPr>
              <a:t> the importance of sustained effort in meeting expectations that are high but achievable for them.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Means employing a blend of approaches including those that promote problem-solving, creative and critical thinking.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Creates authentic contexts for learning.</a:t>
            </a:r>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005408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latin typeface="Calibri"/>
                <a:ea typeface="Calibri"/>
                <a:cs typeface="Calibri"/>
              </a:rPr>
              <a:t>Acting for camera unit of work shows that learners are  moving from doing something with support towards autonomy and sophistication. It allows learners to become leaders, have more autonomy over their own work as well as increasing their use of imaginative responses to a stimulus. This is something that will help them in all areas of the curriculum.</a:t>
            </a:r>
            <a:endParaRPr lang="en-US" sz="1100" dirty="0">
              <a:solidFill>
                <a:srgbClr val="000000"/>
              </a:solidFill>
              <a:latin typeface="Calibri"/>
              <a:ea typeface="Calibri"/>
              <a:cs typeface="Calibri"/>
            </a:endParaRPr>
          </a:p>
          <a:p>
            <a:r>
              <a:rPr lang="en-US" sz="1100" dirty="0">
                <a:latin typeface="Calibri"/>
                <a:ea typeface="Calibri"/>
                <a:cs typeface="Calibri"/>
              </a:rPr>
              <a:t>Learners will gain greater confidence by being able to explore, experience, interpret, create and respond through this scheme of learning.</a:t>
            </a:r>
            <a:endParaRPr lang="en-US" sz="1100" dirty="0">
              <a:solidFill>
                <a:srgbClr val="000000"/>
              </a:solidFill>
              <a:latin typeface="Calibri"/>
              <a:ea typeface="Calibri"/>
              <a:cs typeface="Calibri"/>
            </a:endParaRPr>
          </a:p>
          <a:p>
            <a:endParaRPr lang="en-US" sz="1100" dirty="0">
              <a:latin typeface="Calibri"/>
              <a:ea typeface="Calibri"/>
              <a:cs typeface="Calibri"/>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100" dirty="0">
                <a:latin typeface="Calibri"/>
                <a:ea typeface="Calibri"/>
                <a:cs typeface="Calibri"/>
              </a:rPr>
              <a:t> In the Acting for camera unit of work,  learners will link new learning to existing knowledge which will develop an increased sophistication of conceptual understanding.</a:t>
            </a:r>
            <a:endParaRPr lang="en-US" sz="1100" dirty="0">
              <a:solidFill>
                <a:srgbClr val="000000"/>
              </a:solidFill>
              <a:latin typeface="Calibri"/>
              <a:ea typeface="Calibri"/>
              <a:cs typeface="Calibri"/>
            </a:endParaRPr>
          </a:p>
          <a:p>
            <a:r>
              <a:rPr lang="en-US" sz="1100" dirty="0">
                <a:latin typeface="Calibri"/>
                <a:ea typeface="Calibri"/>
                <a:cs typeface="Calibri"/>
              </a:rPr>
              <a:t>Learners will learn and refine different types of knowledge and skills including the techniques, required to create and interpret in drama. </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latin typeface="Calibri"/>
                <a:ea typeface="Calibri"/>
                <a:cs typeface="Calibri"/>
              </a:rPr>
              <a:t>Progression in this scheme of learning is demonstrated through the development of the key oracy skills learnt in year 7 and this unit of work allows learners to build on those skills, so they become more sophisticated and their evaluative practice.</a:t>
            </a:r>
            <a:endParaRPr lang="en-US" sz="1100" dirty="0">
              <a:solidFill>
                <a:srgbClr val="000000"/>
              </a:solidFill>
              <a:latin typeface="Calibri"/>
              <a:ea typeface="Calibri"/>
              <a:cs typeface="Calibri"/>
            </a:endParaRPr>
          </a:p>
          <a:p>
            <a:r>
              <a:rPr lang="en-US" sz="1100" dirty="0">
                <a:latin typeface="Calibri"/>
                <a:ea typeface="Calibri"/>
                <a:cs typeface="Calibri"/>
              </a:rPr>
              <a:t>In Acting for camera, learners are introduced to a new way of acting and performing. They are acting more naturalistically for camera.</a:t>
            </a:r>
          </a:p>
          <a:p>
            <a:endParaRPr lang="en-US" sz="1100" dirty="0">
              <a:solidFill>
                <a:srgbClr val="000000"/>
              </a:solidFill>
              <a:latin typeface="Calibri"/>
              <a:ea typeface="Calibri"/>
              <a:cs typeface="Calibri"/>
            </a:endParaRPr>
          </a:p>
          <a:p>
            <a:endParaRPr lang="en-US" sz="1100" dirty="0">
              <a:latin typeface="Calibri"/>
              <a:ea typeface="Calibri"/>
              <a:cs typeface="Calibri"/>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latin typeface="Calibri Light"/>
                <a:ea typeface="Calibri Light"/>
                <a:cs typeface="Calibri Light"/>
              </a:rPr>
              <a:t>At this stage in year 8, learners level of control, accuracy and fluency will show more growth and sophistication as the learners  are more confident and their ability has progressed further. Learning at this stage will be </a:t>
            </a:r>
            <a:r>
              <a:rPr lang="en-US" sz="1100" dirty="0" err="1">
                <a:latin typeface="Calibri Light"/>
                <a:ea typeface="Calibri Light"/>
                <a:cs typeface="Calibri Light"/>
              </a:rPr>
              <a:t>characterised</a:t>
            </a:r>
            <a:r>
              <a:rPr lang="en-US" sz="1100" dirty="0">
                <a:latin typeface="Calibri Light"/>
                <a:ea typeface="Calibri Light"/>
                <a:cs typeface="Calibri Light"/>
              </a:rPr>
              <a:t> by using more complex vocabulary and </a:t>
            </a:r>
            <a:r>
              <a:rPr lang="en-US" sz="1100" dirty="0" err="1">
                <a:latin typeface="Calibri Light"/>
                <a:ea typeface="Calibri Light"/>
                <a:cs typeface="Calibri Light"/>
              </a:rPr>
              <a:t>chacterising</a:t>
            </a:r>
            <a:r>
              <a:rPr lang="en-US" sz="1100" dirty="0">
                <a:latin typeface="Calibri Light"/>
                <a:ea typeface="Calibri Light"/>
                <a:cs typeface="Calibri Light"/>
              </a:rPr>
              <a:t> the people they play on stage more with movements. When evaluating their work in this unit, learners are required to know more advanced and sophisticated terminology linked to performance work. </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Calibri"/>
                <a:ea typeface="Calibri"/>
                <a:cs typeface="Calibri"/>
              </a:rPr>
              <a:t>Learners increasingly appreciate the possibility of combining disciplines within the drama in order to appreciate and to achieve and produce creative outcomes in this scheme of learning. Progression is also </a:t>
            </a:r>
            <a:r>
              <a:rPr lang="en-US" sz="1100" dirty="0" err="1">
                <a:latin typeface="Calibri"/>
                <a:ea typeface="Calibri"/>
                <a:cs typeface="Calibri"/>
              </a:rPr>
              <a:t>characterised</a:t>
            </a:r>
            <a:r>
              <a:rPr lang="en-US" sz="1100" dirty="0">
                <a:latin typeface="Calibri"/>
                <a:ea typeface="Calibri"/>
                <a:cs typeface="Calibri"/>
              </a:rPr>
              <a:t> by more sophisticated use of relevant skills within individual disciplines and the growing ability to transfer existing skills and knowledge into new contexts within this Area and across other Areas.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100" dirty="0">
                <a:latin typeface="Calibri"/>
                <a:ea typeface="Calibri"/>
                <a:cs typeface="Calibri"/>
              </a:rPr>
              <a:t>The main issues at KS3 is the ability to recall because the learner on having drama once every two weeks. To address these issues, we revisit skills as often as we can and focus on performance confidence, ability and quality as a main focus for this scheme of learning. </a:t>
            </a:r>
            <a:endParaRPr lang="en-US"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37530393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Calibri"/>
                <a:cs typeface="Calibri"/>
              </a:rPr>
              <a:t>I can explore and experiment with and then select appropriate creative techniques, practices, materials, processes, resources, tools and technologies.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how and why creative work is made by asking questions and developing my own answers.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and describe how artists and creative work communicate mood, feelings and ideas.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a:xfrm>
            <a:off x="317151" y="5929"/>
            <a:ext cx="10062438" cy="913843"/>
          </a:xfrm>
        </p:spPr>
        <p:txBody>
          <a:bodyPr lIns="91440" tIns="45720" rIns="91440" bIns="45720" anchor="t">
            <a:normAutofit fontScale="92500" lnSpcReduction="20000"/>
          </a:bodyPr>
          <a:lstStyle/>
          <a:p>
            <a:pPr algn="ctr"/>
            <a:r>
              <a:rPr lang="en-US" u="sng" dirty="0">
                <a:latin typeface="MASSILIA VF"/>
              </a:rPr>
              <a:t>Progression Steps to inform teaching</a:t>
            </a:r>
            <a:endParaRPr lang="en-US" u="sng"/>
          </a:p>
          <a:p>
            <a:pPr algn="ctr"/>
            <a:r>
              <a:rPr lang="en-GB" sz="1400" dirty="0">
                <a:solidFill>
                  <a:srgbClr val="000000"/>
                </a:solidFill>
                <a:latin typeface="Calibri"/>
                <a:cs typeface="Calibri"/>
              </a:rPr>
              <a:t>Exploring the expressive arts is essential to developing artistic skills and knowledge and it enables learners to become curious and creative individuals.</a:t>
            </a:r>
            <a:endParaRPr lang="en-US" sz="1400" b="0">
              <a:solidFill>
                <a:srgbClr val="000000"/>
              </a:solidFill>
              <a:latin typeface="Calibri"/>
              <a:cs typeface="Calibri"/>
            </a:endParaRPr>
          </a:p>
          <a:p>
            <a:endParaRPr lang="en-US" sz="5100" dirty="0"/>
          </a:p>
        </p:txBody>
      </p:sp>
      <p:graphicFrame>
        <p:nvGraphicFramePr>
          <p:cNvPr id="11" name="Table 10">
            <a:extLst>
              <a:ext uri="{FF2B5EF4-FFF2-40B4-BE49-F238E27FC236}">
                <a16:creationId xmlns:a16="http://schemas.microsoft.com/office/drawing/2014/main" id="{0EFF986C-56FF-ADF6-A656-31EB671678F6}"/>
              </a:ext>
            </a:extLst>
          </p:cNvPr>
          <p:cNvGraphicFramePr>
            <a:graphicFrameLocks noGrp="1"/>
          </p:cNvGraphicFramePr>
          <p:nvPr/>
        </p:nvGraphicFramePr>
        <p:xfrm>
          <a:off x="3805170" y="1679814"/>
          <a:ext cx="3162300" cy="4846320"/>
        </p:xfrm>
        <a:graphic>
          <a:graphicData uri="http://schemas.openxmlformats.org/drawingml/2006/table">
            <a:tbl>
              <a:tblPr bandRow="1">
                <a:tableStyleId>{5C22544A-7EE6-4342-B048-85BDC9FD1C3A}</a:tableStyleId>
              </a:tblPr>
              <a:tblGrid>
                <a:gridCol w="3162300">
                  <a:extLst>
                    <a:ext uri="{9D8B030D-6E8A-4147-A177-3AD203B41FA5}">
                      <a16:colId xmlns:a16="http://schemas.microsoft.com/office/drawing/2014/main" val="3675390060"/>
                    </a:ext>
                  </a:extLst>
                </a:gridCol>
              </a:tblGrid>
              <a:tr h="1519342">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experiment independently and demonstrate technical control with a range of creative materials, processes, resources, tools and technologies showing innovation and resilience.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28180509"/>
                  </a:ext>
                </a:extLst>
              </a:tr>
              <a:tr h="1085250">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the effects that a range of creative techniques, materials, processes, resources, tools and technologies have on my own and others’ creative work.</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048098850"/>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how creative work can represent, document, share and celebrate personal, social and cultural identities.</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746895964"/>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describe how artists </a:t>
                      </a:r>
                      <a:r>
                        <a:rPr lang="en-GB" sz="1400" b="0" i="0">
                          <a:solidFill>
                            <a:srgbClr val="006758"/>
                          </a:solidFill>
                          <a:effectLst/>
                          <a:latin typeface="Calibri" panose="020F0502020204030204" pitchFamily="34" charset="0"/>
                        </a:rPr>
                        <a:t>and creative work communicate mood, </a:t>
                      </a:r>
                      <a:r>
                        <a:rPr lang="en-GB" sz="1400" b="0" i="0">
                          <a:solidFill>
                            <a:srgbClr val="006758"/>
                          </a:solidFill>
                          <a:effectLst/>
                          <a:highlight>
                            <a:srgbClr val="FFFFFF"/>
                          </a:highlight>
                          <a:latin typeface="Calibri" panose="020F0502020204030204" pitchFamily="34" charset="0"/>
                        </a:rPr>
                        <a:t>feelings and ideas and the impact they have on an audience.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772626282"/>
                  </a:ext>
                </a:extLst>
              </a:tr>
            </a:tbl>
          </a:graphicData>
        </a:graphic>
      </p:graphicFrame>
      <p:graphicFrame>
        <p:nvGraphicFramePr>
          <p:cNvPr id="13" name="Table 12">
            <a:extLst>
              <a:ext uri="{FF2B5EF4-FFF2-40B4-BE49-F238E27FC236}">
                <a16:creationId xmlns:a16="http://schemas.microsoft.com/office/drawing/2014/main" id="{5EF76CAC-9FF5-A30A-6F15-B4B071BE2FDA}"/>
              </a:ext>
            </a:extLst>
          </p:cNvPr>
          <p:cNvGraphicFramePr>
            <a:graphicFrameLocks noGrp="1"/>
          </p:cNvGraphicFramePr>
          <p:nvPr/>
        </p:nvGraphicFramePr>
        <p:xfrm>
          <a:off x="7296716" y="1677694"/>
          <a:ext cx="2914917" cy="5362194"/>
        </p:xfrm>
        <a:graphic>
          <a:graphicData uri="http://schemas.openxmlformats.org/drawingml/2006/table">
            <a:tbl>
              <a:tblPr bandRow="1">
                <a:tableStyleId>{5C22544A-7EE6-4342-B048-85BDC9FD1C3A}</a:tableStyleId>
              </a:tblPr>
              <a:tblGrid>
                <a:gridCol w="2914917">
                  <a:extLst>
                    <a:ext uri="{9D8B030D-6E8A-4147-A177-3AD203B41FA5}">
                      <a16:colId xmlns:a16="http://schemas.microsoft.com/office/drawing/2014/main" val="3909498946"/>
                    </a:ext>
                  </a:extLst>
                </a:gridCol>
              </a:tblGrid>
              <a:tr h="2170500">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041233603"/>
                  </a:ext>
                </a:extLst>
              </a:tr>
              <a:tr h="303867">
                <a:tc>
                  <a:txBody>
                    <a:bodyPr/>
                    <a:lstStyle/>
                    <a:p>
                      <a:pPr algn="l" rtl="0" fontAlgn="auto"/>
                      <a:endParaRPr lang="en-GB" sz="1985" b="0" i="0">
                        <a:solidFill>
                          <a:srgbClr val="000000"/>
                        </a:solidFill>
                        <a:effectLst/>
                        <a:latin typeface="Calibri" panose="020F050202020403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280542202"/>
                  </a:ext>
                </a:extLst>
              </a:tr>
              <a:tr h="1085250">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creative work, understanding the personal, social, cultural and historical context, including the conventions of the period in which it was created.</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30620010"/>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investigate and understand how meaning is communicated through the ideas of other artists and performers.</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007837411"/>
                  </a:ext>
                </a:extLst>
              </a:tr>
            </a:tbl>
          </a:graphicData>
        </a:graphic>
      </p:graphicFrame>
    </p:spTree>
    <p:extLst>
      <p:ext uri="{BB962C8B-B14F-4D97-AF65-F5344CB8AC3E}">
        <p14:creationId xmlns:p14="http://schemas.microsoft.com/office/powerpoint/2010/main" val="398063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give and accept feedback as both artist and audience.</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compare my own creative work to creative work by other people and from other places and times.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consider, with guidance, how moods, emotions and ideas are communicated both in my own creative work and in the creative work of others.</a:t>
            </a:r>
            <a:endParaRPr lang="en-US" dirty="0">
              <a:solidFill>
                <a:srgbClr val="000000"/>
              </a:solidFill>
              <a:latin typeface="Segoe UI"/>
              <a:cs typeface="Segoe UI"/>
            </a:endParaRP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give and consider constructive feedback about my own creative work and that of others, reflecting on it and making improvements where necessary.</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apply knowledge and understanding of context, and make connections between my own creative work and creative work by other people and from other places and times.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reflect upon how artists have achieved effects or communicated moods, emotions and ideas in their work.</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rtl="0"/>
            <a:r>
              <a:rPr lang="en-US" sz="1400" baseline="0">
                <a:solidFill>
                  <a:srgbClr val="006758"/>
                </a:solidFill>
                <a:latin typeface="Arial"/>
                <a:ea typeface="Segoe UI"/>
                <a:cs typeface="Segoe UI"/>
              </a:rPr>
              <a:t>•</a:t>
            </a:r>
            <a:r>
              <a:rPr lang="en-US" sz="1400" baseline="0">
                <a:solidFill>
                  <a:srgbClr val="006758"/>
                </a:solidFill>
                <a:latin typeface="MASSILIA VF"/>
                <a:ea typeface="Segoe UI"/>
                <a:cs typeface="Segoe UI"/>
              </a:rPr>
              <a:t>I can effectively evaluate my own creative work and that of others showing increasing confidence to recognise and articulate strengths, and to demonstrate resilience and determination to improve.</a:t>
            </a:r>
            <a:r>
              <a:rPr lang="en-US" sz="1400">
                <a:latin typeface="MASSILIA VF"/>
                <a:ea typeface="Segoe UI"/>
                <a:cs typeface="Segoe UI"/>
              </a:rPr>
              <a:t>​</a:t>
            </a:r>
          </a:p>
          <a:p>
            <a:pPr rtl="0"/>
            <a:r>
              <a:rPr lang="en-US" sz="1400" baseline="0">
                <a:solidFill>
                  <a:srgbClr val="006758"/>
                </a:solidFill>
                <a:latin typeface="Arial"/>
                <a:ea typeface="Segoe UI"/>
                <a:cs typeface="Segoe UI"/>
              </a:rPr>
              <a:t>•</a:t>
            </a:r>
            <a:r>
              <a:rPr lang="en-US" sz="1400" baseline="0">
                <a:solidFill>
                  <a:srgbClr val="006758"/>
                </a:solidFill>
                <a:latin typeface="MASSILIA VF"/>
                <a:ea typeface="Segoe UI"/>
                <a:cs typeface="Segoe UI"/>
              </a:rPr>
              <a:t>I can apply knowledge and understanding of context when evaluating my own creative work and creative work by other people and from other places and times.</a:t>
            </a:r>
            <a:r>
              <a:rPr lang="en-US" sz="1400">
                <a:latin typeface="MASSILIA VF"/>
                <a:ea typeface="Segoe UI"/>
                <a:cs typeface="Segoe UI"/>
              </a:rPr>
              <a:t>​</a:t>
            </a:r>
          </a:p>
          <a:p>
            <a:pPr rtl="0"/>
            <a:r>
              <a:rPr lang="en-US" sz="1400" baseline="0">
                <a:solidFill>
                  <a:srgbClr val="006758"/>
                </a:solidFill>
                <a:latin typeface="Arial"/>
                <a:ea typeface="Segoe UI"/>
                <a:cs typeface="Segoe UI"/>
              </a:rPr>
              <a:t>•</a:t>
            </a:r>
            <a:r>
              <a:rPr lang="en-US" sz="1400" baseline="0">
                <a:solidFill>
                  <a:srgbClr val="006758"/>
                </a:solidFill>
                <a:latin typeface="MASSILIA VF"/>
                <a:ea typeface="Segoe UI"/>
                <a:cs typeface="Segoe UI"/>
              </a:rPr>
              <a:t>I can evaluate the effectiveness of a wide range of artistic techniques in producing meaning.</a:t>
            </a: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40000" lnSpcReduction="20000"/>
          </a:bodyPr>
          <a:lstStyle/>
          <a:p>
            <a:r>
              <a:rPr lang="en-US" dirty="0">
                <a:latin typeface="MASSILIA VF"/>
              </a:rPr>
              <a:t>Progression Steps to inform teaching</a:t>
            </a:r>
          </a:p>
          <a:p>
            <a:r>
              <a:rPr lang="en-US">
                <a:solidFill>
                  <a:srgbClr val="1F1F1F"/>
                </a:solidFill>
                <a:latin typeface="Arial"/>
                <a:cs typeface="Arial"/>
              </a:rPr>
              <a:t>Responding and reflecting, both as artist and audience, is a fundamental part of learning in the expressive arts.</a:t>
            </a:r>
            <a:endParaRPr lang="en-US"/>
          </a:p>
          <a:p>
            <a:endParaRPr lang="en-US" dirty="0"/>
          </a:p>
        </p:txBody>
      </p:sp>
    </p:spTree>
    <p:extLst>
      <p:ext uri="{BB962C8B-B14F-4D97-AF65-F5344CB8AC3E}">
        <p14:creationId xmlns:p14="http://schemas.microsoft.com/office/powerpoint/2010/main" val="1218692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communicate ideas, feelings and memories for an audience and for purposes and outcomes in my creative work.</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apply techniques in my creative work with guidance and direction.</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create my own designs and work collaboratively with others to develop creative ideas.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perform, produce, design, exhibit and share my creative work in a variety of ways for different audiences, inspired by a range of stimuli and experiences.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demonstrate resilience and flexibility in approaching creative challenges.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285750" indent="-285750">
              <a:buFont typeface="Arial,Sans-Serif"/>
              <a:buChar char="•"/>
            </a:pPr>
            <a:r>
              <a:rPr lang="en-US" sz="1300" dirty="0">
                <a:latin typeface="Arial"/>
                <a:cs typeface="Arial"/>
              </a:rPr>
              <a:t>I can combine my knowledge, experience and understanding to plan and communicate my creative work for a range of different audiences, purposes and outcomes.</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draw upon my familiarity with a range of discipline-specific techniques in my creative work.</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draw upon my design knowledge and make connections with greater independence to modify and develop my creative designs.</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perform, produce, design, exhibit and share my creative work in formal and non-formal contexts, considering the impact of my creative work on the audience.</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identify and respond creatively to challenges with resilience and flexibility.</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safely choose and use the correct creative tools and materials with some consideration for others.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532262"/>
            <a:ext cx="3431441" cy="5696581"/>
          </a:xfrm>
        </p:spPr>
        <p:txBody>
          <a:bodyPr lIns="180000" tIns="180000" rIns="180000" bIns="180000" anchor="t">
            <a:normAutofit lnSpcReduction="10000"/>
          </a:bodyPr>
          <a:lstStyle/>
          <a:p>
            <a:pPr marL="171450" indent="-171450">
              <a:buFont typeface="Arial" panose="020B0604020202020204" pitchFamily="34" charset="0"/>
              <a:buChar char="•"/>
            </a:pPr>
            <a:endParaRPr lang="en-US" sz="900"/>
          </a:p>
          <a:p>
            <a:pPr marL="285750" indent="-285750">
              <a:buFont typeface="Arial,Sans-Serif" panose="020B0604020202020204" pitchFamily="34" charset="0"/>
              <a:buChar char="•"/>
            </a:pPr>
            <a:r>
              <a:rPr lang="en-US" dirty="0">
                <a:latin typeface="Arial"/>
                <a:cs typeface="Arial"/>
              </a:rPr>
              <a:t>I can use my experimentation and investigation to manipulate creative work with purpose and intent when communicating my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apply </a:t>
            </a:r>
            <a:r>
              <a:rPr lang="en-US" dirty="0" err="1">
                <a:latin typeface="Arial"/>
                <a:cs typeface="Arial"/>
              </a:rPr>
              <a:t>specialised</a:t>
            </a:r>
            <a:r>
              <a:rPr lang="en-US" dirty="0">
                <a:latin typeface="Arial"/>
                <a:cs typeface="Arial"/>
              </a:rPr>
              <a:t> technical skills in my creative work.</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purposefully use my design skills and apply a range of solutions to clarify and refine final creative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perform, produce, design, exhibit and share my creative work showing an awareness of artistic intent and of audience.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draw upon my experiences and knowledge to inform and develop strategies to overcome creative challenges with imagination and resilience.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confidently consider myself, others, audience, participants and matters of intellectual property when creating work.</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40000" lnSpcReduction="20000"/>
          </a:bodyPr>
          <a:lstStyle/>
          <a:p>
            <a:r>
              <a:rPr lang="en-US" dirty="0">
                <a:latin typeface="MASSILIA VF"/>
              </a:rPr>
              <a:t>Progression Steps to inform teaching</a:t>
            </a:r>
          </a:p>
          <a:p>
            <a:r>
              <a:rPr lang="en-US">
                <a:solidFill>
                  <a:srgbClr val="1F1F1F"/>
                </a:solidFill>
                <a:latin typeface="Arial"/>
                <a:cs typeface="Arial"/>
              </a:rPr>
              <a:t>Creating combines skills and knowledge, drawing on the senses, inspiration and imagination.</a:t>
            </a:r>
            <a:endParaRPr lang="en-US"/>
          </a:p>
          <a:p>
            <a:endParaRPr lang="en-US" dirty="0"/>
          </a:p>
        </p:txBody>
      </p:sp>
    </p:spTree>
    <p:extLst>
      <p:ext uri="{BB962C8B-B14F-4D97-AF65-F5344CB8AC3E}">
        <p14:creationId xmlns:p14="http://schemas.microsoft.com/office/powerpoint/2010/main" val="26123546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rtl="0"/>
            <a:r>
              <a:rPr lang="en-US" sz="900" dirty="0">
                <a:latin typeface="MASSILIA VF"/>
                <a:ea typeface="Segoe UI"/>
                <a:cs typeface="Segoe UI"/>
              </a:rPr>
              <a:t>​</a:t>
            </a:r>
          </a:p>
          <a:p>
            <a:r>
              <a:rPr lang="en-US" sz="900" dirty="0">
                <a:latin typeface="MASSILIA VF"/>
                <a:cs typeface="Segoe UI"/>
              </a:rPr>
              <a:t>We completed a filming silent movie project in year 7 so learners will have some experience of using the </a:t>
            </a:r>
            <a:r>
              <a:rPr lang="en-US" sz="900" dirty="0" err="1">
                <a:latin typeface="MASSILIA VF"/>
                <a:cs typeface="Segoe UI"/>
              </a:rPr>
              <a:t>IPads</a:t>
            </a:r>
            <a:r>
              <a:rPr lang="en-US" sz="900" dirty="0">
                <a:latin typeface="MASSILIA VF"/>
                <a:cs typeface="Segoe UI"/>
              </a:rPr>
              <a:t> and creating a silent movie but in this project, they will have more autonomy of the content of their movie and more autonomy over their ideas, storyline and characters. This is very much an independent project but there is support for the learners that need it. </a:t>
            </a:r>
          </a:p>
          <a:p>
            <a:r>
              <a:rPr lang="en-US" sz="900" dirty="0">
                <a:latin typeface="MASSILIA VF"/>
                <a:cs typeface="Segoe UI"/>
              </a:rPr>
              <a:t>Learners will also have used the iPads for creating sounds effects in previous schemes of learning. </a:t>
            </a:r>
            <a:endParaRPr lang="en-US" sz="900" dirty="0">
              <a:cs typeface="Segoe UI"/>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gn="ctr"/>
            <a:r>
              <a:rPr lang="en-US" sz="1100" b="1" u="sng" dirty="0">
                <a:latin typeface="Calibri"/>
                <a:ea typeface="Calibri"/>
                <a:cs typeface="Calibri"/>
              </a:rPr>
              <a:t>Main theme – Filming and Editing </a:t>
            </a:r>
            <a:endParaRPr lang="en-US" sz="1100">
              <a:solidFill>
                <a:srgbClr val="000000"/>
              </a:solidFill>
              <a:latin typeface="Calibri"/>
              <a:ea typeface="Calibri"/>
              <a:cs typeface="Calibri"/>
            </a:endParaRPr>
          </a:p>
          <a:p>
            <a:r>
              <a:rPr lang="en-US" sz="1100" dirty="0">
                <a:latin typeface="Calibri"/>
                <a:ea typeface="Calibri"/>
                <a:cs typeface="Calibri"/>
              </a:rPr>
              <a:t>The key components of a good film are:</a:t>
            </a:r>
            <a:endParaRPr lang="en-US" sz="1100" dirty="0">
              <a:solidFill>
                <a:srgbClr val="000000"/>
              </a:solidFill>
              <a:latin typeface="Calibri"/>
              <a:ea typeface="Calibri"/>
              <a:cs typeface="Calibri"/>
            </a:endParaRPr>
          </a:p>
          <a:p>
            <a:r>
              <a:rPr lang="en-US" sz="1100" dirty="0">
                <a:latin typeface="Arial"/>
                <a:cs typeface="Arial"/>
              </a:rPr>
              <a:t>•A range of camera angles such as close-up, wide shot, extreme close- up and wide shot. </a:t>
            </a:r>
            <a:endParaRPr lang="en-US" sz="1100" dirty="0">
              <a:latin typeface="Calibri"/>
              <a:ea typeface="Calibri"/>
              <a:cs typeface="Calibri"/>
            </a:endParaRPr>
          </a:p>
          <a:p>
            <a:r>
              <a:rPr lang="en-US" sz="1100">
                <a:latin typeface="Arial"/>
                <a:ea typeface="Calibri"/>
                <a:cs typeface="Arial"/>
              </a:rPr>
              <a:t>Sound effects, music and special effects to enhance film.</a:t>
            </a:r>
            <a:endParaRPr lang="en-US" sz="1100" dirty="0">
              <a:latin typeface="Arial"/>
              <a:ea typeface="Calibri"/>
              <a:cs typeface="Arial"/>
            </a:endParaRPr>
          </a:p>
          <a:p>
            <a:r>
              <a:rPr lang="en-US" sz="1100" dirty="0">
                <a:latin typeface="Arial"/>
                <a:ea typeface="Calibri"/>
                <a:cs typeface="Arial"/>
              </a:rPr>
              <a:t>Edit filmed scenes together to make a full film with a storyline.</a:t>
            </a:r>
          </a:p>
          <a:p>
            <a:r>
              <a:rPr lang="en-US" sz="1100">
                <a:latin typeface="Arial"/>
                <a:ea typeface="Calibri"/>
                <a:cs typeface="Arial"/>
              </a:rPr>
              <a:t>Add a title page with the name of the film as well as credits at the end. </a:t>
            </a:r>
            <a:endParaRPr lang="en-US" sz="1100" dirty="0">
              <a:latin typeface="Arial"/>
              <a:ea typeface="Calibri"/>
              <a:cs typeface="Arial"/>
            </a:endParaRPr>
          </a:p>
          <a:p>
            <a:r>
              <a:rPr lang="en-US" sz="1100" dirty="0">
                <a:latin typeface="Arial"/>
                <a:ea typeface="Calibri"/>
                <a:cs typeface="Arial"/>
              </a:rPr>
              <a:t>Create an imaginative and independently ran film project as a group. </a:t>
            </a:r>
          </a:p>
          <a:p>
            <a:endParaRPr lang="en-US" sz="1100" dirty="0">
              <a:latin typeface="Arial"/>
              <a:ea typeface="Calibri"/>
              <a:cs typeface="Arial"/>
            </a:endParaRPr>
          </a:p>
          <a:p>
            <a:endParaRPr lang="en-US" sz="900" dirty="0">
              <a:solidFill>
                <a:srgbClr val="000000"/>
              </a:solidFill>
              <a:latin typeface="Segoe UI"/>
              <a:cs typeface="Segoe UI"/>
            </a:endParaRP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a:buFont typeface="Arial,Sans-Serif" panose="020B0604020202020204" pitchFamily="34" charset="0"/>
              <a:buChar char="•"/>
            </a:pPr>
            <a:r>
              <a:rPr lang="en-US" sz="1100" dirty="0">
                <a:latin typeface="Calibri"/>
                <a:ea typeface="Calibri"/>
                <a:cs typeface="Calibri"/>
              </a:rPr>
              <a:t>The main assessment focus for this scheme of learning is experimenting in the style of </a:t>
            </a:r>
            <a:r>
              <a:rPr lang="en-US" sz="1100">
                <a:latin typeface="Calibri"/>
                <a:ea typeface="Calibri"/>
                <a:cs typeface="Calibri"/>
              </a:rPr>
              <a:t>practitioners</a:t>
            </a:r>
            <a:r>
              <a:rPr lang="en-US" sz="1100" dirty="0">
                <a:latin typeface="Calibri"/>
                <a:ea typeface="Calibri"/>
                <a:cs typeface="Calibri"/>
              </a:rPr>
              <a:t>. It also teaches the learners the importance of evaluative practice and collaborative working. </a:t>
            </a:r>
            <a:endParaRPr lang="en-US"/>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73377"/>
            <a:ext cx="1956246" cy="1743133"/>
          </a:xfrm>
        </p:spPr>
        <p:txBody>
          <a:bodyPr lIns="180000" tIns="180000" rIns="180000" bIns="180000" anchor="t">
            <a:normAutofit fontScale="62500" lnSpcReduction="20000"/>
          </a:bodyPr>
          <a:lstStyle/>
          <a:p>
            <a:pPr>
              <a:lnSpc>
                <a:spcPct val="100000"/>
              </a:lnSpc>
              <a:spcBef>
                <a:spcPts val="0"/>
              </a:spcBef>
            </a:pPr>
            <a:r>
              <a:rPr lang="en-US" sz="1800">
                <a:latin typeface="Calibri"/>
                <a:ea typeface="Calibri"/>
                <a:cs typeface="Calibri"/>
              </a:rPr>
              <a:t>Close up</a:t>
            </a:r>
            <a:endParaRPr lang="en-US" sz="1800" dirty="0">
              <a:latin typeface="Calibri"/>
              <a:ea typeface="Calibri"/>
              <a:cs typeface="Calibri"/>
            </a:endParaRPr>
          </a:p>
          <a:p>
            <a:pPr>
              <a:lnSpc>
                <a:spcPct val="100000"/>
              </a:lnSpc>
              <a:spcBef>
                <a:spcPts val="0"/>
              </a:spcBef>
            </a:pPr>
            <a:r>
              <a:rPr lang="en-US" sz="1800" dirty="0">
                <a:latin typeface="Calibri"/>
                <a:ea typeface="Calibri"/>
                <a:cs typeface="Calibri"/>
              </a:rPr>
              <a:t>Wide shot</a:t>
            </a:r>
          </a:p>
          <a:p>
            <a:pPr>
              <a:lnSpc>
                <a:spcPct val="100000"/>
              </a:lnSpc>
              <a:spcBef>
                <a:spcPts val="0"/>
              </a:spcBef>
            </a:pPr>
            <a:r>
              <a:rPr lang="en-US" sz="1800" dirty="0">
                <a:latin typeface="Calibri"/>
                <a:ea typeface="Calibri"/>
                <a:cs typeface="Calibri"/>
              </a:rPr>
              <a:t>Medium shot</a:t>
            </a:r>
          </a:p>
          <a:p>
            <a:pPr>
              <a:lnSpc>
                <a:spcPct val="100000"/>
              </a:lnSpc>
              <a:spcBef>
                <a:spcPts val="0"/>
              </a:spcBef>
            </a:pPr>
            <a:r>
              <a:rPr lang="en-US" sz="1800" dirty="0">
                <a:latin typeface="Calibri"/>
                <a:ea typeface="Calibri"/>
                <a:cs typeface="Calibri"/>
              </a:rPr>
              <a:t>Camera angle</a:t>
            </a:r>
          </a:p>
          <a:p>
            <a:pPr>
              <a:lnSpc>
                <a:spcPct val="100000"/>
              </a:lnSpc>
              <a:spcBef>
                <a:spcPts val="0"/>
              </a:spcBef>
            </a:pPr>
            <a:r>
              <a:rPr lang="en-US" sz="1800" dirty="0">
                <a:latin typeface="Calibri"/>
                <a:ea typeface="Calibri"/>
                <a:cs typeface="Calibri"/>
              </a:rPr>
              <a:t>Character motivation</a:t>
            </a:r>
            <a:r>
              <a:rPr lang="en-US" sz="1800" dirty="0">
                <a:latin typeface="Segoe UI"/>
                <a:cs typeface="Segoe UI"/>
              </a:rPr>
              <a:t> </a:t>
            </a:r>
          </a:p>
          <a:p>
            <a:pPr>
              <a:lnSpc>
                <a:spcPct val="100000"/>
              </a:lnSpc>
              <a:spcBef>
                <a:spcPts val="0"/>
              </a:spcBef>
            </a:pPr>
            <a:r>
              <a:rPr lang="en-US" sz="1800">
                <a:latin typeface="Segoe UI"/>
                <a:cs typeface="Segoe UI"/>
              </a:rPr>
              <a:t>Character's objectives </a:t>
            </a:r>
            <a:endParaRPr lang="en-US" sz="1800" dirty="0">
              <a:latin typeface="Segoe UI"/>
              <a:cs typeface="Segoe UI"/>
            </a:endParaRPr>
          </a:p>
          <a:p>
            <a:pPr>
              <a:lnSpc>
                <a:spcPct val="100000"/>
              </a:lnSpc>
              <a:spcBef>
                <a:spcPts val="0"/>
              </a:spcBef>
            </a:pPr>
            <a:r>
              <a:rPr lang="en-US" sz="1800" dirty="0">
                <a:latin typeface="Segoe UI"/>
                <a:cs typeface="Segoe UI"/>
              </a:rPr>
              <a:t>Editing </a:t>
            </a:r>
          </a:p>
          <a:p>
            <a:pPr>
              <a:lnSpc>
                <a:spcPct val="100000"/>
              </a:lnSpc>
              <a:spcBef>
                <a:spcPts val="0"/>
              </a:spcBef>
            </a:pPr>
            <a:r>
              <a:rPr lang="en-US" sz="1800">
                <a:latin typeface="Segoe UI"/>
                <a:cs typeface="Segoe UI"/>
              </a:rPr>
              <a:t>Special effects</a:t>
            </a:r>
            <a:endParaRPr lang="en-US" sz="1800" dirty="0">
              <a:latin typeface="Segoe UI"/>
              <a:cs typeface="Segoe UI"/>
            </a:endParaRPr>
          </a:p>
          <a:p>
            <a:pPr>
              <a:lnSpc>
                <a:spcPct val="100000"/>
              </a:lnSpc>
              <a:spcBef>
                <a:spcPts val="0"/>
              </a:spcBef>
            </a:pPr>
            <a:r>
              <a:rPr lang="en-US" sz="1800">
                <a:latin typeface="Segoe UI"/>
                <a:cs typeface="Segoe UI"/>
              </a:rPr>
              <a:t>Sound effects </a:t>
            </a:r>
          </a:p>
          <a:p>
            <a:pPr>
              <a:lnSpc>
                <a:spcPct val="100000"/>
              </a:lnSpc>
              <a:spcBef>
                <a:spcPts val="0"/>
              </a:spcBef>
            </a:pPr>
            <a:endParaRPr lang="en-US" sz="1800" b="1" dirty="0">
              <a:solidFill>
                <a:srgbClr val="FF0000"/>
              </a:solidFill>
              <a:latin typeface="Segoe UI"/>
              <a:cs typeface="Segoe U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buFont typeface="Arial,Sans-Serif"/>
              <a:buChar char="•"/>
            </a:pPr>
            <a:r>
              <a:rPr lang="en-GB" sz="1000" dirty="0">
                <a:latin typeface="Arial"/>
                <a:ea typeface="Calibri"/>
                <a:cs typeface="Arial"/>
              </a:rPr>
              <a:t>Working collaboratively – how to speak and listen to each other, share ideas and compromise to reach a shared goal.</a:t>
            </a:r>
            <a:endParaRPr lang="en-US" sz="1000" dirty="0">
              <a:solidFill>
                <a:srgbClr val="000000"/>
              </a:solidFill>
              <a:latin typeface="Arial"/>
              <a:ea typeface="Calibri"/>
              <a:cs typeface="Arial"/>
            </a:endParaRPr>
          </a:p>
          <a:p>
            <a:pPr marL="285750" indent="-285750">
              <a:buFont typeface="Arial,Sans-Serif"/>
              <a:buChar char="•"/>
            </a:pPr>
            <a:r>
              <a:rPr lang="en-GB" sz="1000" dirty="0">
                <a:latin typeface="Arial"/>
                <a:ea typeface="Calibri"/>
                <a:cs typeface="Arial"/>
              </a:rPr>
              <a:t>Celebrating success, improving overall confidence through performance.</a:t>
            </a:r>
            <a:endParaRPr lang="en-GB" dirty="0"/>
          </a:p>
        </p:txBody>
      </p:sp>
      <p:sp>
        <p:nvSpPr>
          <p:cNvPr id="12" name="TextBox 11">
            <a:extLst>
              <a:ext uri="{FF2B5EF4-FFF2-40B4-BE49-F238E27FC236}">
                <a16:creationId xmlns:a16="http://schemas.microsoft.com/office/drawing/2014/main" id="{E1277E3F-D1D1-8AC9-BCF9-606FEB429C92}"/>
              </a:ext>
            </a:extLst>
          </p:cNvPr>
          <p:cNvSpPr txBox="1"/>
          <p:nvPr/>
        </p:nvSpPr>
        <p:spPr>
          <a:xfrm>
            <a:off x="6847327" y="5526868"/>
            <a:ext cx="1796912"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a:solidFill>
                  <a:srgbClr val="006758"/>
                </a:solidFill>
                <a:ea typeface="Calibri"/>
                <a:cs typeface="Calibri"/>
              </a:rPr>
              <a:t>Openings</a:t>
            </a:r>
            <a:endParaRPr lang="en-US" sz="1100" dirty="0">
              <a:solidFill>
                <a:srgbClr val="006758"/>
              </a:solidFill>
              <a:ea typeface="Calibri"/>
              <a:cs typeface="Calibri"/>
            </a:endParaRPr>
          </a:p>
          <a:p>
            <a:r>
              <a:rPr lang="en-US" sz="1100" dirty="0">
                <a:solidFill>
                  <a:srgbClr val="006758"/>
                </a:solidFill>
                <a:ea typeface="Calibri"/>
                <a:cs typeface="Calibri"/>
              </a:rPr>
              <a:t>Buttons </a:t>
            </a:r>
          </a:p>
          <a:p>
            <a:r>
              <a:rPr lang="en-US" sz="1100" dirty="0">
                <a:solidFill>
                  <a:srgbClr val="006758"/>
                </a:solidFill>
                <a:ea typeface="Calibri"/>
                <a:cs typeface="Calibri"/>
              </a:rPr>
              <a:t>Super objective</a:t>
            </a:r>
          </a:p>
          <a:p>
            <a:r>
              <a:rPr lang="en-US" sz="1100" dirty="0">
                <a:solidFill>
                  <a:srgbClr val="006758"/>
                </a:solidFill>
                <a:ea typeface="Calibri"/>
                <a:cs typeface="Calibri"/>
              </a:rPr>
              <a:t>Scene objective </a:t>
            </a:r>
          </a:p>
          <a:p>
            <a:r>
              <a:rPr lang="en-US" sz="1100">
                <a:solidFill>
                  <a:srgbClr val="006758"/>
                </a:solidFill>
                <a:ea typeface="Calibri"/>
                <a:cs typeface="Calibri"/>
              </a:rPr>
              <a:t>Beat</a:t>
            </a:r>
            <a:endParaRPr lang="en-US" sz="1100" dirty="0">
              <a:solidFill>
                <a:srgbClr val="006758"/>
              </a:solidFill>
              <a:ea typeface="Calibri"/>
              <a:cs typeface="Calibri"/>
            </a:endParaRPr>
          </a:p>
          <a:p>
            <a:r>
              <a:rPr lang="en-US" sz="1100">
                <a:solidFill>
                  <a:srgbClr val="006758"/>
                </a:solidFill>
                <a:ea typeface="Calibri"/>
                <a:cs typeface="Calibri"/>
              </a:rPr>
              <a:t>Subtext</a:t>
            </a:r>
            <a:endParaRPr lang="en-US" sz="1100" dirty="0">
              <a:solidFill>
                <a:srgbClr val="000000"/>
              </a:solidFill>
              <a:ea typeface="Calibri"/>
              <a:cs typeface="Calibri"/>
            </a:endParaRPr>
          </a:p>
          <a:p>
            <a:endParaRPr lang="en-US" dirty="0">
              <a:ea typeface="Calibri"/>
              <a:cs typeface="Calibri"/>
            </a:endParaRPr>
          </a:p>
        </p:txBody>
      </p:sp>
    </p:spTree>
    <p:extLst>
      <p:ext uri="{BB962C8B-B14F-4D97-AF65-F5344CB8AC3E}">
        <p14:creationId xmlns:p14="http://schemas.microsoft.com/office/powerpoint/2010/main" val="2979512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sz="1100" dirty="0">
                <a:latin typeface="Calibri"/>
                <a:ea typeface="Calibri"/>
                <a:cs typeface="Calibri"/>
              </a:rPr>
              <a:t>In this unit we encourage learners to become reflective, curious and creative individuals both as artist and audience. In this unit of work, the autonomy of development is very much passed over to the learners. Thye are exploring the skills they learnt in year 7 but development their individual response to these skills. </a:t>
            </a:r>
          </a:p>
          <a:p>
            <a:r>
              <a:rPr lang="en-US" sz="1100" dirty="0">
                <a:latin typeface="Calibri"/>
                <a:ea typeface="Calibri"/>
                <a:cs typeface="Calibri"/>
              </a:rPr>
              <a:t>Learners will then critically respond to wide range performance work both peer and </a:t>
            </a:r>
            <a:r>
              <a:rPr lang="en-US" sz="1100">
                <a:latin typeface="Calibri"/>
                <a:ea typeface="Calibri"/>
                <a:cs typeface="Calibri"/>
              </a:rPr>
              <a:t>professional</a:t>
            </a:r>
            <a:r>
              <a:rPr lang="en-US" sz="1100" dirty="0">
                <a:latin typeface="Calibri"/>
                <a:ea typeface="Calibri"/>
                <a:cs typeface="Calibri"/>
              </a:rPr>
              <a:t>. All of which is underpinned by the process of creating a practical outcome or performance.</a:t>
            </a:r>
          </a:p>
          <a:p>
            <a:endParaRPr lang="en-US" sz="1100" dirty="0">
              <a:latin typeface="Calibri"/>
              <a:ea typeface="Calibri"/>
              <a:cs typeface="Arial"/>
            </a:endParaRPr>
          </a:p>
          <a:p>
            <a:endParaRPr lang="en-US" sz="900" dirty="0">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dirty="0"/>
              <a:t>Exploring the Expressive Arts </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4925" y="4258698"/>
            <a:ext cx="10129939" cy="410400"/>
          </a:xfrm>
          <a:solidFill>
            <a:srgbClr val="ED5A3E"/>
          </a:solidFill>
        </p:spPr>
        <p:txBody>
          <a:bodyPr lIns="144000" tIns="45720" rIns="91440" bIns="45720" anchor="ctr" anchorCtr="0">
            <a:noAutofit/>
          </a:bodyPr>
          <a:lstStyle/>
          <a:p>
            <a:r>
              <a:rPr lang="en-US" dirty="0">
                <a:latin typeface="MASSILIA VF"/>
              </a:rPr>
              <a:t>Creating combines skills and knowledge, drawing on the senses, inspiration and imagination.</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dirty="0">
                <a:latin typeface="MASSILIA VF"/>
              </a:rPr>
              <a:t>Responding and reflecting</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400" baseline="0" dirty="0">
                <a:solidFill>
                  <a:srgbClr val="006758"/>
                </a:solidFill>
                <a:latin typeface="Calibri"/>
              </a:rPr>
              <a:t>In this units, we encourage learners to become reflective, curious and creative individuals both as artists and audience members.  We ask them to critically respond </a:t>
            </a:r>
            <a:r>
              <a:rPr lang="en-GB" dirty="0">
                <a:latin typeface="Calibri"/>
              </a:rPr>
              <a:t>the work </a:t>
            </a:r>
            <a:r>
              <a:rPr lang="en-GB" sz="1400" baseline="0" dirty="0">
                <a:solidFill>
                  <a:srgbClr val="006758"/>
                </a:solidFill>
                <a:latin typeface="Calibri"/>
              </a:rPr>
              <a:t>of </a:t>
            </a:r>
            <a:r>
              <a:rPr lang="en-GB" dirty="0">
                <a:latin typeface="Calibri"/>
              </a:rPr>
              <a:t>their peers as well as their own work which should driving their creativity and performance quality forward.</a:t>
            </a:r>
            <a:r>
              <a:rPr lang="en-GB" sz="1400" baseline="0" dirty="0">
                <a:solidFill>
                  <a:srgbClr val="006758"/>
                </a:solidFill>
                <a:latin typeface="Calibri"/>
              </a:rPr>
              <a:t>  All of which is underpinned by the process of creating a practical outcome or performance. Initially in this units, I expect responses may be a simple sensory reaction to artistic stimulus or a critical analysis of </a:t>
            </a:r>
            <a:r>
              <a:rPr lang="en-GB" sz="1400" i="1" baseline="0" dirty="0">
                <a:solidFill>
                  <a:srgbClr val="006758"/>
                </a:solidFill>
                <a:latin typeface="Calibri"/>
              </a:rPr>
              <a:t>creative work</a:t>
            </a:r>
            <a:r>
              <a:rPr lang="en-GB" sz="1400" baseline="0" dirty="0">
                <a:solidFill>
                  <a:srgbClr val="006758"/>
                </a:solidFill>
                <a:latin typeface="Calibri"/>
              </a:rPr>
              <a:t>. The ability to reflect is deepened as learners increase their knowledge and understanding of how and why creative work is developed and produced over time. </a:t>
            </a:r>
            <a:endParaRPr lang="en-US" sz="9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44925" y="4666325"/>
            <a:ext cx="10116572" cy="2567483"/>
          </a:xfrm>
        </p:spPr>
        <p:txBody>
          <a:bodyPr lIns="180000" tIns="180000" rIns="180000" bIns="180000" anchor="t">
            <a:normAutofit/>
          </a:bodyPr>
          <a:lstStyle/>
          <a:p>
            <a:r>
              <a:rPr lang="en-GB" sz="1400" baseline="0" dirty="0">
                <a:solidFill>
                  <a:srgbClr val="006758"/>
                </a:solidFill>
                <a:latin typeface="Calibri"/>
              </a:rPr>
              <a:t>In this scheme of work, learners are given the opportunity to</a:t>
            </a:r>
            <a:r>
              <a:rPr lang="en-GB" dirty="0">
                <a:latin typeface="Calibri"/>
              </a:rPr>
              <a:t> take autonomy over their own work. Improvisation is all about being innovative and using your imagination to create new and interesting work. </a:t>
            </a:r>
            <a:r>
              <a:rPr lang="en-GB" sz="1400" baseline="0" dirty="0">
                <a:solidFill>
                  <a:srgbClr val="006758"/>
                </a:solidFill>
                <a:latin typeface="Calibri"/>
              </a:rPr>
              <a:t>Learners are encouraged to work collaboratively to plan, design and make performances that are fit for an audience. Learners within this unit of work with be introduced to some integral skills within drama and asked to apply those skills to a performance in an interesting way.  This unit provides a safe space for the learners to create and transform ideas while working collaboratively. </a:t>
            </a:r>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3853644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907403"/>
            <a:ext cx="4939085" cy="2869685"/>
          </a:xfrm>
        </p:spPr>
        <p:txBody>
          <a:bodyPr lIns="180000" tIns="180000" rIns="180000" bIns="180000" anchor="t">
            <a:normAutofit/>
          </a:bodyPr>
          <a:lstStyle/>
          <a:p>
            <a:r>
              <a:rPr lang="en-GB" sz="1000" b="1" dirty="0">
                <a:latin typeface="Segoe UI"/>
                <a:ea typeface="Calibri"/>
                <a:cs typeface="Segoe UI"/>
              </a:rPr>
              <a:t>Enterprising and Creative (creating own work)</a:t>
            </a:r>
            <a:r>
              <a:rPr lang="en-GB" sz="1000" dirty="0">
                <a:latin typeface="Segoe UI"/>
                <a:ea typeface="Calibri"/>
                <a:cs typeface="Segoe UI"/>
              </a:rPr>
              <a:t>  </a:t>
            </a:r>
            <a:endParaRPr lang="en-US" sz="1000">
              <a:solidFill>
                <a:srgbClr val="000000"/>
              </a:solidFill>
              <a:latin typeface="Segoe UI"/>
              <a:ea typeface="Calibri"/>
              <a:cs typeface="Segoe UI"/>
            </a:endParaRPr>
          </a:p>
          <a:p>
            <a:r>
              <a:rPr lang="en-GB" sz="1000" dirty="0">
                <a:latin typeface="Segoe UI"/>
                <a:ea typeface="Calibri"/>
                <a:cs typeface="Segoe UI"/>
              </a:rPr>
              <a:t>In this unit of work learners have more autonomy for their performance work as they will be using spontaneous </a:t>
            </a:r>
            <a:r>
              <a:rPr lang="en-GB" sz="1000">
                <a:latin typeface="Segoe UI"/>
                <a:ea typeface="Calibri"/>
                <a:cs typeface="Segoe UI"/>
              </a:rPr>
              <a:t>improvisation</a:t>
            </a:r>
            <a:r>
              <a:rPr lang="en-GB" sz="1000" dirty="0">
                <a:latin typeface="Segoe UI"/>
                <a:ea typeface="Calibri"/>
                <a:cs typeface="Segoe UI"/>
              </a:rPr>
              <a:t> to create work on the spot. </a:t>
            </a:r>
          </a:p>
          <a:p>
            <a:r>
              <a:rPr lang="en-GB" sz="1000" b="1" dirty="0">
                <a:latin typeface="Segoe UI"/>
                <a:ea typeface="Calibri"/>
                <a:cs typeface="Segoe UI"/>
              </a:rPr>
              <a:t>Ambitious Capable (building skills)</a:t>
            </a:r>
            <a:r>
              <a:rPr lang="en-GB" sz="1000" dirty="0">
                <a:latin typeface="Segoe UI"/>
                <a:ea typeface="Calibri"/>
                <a:cs typeface="Segoe UI"/>
              </a:rPr>
              <a:t>  </a:t>
            </a:r>
            <a:endParaRPr lang="en-GB" sz="1000">
              <a:solidFill>
                <a:srgbClr val="000000"/>
              </a:solidFill>
              <a:latin typeface="Segoe UI"/>
              <a:ea typeface="Calibri"/>
              <a:cs typeface="Segoe UI"/>
            </a:endParaRPr>
          </a:p>
          <a:p>
            <a:r>
              <a:rPr lang="en-GB" sz="1000" dirty="0">
                <a:latin typeface="Segoe UI"/>
                <a:ea typeface="Calibri"/>
                <a:cs typeface="Segoe UI"/>
              </a:rPr>
              <a:t>In this unit, learners are focusing on confidence skills </a:t>
            </a:r>
            <a:r>
              <a:rPr lang="en-GB" sz="1000">
                <a:latin typeface="Segoe UI"/>
                <a:ea typeface="Calibri"/>
                <a:cs typeface="Segoe UI"/>
              </a:rPr>
              <a:t>and</a:t>
            </a:r>
            <a:r>
              <a:rPr lang="en-GB" sz="1000" dirty="0">
                <a:latin typeface="Segoe UI"/>
                <a:ea typeface="Calibri"/>
                <a:cs typeface="Segoe UI"/>
              </a:rPr>
              <a:t> having the ability to perform on demand in front of an audience. </a:t>
            </a:r>
          </a:p>
          <a:p>
            <a:r>
              <a:rPr lang="en-GB" sz="1000" b="1" dirty="0">
                <a:latin typeface="Segoe UI"/>
                <a:ea typeface="Calibri"/>
                <a:cs typeface="Segoe UI"/>
              </a:rPr>
              <a:t>Healthy, confident (performance in Drama and Music)</a:t>
            </a:r>
            <a:r>
              <a:rPr lang="en-GB" sz="1000" dirty="0">
                <a:latin typeface="Segoe UI"/>
                <a:ea typeface="Calibri"/>
                <a:cs typeface="Segoe UI"/>
              </a:rPr>
              <a:t>  </a:t>
            </a:r>
            <a:endParaRPr lang="en-GB" sz="1000">
              <a:solidFill>
                <a:srgbClr val="000000"/>
              </a:solidFill>
              <a:latin typeface="Segoe UI"/>
              <a:ea typeface="Calibri"/>
              <a:cs typeface="Segoe UI"/>
            </a:endParaRPr>
          </a:p>
          <a:p>
            <a:r>
              <a:rPr lang="en-GB" sz="1000" dirty="0">
                <a:latin typeface="Segoe UI"/>
                <a:ea typeface="Calibri"/>
                <a:cs typeface="Segoe UI"/>
              </a:rPr>
              <a:t>Confidence is key in this unit of work and learners will be introduced to performance in front of an audience. Without their usual practice. </a:t>
            </a:r>
            <a:r>
              <a:rPr lang="en-GB" sz="1000">
                <a:latin typeface="Segoe UI"/>
                <a:ea typeface="Calibri"/>
                <a:cs typeface="Segoe UI"/>
              </a:rPr>
              <a:t>Quick</a:t>
            </a:r>
            <a:r>
              <a:rPr lang="en-GB" sz="1000" dirty="0">
                <a:latin typeface="Segoe UI"/>
                <a:ea typeface="Calibri"/>
                <a:cs typeface="Segoe UI"/>
              </a:rPr>
              <a:t> thinking is key. </a:t>
            </a:r>
            <a:endParaRPr lang="en-GB" sz="1000">
              <a:solidFill>
                <a:srgbClr val="000000"/>
              </a:solidFill>
              <a:latin typeface="Segoe UI"/>
              <a:ea typeface="Calibri"/>
              <a:cs typeface="Segoe UI"/>
            </a:endParaRPr>
          </a:p>
          <a:p>
            <a:endParaRPr lang="en-GB" sz="1000" dirty="0">
              <a:latin typeface="Segoe UI"/>
              <a:ea typeface="Calibri"/>
              <a:cs typeface="Segoe UI"/>
            </a:endParaRPr>
          </a:p>
          <a:p>
            <a:endParaRPr lang="en-GB" sz="1100" dirty="0">
              <a:latin typeface="Calibri"/>
              <a:ea typeface="Calibri"/>
              <a:cs typeface="Calibri"/>
            </a:endParaRP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a:xfrm>
            <a:off x="325821" y="4298572"/>
            <a:ext cx="4939085" cy="2925780"/>
          </a:xfrm>
        </p:spPr>
        <p:txBody>
          <a:bodyPr lIns="180000" tIns="180000" rIns="180000" bIns="180000" anchor="t">
            <a:noAutofit/>
          </a:bodyPr>
          <a:lstStyle/>
          <a:p>
            <a:r>
              <a:rPr lang="en-US" sz="900" b="1" u="sng">
                <a:latin typeface="Calibri"/>
                <a:ea typeface="Calibri"/>
                <a:cs typeface="Calibri"/>
              </a:rPr>
              <a:t>Literacy </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b="1">
                <a:latin typeface="Calibri"/>
                <a:ea typeface="Calibri"/>
                <a:cs typeface="Calibri"/>
              </a:rPr>
              <a:t>Listening 2.4</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dirty="0">
                <a:latin typeface="Calibri"/>
                <a:ea typeface="Calibri"/>
                <a:cs typeface="Calibri"/>
              </a:rPr>
              <a:t>I can listen to and respond to others with questions and comments which focus on reasons, implications and next steps. </a:t>
            </a:r>
            <a:endParaRPr lang="en-US" sz="900" dirty="0">
              <a:solidFill>
                <a:srgbClr val="000000"/>
              </a:solidFill>
              <a:latin typeface="Calibri"/>
              <a:ea typeface="Calibri"/>
              <a:cs typeface="Calibri"/>
            </a:endParaRPr>
          </a:p>
          <a:p>
            <a:r>
              <a:rPr lang="en-US" sz="900" dirty="0">
                <a:latin typeface="Calibri"/>
                <a:ea typeface="Calibri"/>
                <a:cs typeface="Calibri"/>
              </a:rPr>
              <a:t>I can listen in order to show agreement and disagreement in collaborative discussion and situations. </a:t>
            </a:r>
            <a:endParaRPr lang="en-US" sz="900" dirty="0">
              <a:solidFill>
                <a:srgbClr val="000000"/>
              </a:solidFill>
              <a:latin typeface="Calibri"/>
              <a:ea typeface="Calibri"/>
              <a:cs typeface="Calibri"/>
            </a:endParaRPr>
          </a:p>
          <a:p>
            <a:r>
              <a:rPr lang="en-US" sz="900" b="1" dirty="0">
                <a:latin typeface="Calibri"/>
                <a:ea typeface="Calibri"/>
                <a:cs typeface="Calibri"/>
              </a:rPr>
              <a:t>Speaking 4.3</a:t>
            </a:r>
            <a:r>
              <a:rPr lang="en-US" sz="900" dirty="0">
                <a:latin typeface="Calibri"/>
                <a:ea typeface="Calibri"/>
                <a:cs typeface="Calibri"/>
              </a:rPr>
              <a:t> </a:t>
            </a:r>
            <a:endParaRPr lang="en-US" sz="900" dirty="0">
              <a:solidFill>
                <a:srgbClr val="000000"/>
              </a:solidFill>
              <a:latin typeface="Calibri"/>
              <a:ea typeface="Calibri"/>
              <a:cs typeface="Calibri"/>
            </a:endParaRPr>
          </a:p>
          <a:p>
            <a:r>
              <a:rPr lang="en-US" sz="900" dirty="0">
                <a:latin typeface="Calibri"/>
                <a:ea typeface="Calibri"/>
                <a:cs typeface="Calibri"/>
              </a:rPr>
              <a:t>I can contribute to group discussion in different roles, taking responsibility for completing the task well.  </a:t>
            </a:r>
            <a:endParaRPr lang="en-US" sz="900" dirty="0">
              <a:solidFill>
                <a:srgbClr val="000000"/>
              </a:solidFill>
              <a:latin typeface="Calibri"/>
              <a:ea typeface="Calibri"/>
              <a:cs typeface="Calibri"/>
            </a:endParaRPr>
          </a:p>
          <a:p>
            <a:r>
              <a:rPr lang="en-US" sz="900" dirty="0">
                <a:latin typeface="Calibri"/>
                <a:ea typeface="Calibri"/>
                <a:cs typeface="Calibri"/>
              </a:rPr>
              <a:t>Oracy will be developed throughout this scheme of work with learners presenting work as well as giving feedback and feedforward further developing their oracy skills.  </a:t>
            </a:r>
            <a:endParaRPr lang="en-US" sz="900" dirty="0">
              <a:solidFill>
                <a:srgbClr val="000000"/>
              </a:solidFill>
              <a:latin typeface="Calibri"/>
              <a:ea typeface="Calibri"/>
              <a:cs typeface="Calibri"/>
            </a:endParaRPr>
          </a:p>
          <a:p>
            <a:r>
              <a:rPr lang="en-US" sz="900" dirty="0">
                <a:latin typeface="Calibri"/>
                <a:ea typeface="Calibri"/>
                <a:cs typeface="Calibri"/>
              </a:rPr>
              <a:t>Key words vocabulary to develop each week with learners understanding new drama specific vocabulary.  </a:t>
            </a:r>
            <a:endParaRPr lang="en-US" sz="900" dirty="0">
              <a:solidFill>
                <a:srgbClr val="000000"/>
              </a:solidFill>
              <a:latin typeface="Calibri"/>
              <a:ea typeface="Calibri"/>
              <a:cs typeface="Calibri"/>
            </a:endParaRPr>
          </a:p>
          <a:p>
            <a:r>
              <a:rPr lang="en-US" sz="900" dirty="0">
                <a:latin typeface="Calibri"/>
                <a:ea typeface="Calibri"/>
                <a:cs typeface="Calibri"/>
              </a:rPr>
              <a:t>Reading and scanning text as well as interpreting characters and making them unique from a text.  </a:t>
            </a:r>
            <a:endParaRPr lang="en-US"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92500" lnSpcReduction="10000"/>
          </a:bodyPr>
          <a:lstStyle/>
          <a:p>
            <a:pPr rtl="0"/>
            <a:r>
              <a:rPr lang="en-GB" sz="600" u="sng" baseline="0">
                <a:solidFill>
                  <a:srgbClr val="006758"/>
                </a:solidFill>
                <a:latin typeface="Calibri"/>
                <a:ea typeface="Segoe UI"/>
                <a:cs typeface="Segoe UI"/>
              </a:rPr>
              <a:t>..</a:t>
            </a:r>
            <a:r>
              <a:rPr lang="en-GB" sz="1000" b="1" u="sng" baseline="0">
                <a:solidFill>
                  <a:srgbClr val="006758"/>
                </a:solidFill>
                <a:latin typeface="Calibri"/>
                <a:ea typeface="Segoe UI"/>
                <a:cs typeface="Segoe UI"/>
              </a:rPr>
              <a:t>Creativity and innovation</a:t>
            </a:r>
            <a:r>
              <a:rPr lang="en-US" sz="1000">
                <a:latin typeface="Calibri"/>
                <a:ea typeface="Segoe UI"/>
                <a:cs typeface="Segoe UI"/>
              </a:rPr>
              <a:t>​</a:t>
            </a:r>
          </a:p>
          <a:p>
            <a:pPr rtl="0"/>
            <a:r>
              <a:rPr lang="en-GB" sz="1000" baseline="0">
                <a:solidFill>
                  <a:srgbClr val="006758"/>
                </a:solidFill>
                <a:latin typeface="Calibri"/>
                <a:ea typeface="Segoe UI"/>
                <a:cs typeface="Segoe UI"/>
              </a:rPr>
              <a:t>Learners use their creative skills and imagination, discover possibilities and refine ideas to produce their own unique artistic work.</a:t>
            </a:r>
            <a:r>
              <a:rPr lang="en-GB" sz="1000">
                <a:latin typeface="Calibri"/>
                <a:ea typeface="Segoe UI"/>
                <a:cs typeface="Segoe UI"/>
              </a:rPr>
              <a:t>​</a:t>
            </a:r>
          </a:p>
          <a:p>
            <a:pPr rtl="0"/>
            <a:r>
              <a:rPr lang="en-GB" sz="1000" b="1" u="sng" baseline="0">
                <a:solidFill>
                  <a:srgbClr val="006758"/>
                </a:solidFill>
                <a:latin typeface="Calibri"/>
                <a:ea typeface="Segoe UI"/>
                <a:cs typeface="Segoe UI"/>
              </a:rPr>
              <a:t>Critical thinking and problem-solving</a:t>
            </a:r>
            <a:r>
              <a:rPr lang="en-GB" sz="1000">
                <a:latin typeface="Calibri"/>
                <a:ea typeface="Segoe UI"/>
                <a:cs typeface="Segoe UI"/>
              </a:rPr>
              <a:t>​</a:t>
            </a:r>
          </a:p>
          <a:p>
            <a:pPr rtl="0"/>
            <a:r>
              <a:rPr lang="en-GB" sz="1000" baseline="0">
                <a:solidFill>
                  <a:srgbClr val="006758"/>
                </a:solidFill>
                <a:latin typeface="Calibri"/>
                <a:ea typeface="Segoe UI"/>
                <a:cs typeface="Segoe UI"/>
              </a:rPr>
              <a:t>The evaluation involved in the creative process enables learners to develop reflective, questioning and problem-solving skills, as well as to challenge perceptions and identify solutions. </a:t>
            </a:r>
            <a:r>
              <a:rPr lang="en-GB" sz="1000">
                <a:latin typeface="Calibri"/>
                <a:ea typeface="Segoe UI"/>
                <a:cs typeface="Segoe UI"/>
              </a:rPr>
              <a:t>​</a:t>
            </a:r>
          </a:p>
          <a:p>
            <a:pPr rtl="0"/>
            <a:r>
              <a:rPr lang="en-GB" sz="1000" b="1" u="sng" baseline="0">
                <a:solidFill>
                  <a:srgbClr val="006758"/>
                </a:solidFill>
                <a:latin typeface="Calibri"/>
                <a:ea typeface="Segoe UI"/>
                <a:cs typeface="Segoe UI"/>
              </a:rPr>
              <a:t>Personal effectiveness</a:t>
            </a:r>
            <a:r>
              <a:rPr lang="en-GB" sz="1000">
                <a:latin typeface="Calibri"/>
                <a:ea typeface="Segoe UI"/>
                <a:cs typeface="Segoe UI"/>
              </a:rPr>
              <a:t>​</a:t>
            </a:r>
          </a:p>
          <a:p>
            <a:pPr rtl="0"/>
            <a:r>
              <a:rPr lang="en-GB" sz="1100" baseline="0">
                <a:solidFill>
                  <a:srgbClr val="006758"/>
                </a:solidFill>
                <a:latin typeface="Calibri"/>
                <a:ea typeface="Segoe UI"/>
                <a:cs typeface="Segoe UI"/>
              </a:rPr>
              <a:t>Learners develop self-confidence, self-esteem, independence, communication skills and social and cultural awareness.</a:t>
            </a:r>
            <a:r>
              <a:rPr lang="en-GB" sz="1100">
                <a:latin typeface="Calibri"/>
                <a:ea typeface="Segoe UI"/>
                <a:cs typeface="Segoe UI"/>
              </a:rPr>
              <a:t>​</a:t>
            </a:r>
          </a:p>
          <a:p>
            <a:pPr rtl="0"/>
            <a:r>
              <a:rPr lang="en-GB" sz="1000" b="1" u="sng" baseline="0">
                <a:solidFill>
                  <a:srgbClr val="006758"/>
                </a:solidFill>
                <a:latin typeface="Calibri"/>
                <a:ea typeface="Segoe UI"/>
                <a:cs typeface="Segoe UI"/>
              </a:rPr>
              <a:t>Planning and organising</a:t>
            </a:r>
            <a:r>
              <a:rPr lang="en-GB" sz="1000">
                <a:latin typeface="Calibri"/>
                <a:ea typeface="Segoe UI"/>
                <a:cs typeface="Segoe UI"/>
              </a:rPr>
              <a:t>​</a:t>
            </a:r>
          </a:p>
          <a:p>
            <a:pPr rtl="0"/>
            <a:r>
              <a:rPr lang="en-GB" sz="1100" baseline="0">
                <a:solidFill>
                  <a:srgbClr val="006758"/>
                </a:solidFill>
                <a:latin typeface="Calibri"/>
                <a:ea typeface="Segoe UI"/>
                <a:cs typeface="Segoe UI"/>
              </a:rPr>
              <a:t> Learners generate ideas, develop curiosity, explore and bring ideas into action is fundamental to this Area.</a:t>
            </a:r>
            <a:endParaRPr lang="en-GB" sz="9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rtl="0"/>
            <a:r>
              <a:rPr lang="en-GB" sz="1100" dirty="0">
                <a:latin typeface="Calibri"/>
                <a:ea typeface="Segoe UI"/>
                <a:cs typeface="Segoe UI"/>
              </a:rPr>
              <a:t>​</a:t>
            </a:r>
          </a:p>
          <a:p>
            <a:pPr rtl="0"/>
            <a:r>
              <a:rPr lang="en-US" sz="1100" dirty="0">
                <a:latin typeface="Calibri"/>
                <a:ea typeface="Segoe UI"/>
                <a:cs typeface="Segoe UI"/>
              </a:rPr>
              <a:t>Improvisation</a:t>
            </a:r>
            <a:r>
              <a:rPr lang="en-US" sz="1100" baseline="0" dirty="0">
                <a:solidFill>
                  <a:srgbClr val="006758"/>
                </a:solidFill>
                <a:latin typeface="Calibri"/>
                <a:ea typeface="Segoe UI"/>
                <a:cs typeface="Segoe UI"/>
              </a:rPr>
              <a:t> embeds many of the pedagogical principles within the scheme of work. The main ones that are focused on in this scheme are: </a:t>
            </a:r>
            <a:r>
              <a:rPr lang="en-US" sz="1100" dirty="0">
                <a:latin typeface="Calibri"/>
                <a:ea typeface="Segoe UI"/>
                <a:cs typeface="Segoe UI"/>
              </a:rPr>
              <a:t>​</a:t>
            </a:r>
          </a:p>
          <a:p>
            <a:pPr marL="285750" indent="-285750">
              <a:buFont typeface="Arial"/>
              <a:buChar char="•"/>
            </a:pPr>
            <a:r>
              <a:rPr lang="en-US" sz="1100" dirty="0">
                <a:latin typeface="Calibri"/>
                <a:ea typeface="Calibri"/>
                <a:cs typeface="Arial"/>
              </a:rPr>
              <a:t>Challenges all learners by encouraging them to </a:t>
            </a:r>
            <a:r>
              <a:rPr lang="en-US" sz="1100" err="1">
                <a:latin typeface="Calibri"/>
                <a:ea typeface="Calibri"/>
                <a:cs typeface="Arial"/>
              </a:rPr>
              <a:t>recognise</a:t>
            </a:r>
            <a:r>
              <a:rPr lang="en-US" sz="1100" dirty="0">
                <a:latin typeface="Calibri"/>
                <a:ea typeface="Calibri"/>
                <a:cs typeface="Arial"/>
              </a:rPr>
              <a:t> the importance of sustained effort in meeting expectations that are high but achievable for them</a:t>
            </a:r>
            <a:endParaRPr lang="en-US" sz="1100">
              <a:latin typeface="Calibri"/>
              <a:ea typeface="Calibri"/>
              <a:cs typeface="Calibri"/>
            </a:endParaRPr>
          </a:p>
          <a:p>
            <a:pPr marL="285750" indent="-285750">
              <a:buFont typeface="Arial"/>
              <a:buChar char="•"/>
            </a:pPr>
            <a:r>
              <a:rPr lang="en-US" sz="1100" dirty="0">
                <a:latin typeface="Calibri"/>
                <a:ea typeface="Calibri"/>
                <a:cs typeface="Arial"/>
              </a:rPr>
              <a:t>means employing a blend of approaches including those that promote problem-solving, creative and critical thinking</a:t>
            </a:r>
          </a:p>
          <a:p>
            <a:pPr marL="285750" indent="-285750">
              <a:buFont typeface="Arial"/>
              <a:buChar char="•"/>
            </a:pPr>
            <a:r>
              <a:rPr lang="en-US" sz="1100" dirty="0">
                <a:latin typeface="Calibri"/>
                <a:ea typeface="Calibri"/>
                <a:cs typeface="Arial"/>
              </a:rPr>
              <a:t>encourages learners to take increasing responsibility for their own learning</a:t>
            </a:r>
          </a:p>
          <a:p>
            <a:pPr marL="285750" indent="-285750">
              <a:buFont typeface="Arial"/>
              <a:buChar char="•"/>
            </a:pPr>
            <a:r>
              <a:rPr lang="en-US" sz="1100" dirty="0">
                <a:latin typeface="Calibri"/>
                <a:ea typeface="Calibri"/>
                <a:cs typeface="Arial"/>
              </a:rPr>
              <a:t>encourages collaboration</a:t>
            </a:r>
          </a:p>
          <a:p>
            <a:pPr marL="285750" indent="-285750">
              <a:buFont typeface="Arial"/>
              <a:buChar char="•"/>
            </a:pPr>
            <a:endParaRPr lang="en-US" dirty="0">
              <a:solidFill>
                <a:srgbClr val="1F1F1F"/>
              </a:solidFill>
              <a:latin typeface="Arial"/>
              <a:ea typeface="Calibri"/>
              <a:cs typeface="Arial"/>
            </a:endParaRPr>
          </a:p>
          <a:p>
            <a:endParaRPr lang="en-US" sz="1100" dirty="0">
              <a:latin typeface="Calibri"/>
              <a:ea typeface="Calibri"/>
              <a:cs typeface="Segoe UI"/>
            </a:endParaRPr>
          </a:p>
          <a:p>
            <a:endParaRPr lang="en-US" sz="1100" dirty="0">
              <a:latin typeface="Calibri"/>
              <a:ea typeface="Calibri"/>
              <a:cs typeface="Segoe UI"/>
            </a:endParaRPr>
          </a:p>
          <a:p>
            <a:endParaRPr lang="en-US" sz="1100" dirty="0">
              <a:latin typeface="Calibri"/>
              <a:ea typeface="Calibri"/>
              <a:cs typeface="Segoe U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latin typeface="Calibri"/>
                <a:ea typeface="Calibri"/>
                <a:cs typeface="Calibri"/>
              </a:rPr>
              <a:t>Improvisation is a scheme of work that allows learners to increasing the effectiveness of their own learning. It allows learners to become leaders, have more autonomy over their own work as well as increasing their use of imaginative responses to a stimulus. Improvisation ensure the learners are using different parts of their brain and their quick-thinking skills to improvise on the spot. </a:t>
            </a:r>
            <a:endParaRPr lang="en-US">
              <a:latin typeface="MASSILIA VF"/>
              <a:ea typeface="Calibri"/>
              <a:cs typeface="Calibri"/>
            </a:endParaRPr>
          </a:p>
          <a:p>
            <a:r>
              <a:rPr lang="en-US" sz="1100" dirty="0">
                <a:latin typeface="Calibri"/>
                <a:ea typeface="Calibri"/>
                <a:cs typeface="Calibri"/>
              </a:rPr>
              <a:t>Learners will gain greater confidence by being able to explore, experience, interpret, create and respond through this scheme of learning.</a:t>
            </a:r>
            <a:endParaRPr lang="en-US"/>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dirty="0">
                <a:latin typeface="Segoe UI"/>
                <a:cs typeface="Segoe UI"/>
              </a:rPr>
              <a:t> </a:t>
            </a:r>
            <a:r>
              <a:rPr lang="en-US" sz="1100" dirty="0">
                <a:latin typeface="Calibri"/>
                <a:ea typeface="Calibri"/>
                <a:cs typeface="Calibri"/>
              </a:rPr>
              <a:t>In improvisation learners get to explore Performing Arts through creating their own work, evaluating their work and the work of others and being a critical audience member for their peers. </a:t>
            </a:r>
            <a:endParaRPr lang="en-US" sz="1100" dirty="0">
              <a:solidFill>
                <a:srgbClr val="000000"/>
              </a:solidFill>
              <a:latin typeface="Calibri"/>
              <a:ea typeface="Calibri"/>
              <a:cs typeface="Calibri"/>
            </a:endParaRPr>
          </a:p>
          <a:p>
            <a:r>
              <a:rPr lang="en-US" sz="1100" dirty="0">
                <a:latin typeface="Calibri"/>
                <a:ea typeface="Calibri"/>
                <a:cs typeface="Calibri"/>
              </a:rPr>
              <a:t>Learners will learn and refine different types of knowledge and skills including the techniques, required to create and interpret in drama. </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latin typeface="Calibri"/>
                <a:ea typeface="Calibri"/>
                <a:cs typeface="Calibri"/>
              </a:rPr>
              <a:t>Progression in this scheme of learning is demonstrated through the development of the key drama skills that they learnt in year 7. This scheme of learning revisits those skills and allows learners to now only deepen their knowledge of these skills but to also put this knowledge into practice through their </a:t>
            </a:r>
            <a:r>
              <a:rPr lang="en-US" sz="1100">
                <a:latin typeface="Calibri"/>
                <a:ea typeface="Calibri"/>
                <a:cs typeface="Calibri"/>
              </a:rPr>
              <a:t>performance</a:t>
            </a:r>
            <a:r>
              <a:rPr lang="en-US" sz="1100" dirty="0">
                <a:latin typeface="Calibri"/>
                <a:ea typeface="Calibri"/>
                <a:cs typeface="Calibri"/>
              </a:rPr>
              <a:t>.</a:t>
            </a:r>
          </a:p>
          <a:p>
            <a:r>
              <a:rPr lang="en-US" sz="1100" dirty="0">
                <a:latin typeface="Calibri"/>
                <a:ea typeface="Calibri"/>
                <a:cs typeface="Calibri"/>
              </a:rPr>
              <a:t>.</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latin typeface="Calibri Light"/>
                <a:ea typeface="Calibri Light"/>
                <a:cs typeface="Calibri Light"/>
              </a:rPr>
              <a:t>In year 8 drama, learners level of control, accuracy and fluency will show growth since they learnt these subject specific skills at the beginning of year 7. The learner's confidence and ability has progressed into a more sophisticated way of applying these skills. Learning at this stage will be </a:t>
            </a:r>
            <a:r>
              <a:rPr lang="en-US" sz="1100" dirty="0" err="1">
                <a:latin typeface="Calibri Light"/>
                <a:ea typeface="Calibri Light"/>
                <a:cs typeface="Calibri Light"/>
              </a:rPr>
              <a:t>characterised</a:t>
            </a:r>
            <a:r>
              <a:rPr lang="en-US" sz="1100" dirty="0">
                <a:latin typeface="Calibri Light"/>
                <a:ea typeface="Calibri Light"/>
                <a:cs typeface="Calibri Light"/>
              </a:rPr>
              <a:t> by using smore sophisticated movements, vocal  and facial expressions.</a:t>
            </a:r>
            <a:endParaRPr lang="en-US" dirty="0">
              <a:ea typeface="Calibri Light"/>
              <a:cs typeface="Calibri Light"/>
            </a:endParaRPr>
          </a:p>
          <a:p>
            <a:r>
              <a:rPr lang="en-US" sz="1100" dirty="0">
                <a:latin typeface="Calibri Light"/>
                <a:ea typeface="Calibri Light"/>
                <a:cs typeface="Calibri Light"/>
              </a:rPr>
              <a:t>When evaluating their work in this unit, learners are required to know the main key words linked to movement and voice and use them when evaluating others and themselves n a more complex way. </a:t>
            </a:r>
            <a:endParaRPr lang="en-US"/>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Calibri"/>
                <a:ea typeface="Calibri"/>
                <a:cs typeface="Calibri"/>
              </a:rPr>
              <a:t>Links with other areas of Expressive Arts such as music and dance are </a:t>
            </a:r>
            <a:r>
              <a:rPr lang="en-US" sz="1100">
                <a:latin typeface="Calibri"/>
                <a:ea typeface="Calibri"/>
                <a:cs typeface="Calibri"/>
              </a:rPr>
              <a:t>prevalent</a:t>
            </a:r>
            <a:r>
              <a:rPr lang="en-US" sz="1100" dirty="0">
                <a:latin typeface="Calibri"/>
                <a:ea typeface="Calibri"/>
                <a:cs typeface="Calibri"/>
              </a:rPr>
              <a:t> within this scheme of learning. </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100" baseline="0" dirty="0">
                <a:solidFill>
                  <a:srgbClr val="006758"/>
                </a:solidFill>
                <a:latin typeface="Calibri"/>
              </a:rPr>
              <a:t>The main issues at KS3 is the ability to recall because the learner on having drama once every two weeks. To address these issues, we revisit skills as often as we can and focus on performance confidence, ability and </a:t>
            </a:r>
            <a:r>
              <a:rPr lang="en-US" sz="1100" dirty="0">
                <a:latin typeface="Calibri"/>
              </a:rPr>
              <a:t>quality.</a:t>
            </a:r>
            <a:r>
              <a:rPr lang="en-US" sz="1100" baseline="0" dirty="0">
                <a:solidFill>
                  <a:srgbClr val="006758"/>
                </a:solidFill>
                <a:latin typeface="Calibri"/>
              </a:rPr>
              <a:t> </a:t>
            </a:r>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Calibri"/>
                <a:cs typeface="Calibri"/>
              </a:rPr>
              <a:t>I can explore and experiment with and then select appropriate creative techniques, practices, materials, processes, resources, tools and technologies.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how and why creative work is made by asking questions and developing my own answers.</a:t>
            </a:r>
            <a:endParaRPr lang="en-US" dirty="0">
              <a:solidFill>
                <a:srgbClr val="000000"/>
              </a:solidFill>
              <a:latin typeface="Calibri"/>
              <a:cs typeface="Calibri"/>
            </a:endParaRPr>
          </a:p>
          <a:p>
            <a:r>
              <a:rPr lang="en-US" dirty="0">
                <a:latin typeface="Arial"/>
                <a:cs typeface="Arial"/>
              </a:rPr>
              <a:t>•</a:t>
            </a:r>
            <a:r>
              <a:rPr lang="en-US" dirty="0">
                <a:latin typeface="Calibri"/>
                <a:cs typeface="Calibri"/>
              </a:rPr>
              <a:t>I can explore and describe how artists and creative work communicate mood, feelings and ideas.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a:xfrm>
            <a:off x="317151" y="5929"/>
            <a:ext cx="10062438" cy="913843"/>
          </a:xfrm>
        </p:spPr>
        <p:txBody>
          <a:bodyPr lIns="91440" tIns="45720" rIns="91440" bIns="45720" anchor="t">
            <a:normAutofit fontScale="92500" lnSpcReduction="20000"/>
          </a:bodyPr>
          <a:lstStyle/>
          <a:p>
            <a:pPr algn="ctr"/>
            <a:r>
              <a:rPr lang="en-US" u="sng" dirty="0">
                <a:latin typeface="MASSILIA VF"/>
              </a:rPr>
              <a:t>Progression Steps to inform teaching</a:t>
            </a:r>
            <a:endParaRPr lang="en-US" u="sng"/>
          </a:p>
          <a:p>
            <a:pPr algn="ctr"/>
            <a:r>
              <a:rPr lang="en-GB" sz="1400" dirty="0">
                <a:solidFill>
                  <a:srgbClr val="000000"/>
                </a:solidFill>
                <a:latin typeface="Calibri"/>
                <a:cs typeface="Calibri"/>
              </a:rPr>
              <a:t>Exploring the expressive arts is essential to developing artistic skills and knowledge and it enables learners to become curious and creative individuals.</a:t>
            </a:r>
            <a:endParaRPr lang="en-US" sz="1400" b="0">
              <a:solidFill>
                <a:srgbClr val="000000"/>
              </a:solidFill>
              <a:latin typeface="Calibri"/>
              <a:cs typeface="Calibri"/>
            </a:endParaRPr>
          </a:p>
          <a:p>
            <a:endParaRPr lang="en-US" sz="5100" dirty="0"/>
          </a:p>
        </p:txBody>
      </p:sp>
      <p:graphicFrame>
        <p:nvGraphicFramePr>
          <p:cNvPr id="11" name="Table 10">
            <a:extLst>
              <a:ext uri="{FF2B5EF4-FFF2-40B4-BE49-F238E27FC236}">
                <a16:creationId xmlns:a16="http://schemas.microsoft.com/office/drawing/2014/main" id="{0EFF986C-56FF-ADF6-A656-31EB671678F6}"/>
              </a:ext>
            </a:extLst>
          </p:cNvPr>
          <p:cNvGraphicFramePr>
            <a:graphicFrameLocks noGrp="1"/>
          </p:cNvGraphicFramePr>
          <p:nvPr>
            <p:extLst>
              <p:ext uri="{D42A27DB-BD31-4B8C-83A1-F6EECF244321}">
                <p14:modId xmlns:p14="http://schemas.microsoft.com/office/powerpoint/2010/main" val="1216176503"/>
              </p:ext>
            </p:extLst>
          </p:nvPr>
        </p:nvGraphicFramePr>
        <p:xfrm>
          <a:off x="3805170" y="1679814"/>
          <a:ext cx="3162300" cy="4846320"/>
        </p:xfrm>
        <a:graphic>
          <a:graphicData uri="http://schemas.openxmlformats.org/drawingml/2006/table">
            <a:tbl>
              <a:tblPr bandRow="1">
                <a:tableStyleId>{5C22544A-7EE6-4342-B048-85BDC9FD1C3A}</a:tableStyleId>
              </a:tblPr>
              <a:tblGrid>
                <a:gridCol w="3162300">
                  <a:extLst>
                    <a:ext uri="{9D8B030D-6E8A-4147-A177-3AD203B41FA5}">
                      <a16:colId xmlns:a16="http://schemas.microsoft.com/office/drawing/2014/main" val="3675390060"/>
                    </a:ext>
                  </a:extLst>
                </a:gridCol>
              </a:tblGrid>
              <a:tr h="1519342">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experiment independently and demonstrate technical control with a range of creative materials, processes, resources, tools and technologies showing innovation and resilience.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28180509"/>
                  </a:ext>
                </a:extLst>
              </a:tr>
              <a:tr h="1085250">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the effects that a range of creative techniques, materials, processes, resources, tools and technologies have on my own and others’ creative work.</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048098850"/>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how creative work can represent, document, share and celebrate personal, social and cultural identities.</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746895964"/>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describe how artists </a:t>
                      </a:r>
                      <a:r>
                        <a:rPr lang="en-GB" sz="1400" b="0" i="0">
                          <a:solidFill>
                            <a:srgbClr val="006758"/>
                          </a:solidFill>
                          <a:effectLst/>
                          <a:latin typeface="Calibri" panose="020F0502020204030204" pitchFamily="34" charset="0"/>
                        </a:rPr>
                        <a:t>and creative work communicate mood, </a:t>
                      </a:r>
                      <a:r>
                        <a:rPr lang="en-GB" sz="1400" b="0" i="0">
                          <a:solidFill>
                            <a:srgbClr val="006758"/>
                          </a:solidFill>
                          <a:effectLst/>
                          <a:highlight>
                            <a:srgbClr val="FFFFFF"/>
                          </a:highlight>
                          <a:latin typeface="Calibri" panose="020F0502020204030204" pitchFamily="34" charset="0"/>
                        </a:rPr>
                        <a:t>feelings and ideas and the impact they have on an audience.</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772626282"/>
                  </a:ext>
                </a:extLst>
              </a:tr>
            </a:tbl>
          </a:graphicData>
        </a:graphic>
      </p:graphicFrame>
      <p:graphicFrame>
        <p:nvGraphicFramePr>
          <p:cNvPr id="13" name="Table 12">
            <a:extLst>
              <a:ext uri="{FF2B5EF4-FFF2-40B4-BE49-F238E27FC236}">
                <a16:creationId xmlns:a16="http://schemas.microsoft.com/office/drawing/2014/main" id="{5EF76CAC-9FF5-A30A-6F15-B4B071BE2FDA}"/>
              </a:ext>
            </a:extLst>
          </p:cNvPr>
          <p:cNvGraphicFramePr>
            <a:graphicFrameLocks noGrp="1"/>
          </p:cNvGraphicFramePr>
          <p:nvPr>
            <p:extLst>
              <p:ext uri="{D42A27DB-BD31-4B8C-83A1-F6EECF244321}">
                <p14:modId xmlns:p14="http://schemas.microsoft.com/office/powerpoint/2010/main" val="2963028534"/>
              </p:ext>
            </p:extLst>
          </p:nvPr>
        </p:nvGraphicFramePr>
        <p:xfrm>
          <a:off x="7296716" y="1677694"/>
          <a:ext cx="2914917" cy="5362194"/>
        </p:xfrm>
        <a:graphic>
          <a:graphicData uri="http://schemas.openxmlformats.org/drawingml/2006/table">
            <a:tbl>
              <a:tblPr bandRow="1">
                <a:tableStyleId>{5C22544A-7EE6-4342-B048-85BDC9FD1C3A}</a:tableStyleId>
              </a:tblPr>
              <a:tblGrid>
                <a:gridCol w="2914917">
                  <a:extLst>
                    <a:ext uri="{9D8B030D-6E8A-4147-A177-3AD203B41FA5}">
                      <a16:colId xmlns:a16="http://schemas.microsoft.com/office/drawing/2014/main" val="3909498946"/>
                    </a:ext>
                  </a:extLst>
                </a:gridCol>
              </a:tblGrid>
              <a:tr h="2170500">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041233603"/>
                  </a:ext>
                </a:extLst>
              </a:tr>
              <a:tr h="303867">
                <a:tc>
                  <a:txBody>
                    <a:bodyPr/>
                    <a:lstStyle/>
                    <a:p>
                      <a:pPr algn="l" rtl="0" fontAlgn="auto"/>
                      <a:endParaRPr lang="en-GB" sz="1985" b="0" i="0">
                        <a:solidFill>
                          <a:srgbClr val="000000"/>
                        </a:solidFill>
                        <a:effectLst/>
                        <a:latin typeface="Calibri" panose="020F050202020403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280542202"/>
                  </a:ext>
                </a:extLst>
              </a:tr>
              <a:tr h="1085250">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explore creative work, understanding the personal, social, cultural and historical context, including the conventions of the period in which it was created.</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30620010"/>
                  </a:ext>
                </a:extLst>
              </a:tr>
              <a:tr h="868194">
                <a:tc>
                  <a:txBody>
                    <a:bodyPr/>
                    <a:lstStyle/>
                    <a:p>
                      <a:pPr marL="342900" lvl="0" indent="-342900" algn="l" rtl="0" fontAlgn="base">
                        <a:buFont typeface="Arial" panose="020B0604020202020204" pitchFamily="34" charset="0"/>
                        <a:buChar char="•"/>
                      </a:pPr>
                      <a:r>
                        <a:rPr lang="en-GB" sz="1400" b="0" i="0">
                          <a:solidFill>
                            <a:srgbClr val="006758"/>
                          </a:solidFill>
                          <a:effectLst/>
                          <a:highlight>
                            <a:srgbClr val="FFFFFF"/>
                          </a:highlight>
                          <a:latin typeface="Calibri" panose="020F0502020204030204" pitchFamily="34" charset="0"/>
                        </a:rPr>
                        <a:t>I can investigate and understand how meaning is communicated through the ideas of other artists and performers.</a:t>
                      </a:r>
                      <a:r>
                        <a:rPr lang="en-GB" sz="1400" b="0" i="0">
                          <a:solidFill>
                            <a:srgbClr val="006758"/>
                          </a:solidFill>
                          <a:effectLst/>
                          <a:latin typeface="Calibri" panose="020F0502020204030204" pitchFamily="34" charset="0"/>
                        </a:rPr>
                        <a:t> </a:t>
                      </a:r>
                      <a:endParaRPr lang="en-GB" b="0" i="0">
                        <a:solidFill>
                          <a:srgbClr val="000000"/>
                        </a:solidFill>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007837411"/>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give and accept feedback as both artist and audience.</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compare my own creative work to creative work by other people and from other places and times.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consider, with guidance, how moods, emotions and ideas are communicated both in my own creative work and in the creative work of others.</a:t>
            </a:r>
            <a:endParaRPr lang="en-US" dirty="0">
              <a:solidFill>
                <a:srgbClr val="000000"/>
              </a:solidFill>
              <a:latin typeface="Segoe UI"/>
              <a:cs typeface="Segoe UI"/>
            </a:endParaRP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give and consider constructive feedback about my own creative work and that of others, reflecting on it and making improvements where necessary.</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apply knowledge and understanding of context, and make connections between my own creative work and creative work by other people and from other places and times.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reflect upon how artists have achieved effects or communicated moods, emotions and ideas in their work.</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rtl="0"/>
            <a:r>
              <a:rPr lang="en-US" sz="1400" baseline="0">
                <a:solidFill>
                  <a:srgbClr val="006758"/>
                </a:solidFill>
                <a:latin typeface="Arial"/>
                <a:ea typeface="Segoe UI"/>
                <a:cs typeface="Segoe UI"/>
              </a:rPr>
              <a:t>•</a:t>
            </a:r>
            <a:r>
              <a:rPr lang="en-US" sz="1400" baseline="0">
                <a:solidFill>
                  <a:srgbClr val="006758"/>
                </a:solidFill>
                <a:latin typeface="MASSILIA VF"/>
                <a:ea typeface="Segoe UI"/>
                <a:cs typeface="Segoe UI"/>
              </a:rPr>
              <a:t>I can effectively evaluate my own creative work and that of others showing increasing confidence to recognise and articulate strengths, and to demonstrate resilience and determination to improve.</a:t>
            </a:r>
            <a:r>
              <a:rPr lang="en-US" sz="1400">
                <a:latin typeface="MASSILIA VF"/>
                <a:ea typeface="Segoe UI"/>
                <a:cs typeface="Segoe UI"/>
              </a:rPr>
              <a:t>​</a:t>
            </a:r>
          </a:p>
          <a:p>
            <a:pPr rtl="0"/>
            <a:r>
              <a:rPr lang="en-US" sz="1400" baseline="0">
                <a:solidFill>
                  <a:srgbClr val="006758"/>
                </a:solidFill>
                <a:latin typeface="Arial"/>
                <a:ea typeface="Segoe UI"/>
                <a:cs typeface="Segoe UI"/>
              </a:rPr>
              <a:t>•</a:t>
            </a:r>
            <a:r>
              <a:rPr lang="en-US" sz="1400" baseline="0">
                <a:solidFill>
                  <a:srgbClr val="006758"/>
                </a:solidFill>
                <a:latin typeface="MASSILIA VF"/>
                <a:ea typeface="Segoe UI"/>
                <a:cs typeface="Segoe UI"/>
              </a:rPr>
              <a:t>I can apply knowledge and understanding of context when evaluating my own creative work and creative work by other people and from other places and times.</a:t>
            </a:r>
            <a:r>
              <a:rPr lang="en-US" sz="1400">
                <a:latin typeface="MASSILIA VF"/>
                <a:ea typeface="Segoe UI"/>
                <a:cs typeface="Segoe UI"/>
              </a:rPr>
              <a:t>​</a:t>
            </a:r>
          </a:p>
          <a:p>
            <a:pPr rtl="0"/>
            <a:r>
              <a:rPr lang="en-US" sz="1400" baseline="0">
                <a:solidFill>
                  <a:srgbClr val="006758"/>
                </a:solidFill>
                <a:latin typeface="Arial"/>
                <a:ea typeface="Segoe UI"/>
                <a:cs typeface="Segoe UI"/>
              </a:rPr>
              <a:t>•</a:t>
            </a:r>
            <a:r>
              <a:rPr lang="en-US" sz="1400" baseline="0">
                <a:solidFill>
                  <a:srgbClr val="006758"/>
                </a:solidFill>
                <a:latin typeface="MASSILIA VF"/>
                <a:ea typeface="Segoe UI"/>
                <a:cs typeface="Segoe UI"/>
              </a:rPr>
              <a:t>I can evaluate the effectiveness of a wide range of artistic techniques in producing meaning.</a:t>
            </a: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40000" lnSpcReduction="20000"/>
          </a:bodyPr>
          <a:lstStyle/>
          <a:p>
            <a:r>
              <a:rPr lang="en-US" dirty="0">
                <a:latin typeface="MASSILIA VF"/>
              </a:rPr>
              <a:t>Progression Steps to inform teaching</a:t>
            </a:r>
          </a:p>
          <a:p>
            <a:r>
              <a:rPr lang="en-US">
                <a:solidFill>
                  <a:srgbClr val="1F1F1F"/>
                </a:solidFill>
                <a:latin typeface="Arial"/>
                <a:cs typeface="Arial"/>
              </a:rPr>
              <a:t>Responding and reflecting, both as artist and audience, is a fundamental part of learning in the expressive arts.</a:t>
            </a:r>
            <a:endParaRPr lang="en-US"/>
          </a:p>
          <a:p>
            <a:endParaRPr lang="en-US" dirty="0"/>
          </a:p>
        </p:txBody>
      </p:sp>
    </p:spTree>
    <p:extLst>
      <p:ext uri="{BB962C8B-B14F-4D97-AF65-F5344CB8AC3E}">
        <p14:creationId xmlns:p14="http://schemas.microsoft.com/office/powerpoint/2010/main" val="357473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Segoe UI"/>
                <a:cs typeface="Segoe UI"/>
              </a:rPr>
              <a:t>I can communicate ideas, feelings and memories for an audience and for purposes and outcomes in my creative work.</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apply techniques in my creative work with guidance and direction.</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create my own designs and work collaboratively with others to develop creative ideas.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perform, produce, design, exhibit and share my creative work in a variety of ways for different audiences, inspired by a range of stimuli and experiences.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am beginning to demonstrate resilience and flexibility in approaching creative challenges.</a:t>
            </a:r>
            <a:endParaRPr lang="en-US" dirty="0">
              <a:solidFill>
                <a:srgbClr val="000000"/>
              </a:solidFill>
              <a:latin typeface="Segoe UI"/>
              <a:cs typeface="Segoe UI"/>
            </a:endParaRPr>
          </a:p>
          <a:p>
            <a:r>
              <a:rPr lang="en-US" dirty="0">
                <a:latin typeface="Arial"/>
                <a:cs typeface="Arial"/>
              </a:rPr>
              <a:t>•</a:t>
            </a:r>
            <a:r>
              <a:rPr lang="en-US" dirty="0">
                <a:latin typeface="Segoe UI"/>
                <a:cs typeface="Segoe UI"/>
              </a:rPr>
              <a:t>I 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285750" indent="-285750">
              <a:buFont typeface="Arial,Sans-Serif"/>
              <a:buChar char="•"/>
            </a:pPr>
            <a:r>
              <a:rPr lang="en-US" sz="1300" dirty="0">
                <a:latin typeface="Arial"/>
                <a:cs typeface="Arial"/>
              </a:rPr>
              <a:t>I can combine my knowledge, experience and understanding to plan and communicate my creative work for a range of different audiences, purposes and outcomes.</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draw upon my familiarity with a range of discipline-specific techniques in my creative work.</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draw upon my design knowledge and make connections with greater independence to modify and develop my creative designs.</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perform, produce, design, exhibit and share my creative work in formal and non-formal contexts, considering the impact of my creative work on the audience.</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identify and respond creatively to challenges with resilience and flexibility.</a:t>
            </a:r>
            <a:endParaRPr lang="en-US" sz="1300" dirty="0">
              <a:solidFill>
                <a:srgbClr val="000000"/>
              </a:solidFill>
              <a:latin typeface="Arial"/>
              <a:cs typeface="Arial"/>
            </a:endParaRPr>
          </a:p>
          <a:p>
            <a:pPr marL="285750" indent="-285750">
              <a:buFont typeface="Arial,Sans-Serif"/>
              <a:buChar char="•"/>
            </a:pPr>
            <a:r>
              <a:rPr lang="en-US" sz="1300" dirty="0">
                <a:latin typeface="Arial"/>
                <a:cs typeface="Arial"/>
              </a:rPr>
              <a:t>I can safely choose and use the correct creative tools and materials with some consideration for others.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532262"/>
            <a:ext cx="3431441" cy="5696581"/>
          </a:xfrm>
        </p:spPr>
        <p:txBody>
          <a:bodyPr lIns="180000" tIns="180000" rIns="180000" bIns="180000" anchor="t">
            <a:normAutofit lnSpcReduction="10000"/>
          </a:bodyPr>
          <a:lstStyle/>
          <a:p>
            <a:pPr marL="171450" indent="-171450">
              <a:buFont typeface="Arial" panose="020B0604020202020204" pitchFamily="34" charset="0"/>
              <a:buChar char="•"/>
            </a:pPr>
            <a:endParaRPr lang="en-US" sz="900"/>
          </a:p>
          <a:p>
            <a:pPr marL="285750" indent="-285750">
              <a:buFont typeface="Arial,Sans-Serif" panose="020B0604020202020204" pitchFamily="34" charset="0"/>
              <a:buChar char="•"/>
            </a:pPr>
            <a:r>
              <a:rPr lang="en-US" dirty="0">
                <a:latin typeface="Arial"/>
                <a:cs typeface="Arial"/>
              </a:rPr>
              <a:t>I can use my experimentation and investigation to manipulate creative work with purpose and intent when communicating my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apply </a:t>
            </a:r>
            <a:r>
              <a:rPr lang="en-US" dirty="0" err="1">
                <a:latin typeface="Arial"/>
                <a:cs typeface="Arial"/>
              </a:rPr>
              <a:t>specialised</a:t>
            </a:r>
            <a:r>
              <a:rPr lang="en-US" dirty="0">
                <a:latin typeface="Arial"/>
                <a:cs typeface="Arial"/>
              </a:rPr>
              <a:t> technical skills in my creative work.</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purposefully use my design skills and apply a range of solutions to clarify and refine final creative ideas.</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perform, produce, design, exhibit and share my creative work showing an awareness of artistic intent and of audience.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draw upon my experiences and knowledge to inform and develop strategies to overcome creative challenges with imagination and resilience.</a:t>
            </a:r>
            <a:endParaRPr lang="en-US" dirty="0">
              <a:solidFill>
                <a:srgbClr val="000000"/>
              </a:solidFill>
              <a:latin typeface="Arial"/>
              <a:cs typeface="Arial"/>
            </a:endParaRPr>
          </a:p>
          <a:p>
            <a:pPr marL="285750" indent="-285750">
              <a:buFont typeface="Arial" panose="020B0604020202020204" pitchFamily="34" charset="0"/>
              <a:buChar char="•"/>
            </a:pPr>
            <a:r>
              <a:rPr lang="en-US" dirty="0">
                <a:latin typeface="Arial"/>
                <a:cs typeface="Arial"/>
              </a:rPr>
              <a:t>•I can confidently consider myself, others, audience, participants and matters of intellectual property when creating work.</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40000" lnSpcReduction="20000"/>
          </a:bodyPr>
          <a:lstStyle/>
          <a:p>
            <a:r>
              <a:rPr lang="en-US" dirty="0">
                <a:latin typeface="MASSILIA VF"/>
              </a:rPr>
              <a:t>Progression Steps to inform teaching</a:t>
            </a:r>
          </a:p>
          <a:p>
            <a:r>
              <a:rPr lang="en-US">
                <a:solidFill>
                  <a:srgbClr val="1F1F1F"/>
                </a:solidFill>
                <a:latin typeface="Arial"/>
                <a:cs typeface="Arial"/>
              </a:rPr>
              <a:t>Creating combines skills and knowledge, drawing on the senses, inspiration and imagination.</a:t>
            </a:r>
            <a:endParaRPr lang="en-US"/>
          </a:p>
          <a:p>
            <a:endParaRPr lang="en-US" dirty="0"/>
          </a:p>
        </p:txBody>
      </p:sp>
    </p:spTree>
    <p:extLst>
      <p:ext uri="{BB962C8B-B14F-4D97-AF65-F5344CB8AC3E}">
        <p14:creationId xmlns:p14="http://schemas.microsoft.com/office/powerpoint/2010/main" val="1535084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dirty="0">
                <a:latin typeface="MASSILIA VF"/>
                <a:ea typeface="Segoe UI"/>
                <a:cs typeface="Segoe UI"/>
              </a:rPr>
              <a:t>​They first visited this skill at the beginning of year 7 and this scheme of learning is about </a:t>
            </a:r>
            <a:r>
              <a:rPr lang="en-US" sz="900">
                <a:latin typeface="MASSILIA VF"/>
                <a:ea typeface="Segoe UI"/>
                <a:cs typeface="Segoe UI"/>
              </a:rPr>
              <a:t>revisiting</a:t>
            </a:r>
            <a:r>
              <a:rPr lang="en-US" sz="900" dirty="0">
                <a:latin typeface="MASSILIA VF"/>
                <a:ea typeface="Segoe UI"/>
                <a:cs typeface="Segoe UI"/>
              </a:rPr>
              <a:t> this skills and developing those skills in a more sophisticated and imaginative way. </a:t>
            </a:r>
            <a:endParaRPr lang="en-US"/>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Working as part of a group.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Presenting and oracy skills</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Using vocal and movement skills </a:t>
            </a:r>
            <a:r>
              <a:rPr lang="en-US" sz="1100" dirty="0">
                <a:latin typeface="Calibri"/>
                <a:ea typeface="Segoe UI"/>
                <a:cs typeface="Segoe UI"/>
              </a:rPr>
              <a:t>​</a:t>
            </a:r>
          </a:p>
          <a:p>
            <a:pPr rtl="0"/>
            <a:r>
              <a:rPr lang="en-US" sz="1100" baseline="0" dirty="0">
                <a:solidFill>
                  <a:srgbClr val="006758"/>
                </a:solidFill>
                <a:latin typeface="Arial"/>
                <a:ea typeface="Segoe UI"/>
                <a:cs typeface="Segoe UI"/>
              </a:rPr>
              <a:t>•</a:t>
            </a:r>
            <a:r>
              <a:rPr lang="en-US" sz="1100" baseline="0" dirty="0">
                <a:solidFill>
                  <a:srgbClr val="006758"/>
                </a:solidFill>
                <a:latin typeface="Calibri"/>
                <a:ea typeface="Segoe UI"/>
                <a:cs typeface="Segoe UI"/>
              </a:rPr>
              <a:t>Use of imagination in response to a stimulus. </a:t>
            </a:r>
            <a:r>
              <a:rPr lang="en-US" sz="1100" dirty="0">
                <a:latin typeface="Calibri"/>
                <a:ea typeface="Segoe UI"/>
                <a:cs typeface="Segoe UI"/>
              </a:rPr>
              <a:t>​</a:t>
            </a:r>
          </a:p>
          <a:p>
            <a:pPr rtl="0"/>
            <a:endParaRPr lang="en-US" sz="900" dirty="0">
              <a:cs typeface="Segoe UI"/>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gn="ctr"/>
            <a:r>
              <a:rPr lang="en-US" sz="1100" b="1" u="sng" dirty="0">
                <a:latin typeface="Calibri"/>
                <a:ea typeface="Calibri"/>
                <a:cs typeface="Calibri"/>
              </a:rPr>
              <a:t>Understand the different between spontaneous and polished </a:t>
            </a:r>
            <a:r>
              <a:rPr lang="en-US" sz="1100" b="1" u="sng">
                <a:latin typeface="Calibri"/>
                <a:ea typeface="Calibri"/>
                <a:cs typeface="Calibri"/>
              </a:rPr>
              <a:t>improvisation and the </a:t>
            </a:r>
            <a:r>
              <a:rPr lang="en-US" sz="1100" b="1" u="sng" dirty="0">
                <a:latin typeface="Calibri"/>
                <a:ea typeface="Calibri"/>
                <a:cs typeface="Calibri"/>
              </a:rPr>
              <a:t>performance qualities needed to be successful at both. </a:t>
            </a:r>
            <a:endParaRPr lang="en-US" sz="1100" dirty="0">
              <a:solidFill>
                <a:srgbClr val="000000"/>
              </a:solidFill>
              <a:latin typeface="Calibri"/>
              <a:ea typeface="Calibri"/>
              <a:cs typeface="Calibri"/>
            </a:endParaRPr>
          </a:p>
          <a:p>
            <a:pPr>
              <a:lnSpc>
                <a:spcPct val="100000"/>
              </a:lnSpc>
              <a:spcBef>
                <a:spcPts val="0"/>
              </a:spcBef>
            </a:pPr>
            <a:r>
              <a:rPr lang="en-GB" sz="1100" b="1" u="sng">
                <a:latin typeface="Calibri"/>
                <a:ea typeface="Calibri"/>
                <a:cs typeface="Calibri"/>
              </a:rPr>
              <a:t>Success criteria -  Spontaneous </a:t>
            </a:r>
            <a:endParaRPr lang="en-GB" sz="1100" dirty="0">
              <a:latin typeface="Calibri"/>
              <a:ea typeface="Calibri"/>
              <a:cs typeface="Calibri"/>
            </a:endParaRPr>
          </a:p>
          <a:p>
            <a:pPr marL="285750" indent="-285750">
              <a:lnSpc>
                <a:spcPct val="100000"/>
              </a:lnSpc>
              <a:spcBef>
                <a:spcPts val="0"/>
              </a:spcBef>
              <a:buFont typeface="Arial,Sans-Serif"/>
              <a:buChar char="•"/>
            </a:pPr>
            <a:r>
              <a:rPr lang="en-GB" sz="1100">
                <a:latin typeface="Calibri"/>
                <a:ea typeface="Calibri"/>
                <a:cs typeface="Calibri"/>
              </a:rPr>
              <a:t>Use your imagination to think on the spot.</a:t>
            </a:r>
            <a:endParaRPr lang="en-US" sz="1100">
              <a:latin typeface="Calibri"/>
              <a:ea typeface="Calibri"/>
              <a:cs typeface="Calibri"/>
            </a:endParaRPr>
          </a:p>
          <a:p>
            <a:pPr marL="285750" indent="-285750">
              <a:lnSpc>
                <a:spcPct val="100000"/>
              </a:lnSpc>
              <a:spcBef>
                <a:spcPts val="0"/>
              </a:spcBef>
              <a:buFont typeface="Arial,Sans-Serif"/>
              <a:buChar char="•"/>
            </a:pPr>
            <a:r>
              <a:rPr lang="en-GB" sz="1100" dirty="0">
                <a:latin typeface="Calibri"/>
                <a:ea typeface="Calibri"/>
                <a:cs typeface="Calibri"/>
              </a:rPr>
              <a:t>Create a character using your spontaneous thinking skills.</a:t>
            </a:r>
            <a:endParaRPr lang="en-US" sz="1100">
              <a:latin typeface="Calibri"/>
              <a:ea typeface="Calibri"/>
              <a:cs typeface="Calibri"/>
            </a:endParaRPr>
          </a:p>
          <a:p>
            <a:pPr marL="285750" indent="-285750">
              <a:lnSpc>
                <a:spcPct val="100000"/>
              </a:lnSpc>
              <a:spcBef>
                <a:spcPts val="0"/>
              </a:spcBef>
              <a:buFont typeface="Arial,Sans-Serif"/>
              <a:buChar char="•"/>
            </a:pPr>
            <a:r>
              <a:rPr lang="en-GB" sz="1100" dirty="0">
                <a:latin typeface="Calibri"/>
                <a:ea typeface="Calibri"/>
                <a:cs typeface="Calibri"/>
              </a:rPr>
              <a:t>Working as a team is key – Help out a peer who may be struggling. </a:t>
            </a:r>
            <a:endParaRPr lang="en-US" sz="1100">
              <a:latin typeface="Calibri"/>
              <a:ea typeface="Calibri"/>
              <a:cs typeface="Calibri"/>
            </a:endParaRPr>
          </a:p>
          <a:p>
            <a:pPr marL="285750" indent="-285750">
              <a:lnSpc>
                <a:spcPct val="100000"/>
              </a:lnSpc>
              <a:spcBef>
                <a:spcPts val="0"/>
              </a:spcBef>
              <a:buFont typeface="Arial,Sans-Serif"/>
              <a:buChar char="•"/>
            </a:pPr>
            <a:r>
              <a:rPr lang="en-GB" sz="1100" dirty="0">
                <a:latin typeface="Calibri"/>
                <a:ea typeface="Calibri"/>
                <a:cs typeface="Calibri"/>
              </a:rPr>
              <a:t>No rehearsal allowed with this type of improvisation.</a:t>
            </a:r>
          </a:p>
          <a:p>
            <a:pPr marL="285750" indent="-285750">
              <a:lnSpc>
                <a:spcPct val="100000"/>
              </a:lnSpc>
              <a:spcBef>
                <a:spcPts val="0"/>
              </a:spcBef>
              <a:buFont typeface="Arial"/>
              <a:buChar char="•"/>
            </a:pPr>
            <a:r>
              <a:rPr lang="en-GB" sz="1100" b="1" u="sng" dirty="0">
                <a:latin typeface="Calibri"/>
                <a:ea typeface="Calibri"/>
                <a:cs typeface="Calibri"/>
              </a:rPr>
              <a:t>Success criteria -  Polished</a:t>
            </a:r>
            <a:endParaRPr lang="en-US" sz="1100">
              <a:latin typeface="Calibri"/>
              <a:ea typeface="Calibri"/>
              <a:cs typeface="Calibri"/>
            </a:endParaRPr>
          </a:p>
          <a:p>
            <a:pPr marL="285750" indent="-285750">
              <a:lnSpc>
                <a:spcPct val="100000"/>
              </a:lnSpc>
              <a:spcBef>
                <a:spcPts val="0"/>
              </a:spcBef>
              <a:buFont typeface="Arial,Sans-Serif"/>
              <a:buChar char="•"/>
            </a:pPr>
            <a:r>
              <a:rPr lang="en-GB" sz="1100">
                <a:latin typeface="Calibri"/>
                <a:ea typeface="Calibri"/>
                <a:cs typeface="Calibri"/>
              </a:rPr>
              <a:t>Plan out what you are going to do and who you will play. </a:t>
            </a:r>
            <a:endParaRPr lang="en-US" sz="1100">
              <a:latin typeface="Calibri"/>
              <a:ea typeface="Calibri"/>
              <a:cs typeface="Calibri"/>
            </a:endParaRPr>
          </a:p>
          <a:p>
            <a:pPr marL="285750" indent="-285750">
              <a:lnSpc>
                <a:spcPct val="100000"/>
              </a:lnSpc>
              <a:spcBef>
                <a:spcPts val="0"/>
              </a:spcBef>
              <a:buFont typeface="Arial,Sans-Serif"/>
              <a:buChar char="•"/>
            </a:pPr>
            <a:r>
              <a:rPr lang="en-GB" sz="1100" dirty="0">
                <a:latin typeface="Calibri"/>
                <a:ea typeface="Calibri"/>
                <a:cs typeface="Calibri"/>
              </a:rPr>
              <a:t>Discuss the storyline and location that you will use.</a:t>
            </a:r>
            <a:endParaRPr lang="en-US" sz="1100">
              <a:latin typeface="Calibri"/>
              <a:ea typeface="Calibri"/>
              <a:cs typeface="Calibri"/>
            </a:endParaRPr>
          </a:p>
          <a:p>
            <a:pPr marL="285750" indent="-285750">
              <a:lnSpc>
                <a:spcPct val="100000"/>
              </a:lnSpc>
              <a:spcBef>
                <a:spcPts val="0"/>
              </a:spcBef>
              <a:buFont typeface="Arial,Sans-Serif"/>
              <a:buChar char="•"/>
            </a:pPr>
            <a:r>
              <a:rPr lang="en-GB" sz="1100" dirty="0">
                <a:latin typeface="Calibri"/>
                <a:ea typeface="Calibri"/>
                <a:cs typeface="Calibri"/>
              </a:rPr>
              <a:t>Have a rehearsal before you perform in front of others. </a:t>
            </a:r>
          </a:p>
          <a:p>
            <a:pPr marL="285750" indent="-285750">
              <a:lnSpc>
                <a:spcPct val="100000"/>
              </a:lnSpc>
              <a:spcBef>
                <a:spcPts val="0"/>
              </a:spcBef>
              <a:buFont typeface="Arial,Sans-Serif"/>
              <a:buChar char="•"/>
            </a:pPr>
            <a:endParaRPr lang="en-GB" sz="1100" dirty="0">
              <a:latin typeface="Calibri"/>
              <a:ea typeface="Calibri"/>
              <a:cs typeface="Calibri"/>
            </a:endParaRPr>
          </a:p>
          <a:p>
            <a:endParaRPr lang="en-US" sz="1100" dirty="0">
              <a:latin typeface="Calibri"/>
              <a:ea typeface="Calibri"/>
              <a:cs typeface="Calibri"/>
            </a:endParaRPr>
          </a:p>
          <a:p>
            <a:endParaRPr lang="en-US" sz="900" dirty="0">
              <a:solidFill>
                <a:srgbClr val="000000"/>
              </a:solidFill>
              <a:latin typeface="Segoe UI"/>
              <a:cs typeface="Segoe UI"/>
            </a:endParaRP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a:buFont typeface="Arial,Sans-Serif" panose="020B0604020202020204" pitchFamily="34" charset="0"/>
              <a:buChar char="•"/>
            </a:pPr>
            <a:r>
              <a:rPr lang="en-US" sz="1100">
                <a:latin typeface="Calibri"/>
                <a:ea typeface="Calibri"/>
                <a:cs typeface="Calibri"/>
              </a:rPr>
              <a:t>The main assessment focus for this scheme of learning is use of subject specific equipment and skills. </a:t>
            </a:r>
            <a:endParaRPr lang="en-US" sz="1100">
              <a:solidFill>
                <a:srgbClr val="000000"/>
              </a:solidFill>
              <a:latin typeface="Calibri"/>
              <a:ea typeface="Calibri"/>
              <a:cs typeface="Calibri"/>
            </a:endParaRPr>
          </a:p>
          <a:p>
            <a:pPr marL="285750" indent="-285750">
              <a:buFont typeface="Arial,Sans-Serif" panose="020B0604020202020204" pitchFamily="34" charset="0"/>
              <a:buChar char="•"/>
            </a:pPr>
            <a:r>
              <a:rPr lang="en-US" sz="1100" dirty="0">
                <a:latin typeface="Calibri"/>
                <a:ea typeface="Calibri"/>
                <a:cs typeface="Calibri"/>
              </a:rPr>
              <a:t>However, during this topic we also teach the learners the importance of evaluative practice and collaborative working. </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58884"/>
            <a:ext cx="2115734" cy="1757626"/>
          </a:xfrm>
        </p:spPr>
        <p:txBody>
          <a:bodyPr lIns="180000" tIns="180000" rIns="180000" bIns="180000" anchor="t">
            <a:normAutofit fontScale="92500" lnSpcReduction="20000"/>
          </a:bodyPr>
          <a:lstStyle/>
          <a:p>
            <a:pPr marL="342900" indent="-342900">
              <a:lnSpc>
                <a:spcPct val="100000"/>
              </a:lnSpc>
              <a:spcBef>
                <a:spcPts val="0"/>
              </a:spcBef>
              <a:buFont typeface="Arial,Sans-Serif"/>
              <a:buChar char="•"/>
            </a:pPr>
            <a:r>
              <a:rPr lang="en-GB" sz="1100" dirty="0">
                <a:latin typeface="Calibri"/>
                <a:cs typeface="Calibri"/>
              </a:rPr>
              <a:t>Spontaneous improvisation </a:t>
            </a:r>
            <a:endParaRPr lang="en-GB" sz="1100">
              <a:latin typeface="Calibri"/>
              <a:ea typeface="Calibri"/>
              <a:cs typeface="Calibri"/>
            </a:endParaRPr>
          </a:p>
          <a:p>
            <a:pPr marL="342900" indent="-342900">
              <a:lnSpc>
                <a:spcPct val="100000"/>
              </a:lnSpc>
              <a:spcBef>
                <a:spcPts val="0"/>
              </a:spcBef>
              <a:buFont typeface="Arial,Sans-Serif"/>
              <a:buChar char="•"/>
            </a:pPr>
            <a:r>
              <a:rPr lang="en-GB" sz="1100" dirty="0">
                <a:latin typeface="Calibri"/>
                <a:cs typeface="Calibri"/>
              </a:rPr>
              <a:t>Polished improvisation </a:t>
            </a:r>
            <a:endParaRPr lang="en-GB" sz="1100">
              <a:latin typeface="Calibri"/>
              <a:ea typeface="Calibri"/>
              <a:cs typeface="Calibri"/>
            </a:endParaRPr>
          </a:p>
          <a:p>
            <a:pPr marL="342900" indent="-342900">
              <a:lnSpc>
                <a:spcPct val="100000"/>
              </a:lnSpc>
              <a:spcBef>
                <a:spcPts val="0"/>
              </a:spcBef>
              <a:buFont typeface="Arial,Sans-Serif"/>
              <a:buChar char="•"/>
            </a:pPr>
            <a:r>
              <a:rPr lang="en-GB" sz="1100" dirty="0">
                <a:latin typeface="Calibri"/>
                <a:cs typeface="Calibri"/>
              </a:rPr>
              <a:t>Quick thinking </a:t>
            </a:r>
            <a:endParaRPr lang="en-GB" sz="1100">
              <a:latin typeface="Calibri"/>
              <a:ea typeface="Calibri"/>
              <a:cs typeface="Calibri"/>
            </a:endParaRPr>
          </a:p>
          <a:p>
            <a:pPr marL="342900" indent="-342900">
              <a:lnSpc>
                <a:spcPct val="100000"/>
              </a:lnSpc>
              <a:spcBef>
                <a:spcPts val="0"/>
              </a:spcBef>
              <a:buFont typeface="Arial,Sans-Serif"/>
              <a:buChar char="•"/>
            </a:pPr>
            <a:r>
              <a:rPr lang="en-GB" sz="1100" dirty="0">
                <a:latin typeface="Calibri"/>
                <a:cs typeface="Calibri"/>
              </a:rPr>
              <a:t>Spontaneous improvisation </a:t>
            </a:r>
            <a:endParaRPr lang="en-GB" sz="1100">
              <a:latin typeface="Calibri"/>
              <a:ea typeface="Calibri"/>
              <a:cs typeface="Calibri"/>
            </a:endParaRPr>
          </a:p>
          <a:p>
            <a:pPr marL="342900" indent="-342900">
              <a:lnSpc>
                <a:spcPct val="100000"/>
              </a:lnSpc>
              <a:spcBef>
                <a:spcPts val="0"/>
              </a:spcBef>
              <a:buFont typeface="Arial,Sans-Serif"/>
              <a:buChar char="•"/>
            </a:pPr>
            <a:r>
              <a:rPr lang="en-GB" sz="1100" dirty="0">
                <a:latin typeface="Calibri"/>
                <a:cs typeface="Calibri"/>
              </a:rPr>
              <a:t>Polished improvisation </a:t>
            </a:r>
            <a:endParaRPr lang="en-GB" sz="1100">
              <a:latin typeface="Calibri"/>
              <a:ea typeface="Calibri"/>
              <a:cs typeface="Calibri"/>
            </a:endParaRPr>
          </a:p>
          <a:p>
            <a:pPr marL="342900" indent="-342900">
              <a:lnSpc>
                <a:spcPct val="100000"/>
              </a:lnSpc>
              <a:spcBef>
                <a:spcPts val="0"/>
              </a:spcBef>
              <a:buFont typeface="Arial,Sans-Serif"/>
              <a:buChar char="•"/>
            </a:pPr>
            <a:r>
              <a:rPr lang="en-GB" sz="1100" dirty="0">
                <a:latin typeface="Calibri"/>
                <a:cs typeface="Calibri"/>
              </a:rPr>
              <a:t>Quick thinking </a:t>
            </a:r>
            <a:endParaRPr lang="en-GB" sz="1100">
              <a:latin typeface="Calibri"/>
              <a:ea typeface="Calibri"/>
              <a:cs typeface="Calibri"/>
            </a:endParaRPr>
          </a:p>
          <a:p>
            <a:pPr marL="342900" indent="-342900">
              <a:lnSpc>
                <a:spcPct val="100000"/>
              </a:lnSpc>
              <a:spcBef>
                <a:spcPts val="0"/>
              </a:spcBef>
              <a:buFont typeface="Arial,Sans-Serif"/>
              <a:buChar char="•"/>
            </a:pPr>
            <a:r>
              <a:rPr lang="en-GB" sz="1100" dirty="0">
                <a:latin typeface="Calibri"/>
                <a:cs typeface="Calibri"/>
              </a:rPr>
              <a:t>Storytelling </a:t>
            </a:r>
            <a:endParaRPr lang="en-US" sz="1100">
              <a:latin typeface="Calibri"/>
              <a:ea typeface="Calibri"/>
              <a:cs typeface="Calibri"/>
            </a:endParaRPr>
          </a:p>
          <a:p>
            <a:pPr marL="342900" indent="-342900">
              <a:lnSpc>
                <a:spcPct val="100000"/>
              </a:lnSpc>
              <a:spcBef>
                <a:spcPts val="0"/>
              </a:spcBef>
              <a:buFont typeface="Arial,Sans-Serif"/>
              <a:buChar char="•"/>
            </a:pPr>
            <a:r>
              <a:rPr lang="en-GB" sz="1100" dirty="0">
                <a:latin typeface="Calibri"/>
                <a:cs typeface="Calibri"/>
              </a:rPr>
              <a:t>Offer and accept</a:t>
            </a:r>
            <a:endParaRPr lang="en-US" sz="1100">
              <a:latin typeface="Calibri"/>
              <a:ea typeface="Calibri"/>
              <a:cs typeface="Calibri"/>
            </a:endParaRPr>
          </a:p>
          <a:p>
            <a:pPr marL="342900" indent="-342900">
              <a:lnSpc>
                <a:spcPct val="100000"/>
              </a:lnSpc>
              <a:spcBef>
                <a:spcPts val="0"/>
              </a:spcBef>
              <a:buFont typeface="Arial,Sans-Serif"/>
              <a:buChar char="•"/>
            </a:pPr>
            <a:r>
              <a:rPr lang="en-GB" sz="1100" dirty="0">
                <a:latin typeface="Calibri"/>
                <a:cs typeface="Calibri"/>
              </a:rPr>
              <a:t>Direct questioning</a:t>
            </a:r>
            <a:r>
              <a:rPr lang="en-GB" sz="1100" dirty="0">
                <a:solidFill>
                  <a:srgbClr val="000000"/>
                </a:solidFill>
                <a:latin typeface="Calibri"/>
                <a:cs typeface="Calibri"/>
              </a:rPr>
              <a:t> </a:t>
            </a:r>
            <a:endParaRPr lang="en-GB" sz="11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Autofit/>
          </a:bodyPr>
          <a:lstStyle/>
          <a:p>
            <a:pPr marL="285750" indent="-285750">
              <a:buFont typeface="Arial,Sans-Serif"/>
              <a:buChar char="•"/>
            </a:pPr>
            <a:r>
              <a:rPr lang="en-GB" sz="1100" dirty="0">
                <a:latin typeface="Calibri"/>
                <a:ea typeface="Calibri"/>
                <a:cs typeface="Arial"/>
              </a:rPr>
              <a:t>Working collaboratively – how to speak and listen to each other, share ideas and compromise to reach a shared goal.</a:t>
            </a:r>
            <a:endParaRPr lang="en-US" sz="1100" dirty="0">
              <a:solidFill>
                <a:srgbClr val="000000"/>
              </a:solidFill>
              <a:latin typeface="Calibri"/>
              <a:ea typeface="Calibri"/>
              <a:cs typeface="Arial"/>
            </a:endParaRPr>
          </a:p>
          <a:p>
            <a:pPr marL="285750" indent="-285750">
              <a:buFont typeface="Arial,Sans-Serif"/>
              <a:buChar char="•"/>
            </a:pPr>
            <a:r>
              <a:rPr lang="en-GB" sz="1100" dirty="0">
                <a:latin typeface="Calibri"/>
                <a:ea typeface="Calibri"/>
                <a:cs typeface="Arial"/>
              </a:rPr>
              <a:t>Celebrating success, improving overall confidence through performance.</a:t>
            </a:r>
            <a:endParaRPr lang="en-GB" sz="1100">
              <a:latin typeface="Calibri"/>
              <a:ea typeface="Calibri"/>
              <a:cs typeface="Calibri"/>
            </a:endParaRPr>
          </a:p>
        </p:txBody>
      </p:sp>
      <p:sp>
        <p:nvSpPr>
          <p:cNvPr id="12" name="TextBox 11">
            <a:extLst>
              <a:ext uri="{FF2B5EF4-FFF2-40B4-BE49-F238E27FC236}">
                <a16:creationId xmlns:a16="http://schemas.microsoft.com/office/drawing/2014/main" id="{7A0DD287-DAD1-CC7A-2732-3C7A3F79CCF1}"/>
              </a:ext>
            </a:extLst>
          </p:cNvPr>
          <p:cNvSpPr txBox="1"/>
          <p:nvPr/>
        </p:nvSpPr>
        <p:spPr>
          <a:xfrm>
            <a:off x="6946905" y="5658834"/>
            <a:ext cx="1548581" cy="186204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dirty="0">
                <a:solidFill>
                  <a:srgbClr val="006758"/>
                </a:solidFill>
                <a:ea typeface="Calibri"/>
                <a:cs typeface="Calibri"/>
              </a:rPr>
              <a:t>Body language </a:t>
            </a:r>
            <a:endParaRPr lang="en-US" sz="1100">
              <a:solidFill>
                <a:srgbClr val="006758"/>
              </a:solidFill>
              <a:ea typeface="Calibri"/>
              <a:cs typeface="Calibri"/>
            </a:endParaRPr>
          </a:p>
          <a:p>
            <a:r>
              <a:rPr lang="en-GB" sz="1100" dirty="0">
                <a:solidFill>
                  <a:srgbClr val="006758"/>
                </a:solidFill>
                <a:ea typeface="Calibri"/>
                <a:cs typeface="Calibri"/>
              </a:rPr>
              <a:t>Dialogue </a:t>
            </a:r>
            <a:endParaRPr lang="en-US" sz="1100">
              <a:solidFill>
                <a:srgbClr val="006758"/>
              </a:solidFill>
              <a:ea typeface="Calibri"/>
              <a:cs typeface="Calibri"/>
            </a:endParaRPr>
          </a:p>
          <a:p>
            <a:r>
              <a:rPr lang="en-GB" sz="1100" dirty="0">
                <a:solidFill>
                  <a:srgbClr val="006758"/>
                </a:solidFill>
                <a:ea typeface="Calibri"/>
                <a:cs typeface="Calibri"/>
              </a:rPr>
              <a:t>Imagination</a:t>
            </a:r>
            <a:r>
              <a:rPr lang="en-GB" sz="2000" dirty="0">
                <a:ea typeface="Calibri"/>
                <a:cs typeface="Calibri"/>
              </a:rPr>
              <a:t> </a:t>
            </a:r>
            <a:endParaRPr lang="en-US" sz="2000" dirty="0">
              <a:ea typeface="Calibri"/>
              <a:cs typeface="Calibri"/>
            </a:endParaRPr>
          </a:p>
          <a:p>
            <a:r>
              <a:rPr lang="en-GB" sz="1100" dirty="0">
                <a:solidFill>
                  <a:srgbClr val="006758"/>
                </a:solidFill>
                <a:ea typeface="Calibri"/>
                <a:cs typeface="Calibri"/>
              </a:rPr>
              <a:t>Whole class drama</a:t>
            </a:r>
            <a:endParaRPr lang="en-US" sz="1100" dirty="0">
              <a:solidFill>
                <a:srgbClr val="006758"/>
              </a:solidFill>
              <a:ea typeface="Calibri"/>
              <a:cs typeface="Calibri"/>
            </a:endParaRPr>
          </a:p>
          <a:p>
            <a:r>
              <a:rPr lang="en-GB" sz="1100" dirty="0">
                <a:solidFill>
                  <a:srgbClr val="006758"/>
                </a:solidFill>
                <a:ea typeface="Calibri"/>
                <a:cs typeface="Calibri"/>
              </a:rPr>
              <a:t>Freeze frame</a:t>
            </a:r>
            <a:endParaRPr lang="en-US" sz="1100" dirty="0">
              <a:solidFill>
                <a:srgbClr val="006758"/>
              </a:solidFill>
              <a:ea typeface="Calibri"/>
              <a:cs typeface="Calibri"/>
            </a:endParaRPr>
          </a:p>
          <a:p>
            <a:r>
              <a:rPr lang="en-GB" sz="1100" dirty="0">
                <a:solidFill>
                  <a:srgbClr val="006758"/>
                </a:solidFill>
                <a:ea typeface="Calibri"/>
                <a:cs typeface="Calibri"/>
              </a:rPr>
              <a:t>Thought tracking</a:t>
            </a:r>
            <a:endParaRPr lang="en-US" sz="1100">
              <a:solidFill>
                <a:srgbClr val="006758"/>
              </a:solidFill>
              <a:ea typeface="Calibri"/>
              <a:cs typeface="Calibri"/>
            </a:endParaRPr>
          </a:p>
          <a:p>
            <a:r>
              <a:rPr lang="en-GB" sz="1100" dirty="0">
                <a:solidFill>
                  <a:srgbClr val="006758"/>
                </a:solidFill>
                <a:ea typeface="Calibri"/>
                <a:cs typeface="Calibri"/>
              </a:rPr>
              <a:t>Cross cutting</a:t>
            </a:r>
            <a:endParaRPr lang="en-US" sz="1100">
              <a:solidFill>
                <a:srgbClr val="006758"/>
              </a:solidFill>
              <a:ea typeface="Calibri"/>
              <a:cs typeface="Calibri"/>
            </a:endParaRPr>
          </a:p>
          <a:p>
            <a:r>
              <a:rPr lang="en-GB" sz="1100" dirty="0">
                <a:solidFill>
                  <a:srgbClr val="006758"/>
                </a:solidFill>
                <a:ea typeface="Calibri"/>
                <a:cs typeface="Calibri"/>
              </a:rPr>
              <a:t>Director </a:t>
            </a:r>
            <a:endParaRPr lang="en-GB" sz="1100" dirty="0">
              <a:solidFill>
                <a:srgbClr val="000000"/>
              </a:solidFill>
              <a:ea typeface="Calibri" panose="020F0502020204030204"/>
              <a:cs typeface="Calibri" panose="020F0502020204030204"/>
            </a:endParaRPr>
          </a:p>
          <a:p>
            <a:endParaRPr lang="en-US" dirty="0">
              <a:ea typeface="Calibri"/>
              <a:cs typeface="Calibri"/>
            </a:endParaRPr>
          </a:p>
        </p:txBody>
      </p:sp>
      <p:sp>
        <p:nvSpPr>
          <p:cNvPr id="13" name="TextBox 12">
            <a:extLst>
              <a:ext uri="{FF2B5EF4-FFF2-40B4-BE49-F238E27FC236}">
                <a16:creationId xmlns:a16="http://schemas.microsoft.com/office/drawing/2014/main" id="{A317BADB-D381-CE6A-BBB4-FB3ABA8849BF}"/>
              </a:ext>
            </a:extLst>
          </p:cNvPr>
          <p:cNvSpPr txBox="1"/>
          <p:nvPr/>
        </p:nvSpPr>
        <p:spPr>
          <a:xfrm>
            <a:off x="8338781" y="5519206"/>
            <a:ext cx="2180288" cy="17235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Sans-Serif"/>
              <a:buChar char="•"/>
            </a:pPr>
            <a:endParaRPr lang="en-US" dirty="0">
              <a:ea typeface="Calibri"/>
              <a:cs typeface="Calibri"/>
            </a:endParaRPr>
          </a:p>
          <a:p>
            <a:pPr marL="285750" indent="-285750">
              <a:buFont typeface="Arial,Sans-Serif"/>
              <a:buChar char="•"/>
            </a:pPr>
            <a:r>
              <a:rPr lang="en-US" sz="1100" dirty="0">
                <a:solidFill>
                  <a:srgbClr val="006758"/>
                </a:solidFill>
                <a:ea typeface="Calibri"/>
                <a:cs typeface="Calibri"/>
              </a:rPr>
              <a:t>Imagination</a:t>
            </a:r>
          </a:p>
          <a:p>
            <a:pPr marL="285750" indent="-285750">
              <a:buFont typeface="Arial,Sans-Serif"/>
              <a:buChar char="•"/>
            </a:pPr>
            <a:r>
              <a:rPr lang="en-US" sz="1100" dirty="0">
                <a:solidFill>
                  <a:srgbClr val="006758"/>
                </a:solidFill>
                <a:ea typeface="Calibri"/>
                <a:cs typeface="Calibri"/>
              </a:rPr>
              <a:t>Status</a:t>
            </a:r>
          </a:p>
          <a:p>
            <a:pPr marL="285750" indent="-285750">
              <a:buFont typeface="Arial,Sans-Serif"/>
              <a:buChar char="•"/>
            </a:pPr>
            <a:r>
              <a:rPr lang="en-US" sz="1100" dirty="0">
                <a:solidFill>
                  <a:srgbClr val="006758"/>
                </a:solidFill>
                <a:ea typeface="Calibri"/>
                <a:cs typeface="Calibri"/>
              </a:rPr>
              <a:t>Power</a:t>
            </a:r>
          </a:p>
          <a:p>
            <a:pPr marL="285750" indent="-285750">
              <a:buFont typeface="Arial,Sans-Serif"/>
              <a:buChar char="•"/>
            </a:pPr>
            <a:r>
              <a:rPr lang="en-US" sz="1100" dirty="0">
                <a:solidFill>
                  <a:srgbClr val="006758"/>
                </a:solidFill>
                <a:ea typeface="Calibri"/>
                <a:cs typeface="Calibri"/>
              </a:rPr>
              <a:t>Relationship</a:t>
            </a:r>
          </a:p>
          <a:p>
            <a:pPr marL="285750" indent="-285750">
              <a:buFont typeface="Arial,Sans-Serif"/>
              <a:buChar char="•"/>
            </a:pPr>
            <a:r>
              <a:rPr lang="en-US" sz="1100" dirty="0">
                <a:solidFill>
                  <a:srgbClr val="006758"/>
                </a:solidFill>
                <a:ea typeface="Calibri"/>
                <a:cs typeface="Calibri"/>
              </a:rPr>
              <a:t>High Status</a:t>
            </a:r>
          </a:p>
          <a:p>
            <a:pPr marL="285750" indent="-285750">
              <a:buFont typeface="Arial,Sans-Serif"/>
              <a:buChar char="•"/>
            </a:pPr>
            <a:r>
              <a:rPr lang="en-US" sz="1100" dirty="0">
                <a:solidFill>
                  <a:srgbClr val="006758"/>
                </a:solidFill>
                <a:ea typeface="Calibri"/>
                <a:cs typeface="Calibri"/>
              </a:rPr>
              <a:t>Low Status</a:t>
            </a:r>
          </a:p>
          <a:p>
            <a:pPr marL="285750" indent="-285750">
              <a:buFont typeface="Arial,Sans-Serif"/>
              <a:buChar char="•"/>
            </a:pPr>
            <a:r>
              <a:rPr lang="en-US" sz="1100" dirty="0">
                <a:solidFill>
                  <a:srgbClr val="006758"/>
                </a:solidFill>
                <a:ea typeface="Calibri"/>
                <a:cs typeface="Calibri"/>
              </a:rPr>
              <a:t>Posture</a:t>
            </a:r>
          </a:p>
          <a:p>
            <a:pPr marL="285750" indent="-285750">
              <a:buFont typeface="Arial,Sans-Serif"/>
              <a:buChar char="•"/>
            </a:pPr>
            <a:r>
              <a:rPr lang="en-GB" sz="1100" dirty="0">
                <a:solidFill>
                  <a:srgbClr val="006758"/>
                </a:solidFill>
                <a:ea typeface="Calibri"/>
                <a:cs typeface="Calibri"/>
              </a:rPr>
              <a:t>Stimulus </a:t>
            </a:r>
            <a:endParaRPr lang="en-US" sz="1100" dirty="0">
              <a:solidFill>
                <a:srgbClr val="006758"/>
              </a:solidFill>
              <a:ea typeface="Calibri"/>
              <a:cs typeface="Calibri"/>
            </a:endParaRPr>
          </a:p>
        </p:txBody>
      </p:sp>
    </p:spTree>
    <p:extLst>
      <p:ext uri="{BB962C8B-B14F-4D97-AF65-F5344CB8AC3E}">
        <p14:creationId xmlns:p14="http://schemas.microsoft.com/office/powerpoint/2010/main" val="1484914402"/>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27</Slides>
  <Notes>0</Notes>
  <HiddenSlides>0</HiddenSlide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688</cp:revision>
  <dcterms:created xsi:type="dcterms:W3CDTF">2024-02-26T09:08:58Z</dcterms:created>
  <dcterms:modified xsi:type="dcterms:W3CDTF">2024-07-10T20:33:45Z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