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5" r:id="rId7"/>
    <p:sldId id="281" r:id="rId8"/>
    <p:sldId id="280" r:id="rId9"/>
    <p:sldId id="278" r:id="rId10"/>
    <p:sldId id="279" r:id="rId11"/>
    <p:sldId id="282" r:id="rId12"/>
    <p:sldId id="286" r:id="rId13"/>
    <p:sldId id="305" r:id="rId14"/>
    <p:sldId id="297" r:id="rId15"/>
    <p:sldId id="287" r:id="rId16"/>
    <p:sldId id="299" r:id="rId17"/>
    <p:sldId id="317" r:id="rId18"/>
    <p:sldId id="312" r:id="rId19"/>
    <p:sldId id="314" r:id="rId20"/>
    <p:sldId id="306" r:id="rId21"/>
    <p:sldId id="308" r:id="rId22"/>
    <p:sldId id="311" r:id="rId23"/>
    <p:sldId id="319" r:id="rId24"/>
    <p:sldId id="288" r:id="rId25"/>
    <p:sldId id="301" r:id="rId26"/>
    <p:sldId id="316" r:id="rId27"/>
    <p:sldId id="313" r:id="rId28"/>
    <p:sldId id="315" r:id="rId29"/>
    <p:sldId id="307" r:id="rId30"/>
    <p:sldId id="309" r:id="rId31"/>
    <p:sldId id="310" r:id="rId32"/>
    <p:sldId id="318" r:id="rId3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CECEC"/>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72C1979-1432-AA30-CDA4-F32D9A0993F3}" v="11" dt="2024-07-08T13:20:12.69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microsoft.com/office/2015/10/relationships/revisionInfo" Target="revisionInfo.xml"/><Relationship Id="rId21" Type="http://schemas.openxmlformats.org/officeDocument/2006/relationships/slide" Target="slides/slide15.xml"/><Relationship Id="rId34"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viewProps" Target="viewProps.xml"/><Relationship Id="rId8" Type="http://schemas.openxmlformats.org/officeDocument/2006/relationships/slide" Target="slides/slide2.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cy Henderson" userId="S::lucy.henderson@connahsquayhs.org.uk::d26e09ea-48d9-4811-9bbc-554f14c08621" providerId="AD" clId="Web-{6CCEA377-8D33-55B8-1143-B02DDBBE2420}"/>
    <pc:docChg chg="modSld">
      <pc:chgData name="Lucy Henderson" userId="S::lucy.henderson@connahsquayhs.org.uk::d26e09ea-48d9-4811-9bbc-554f14c08621" providerId="AD" clId="Web-{6CCEA377-8D33-55B8-1143-B02DDBBE2420}" dt="2024-06-16T09:05:23.046" v="70" actId="20577"/>
      <pc:docMkLst>
        <pc:docMk/>
      </pc:docMkLst>
      <pc:sldChg chg="addSp delSp modSp">
        <pc:chgData name="Lucy Henderson" userId="S::lucy.henderson@connahsquayhs.org.uk::d26e09ea-48d9-4811-9bbc-554f14c08621" providerId="AD" clId="Web-{6CCEA377-8D33-55B8-1143-B02DDBBE2420}" dt="2024-06-16T09:05:23.046" v="70" actId="20577"/>
        <pc:sldMkLst>
          <pc:docMk/>
          <pc:sldMk cId="1981651252" sldId="278"/>
        </pc:sldMkLst>
        <pc:spChg chg="del mod">
          <ac:chgData name="Lucy Henderson" userId="S::lucy.henderson@connahsquayhs.org.uk::d26e09ea-48d9-4811-9bbc-554f14c08621" providerId="AD" clId="Web-{6CCEA377-8D33-55B8-1143-B02DDBBE2420}" dt="2024-06-16T08:57:49.066" v="22"/>
          <ac:spMkLst>
            <pc:docMk/>
            <pc:sldMk cId="1981651252" sldId="278"/>
            <ac:spMk id="4" creationId="{DF4B6647-26ED-AE4F-C7C6-F118FCC94D72}"/>
          </ac:spMkLst>
        </pc:spChg>
        <pc:spChg chg="mod">
          <ac:chgData name="Lucy Henderson" userId="S::lucy.henderson@connahsquayhs.org.uk::d26e09ea-48d9-4811-9bbc-554f14c08621" providerId="AD" clId="Web-{6CCEA377-8D33-55B8-1143-B02DDBBE2420}" dt="2024-06-16T08:57:37.065" v="19" actId="20577"/>
          <ac:spMkLst>
            <pc:docMk/>
            <pc:sldMk cId="1981651252" sldId="278"/>
            <ac:spMk id="7" creationId="{2E5624FB-155B-4395-46B6-A4D8F5D58C9A}"/>
          </ac:spMkLst>
        </pc:spChg>
        <pc:spChg chg="mod">
          <ac:chgData name="Lucy Henderson" userId="S::lucy.henderson@connahsquayhs.org.uk::d26e09ea-48d9-4811-9bbc-554f14c08621" providerId="AD" clId="Web-{6CCEA377-8D33-55B8-1143-B02DDBBE2420}" dt="2024-06-16T09:05:23.046" v="70" actId="20577"/>
          <ac:spMkLst>
            <pc:docMk/>
            <pc:sldMk cId="1981651252" sldId="278"/>
            <ac:spMk id="8" creationId="{D9F63377-DD1C-4BBD-5D28-6BF14622536D}"/>
          </ac:spMkLst>
        </pc:spChg>
        <pc:spChg chg="mod">
          <ac:chgData name="Lucy Henderson" userId="S::lucy.henderson@connahsquayhs.org.uk::d26e09ea-48d9-4811-9bbc-554f14c08621" providerId="AD" clId="Web-{6CCEA377-8D33-55B8-1143-B02DDBBE2420}" dt="2024-06-16T09:02:22.588" v="45" actId="1076"/>
          <ac:spMkLst>
            <pc:docMk/>
            <pc:sldMk cId="1981651252" sldId="278"/>
            <ac:spMk id="9" creationId="{D3959A49-D4E2-92EF-F1C7-0058CB626234}"/>
          </ac:spMkLst>
        </pc:spChg>
        <pc:spChg chg="add mod">
          <ac:chgData name="Lucy Henderson" userId="S::lucy.henderson@connahsquayhs.org.uk::d26e09ea-48d9-4811-9bbc-554f14c08621" providerId="AD" clId="Web-{6CCEA377-8D33-55B8-1143-B02DDBBE2420}" dt="2024-06-16T09:03:48.559" v="64" actId="14100"/>
          <ac:spMkLst>
            <pc:docMk/>
            <pc:sldMk cId="1981651252" sldId="278"/>
            <ac:spMk id="11" creationId="{F39214EF-5361-8B4F-A389-748C6BFCE481}"/>
          </ac:spMkLst>
        </pc:spChg>
      </pc:sldChg>
    </pc:docChg>
  </pc:docChgLst>
  <pc:docChgLst>
    <pc:chgData name="Lucy Henderson" userId="S::lucy.henderson@connahsquayhs.org.uk::d26e09ea-48d9-4811-9bbc-554f14c08621" providerId="AD" clId="Web-{01A24645-CDD8-9829-D09A-AF8244619E1D}"/>
    <pc:docChg chg="modSld">
      <pc:chgData name="Lucy Henderson" userId="S::lucy.henderson@connahsquayhs.org.uk::d26e09ea-48d9-4811-9bbc-554f14c08621" providerId="AD" clId="Web-{01A24645-CDD8-9829-D09A-AF8244619E1D}" dt="2024-07-02T19:32:32.690" v="605" actId="20577"/>
      <pc:docMkLst>
        <pc:docMk/>
      </pc:docMkLst>
      <pc:sldChg chg="modSp">
        <pc:chgData name="Lucy Henderson" userId="S::lucy.henderson@connahsquayhs.org.uk::d26e09ea-48d9-4811-9bbc-554f14c08621" providerId="AD" clId="Web-{01A24645-CDD8-9829-D09A-AF8244619E1D}" dt="2024-07-02T19:32:32.690" v="605" actId="20577"/>
        <pc:sldMkLst>
          <pc:docMk/>
          <pc:sldMk cId="3408072388" sldId="312"/>
        </pc:sldMkLst>
        <pc:spChg chg="mod">
          <ac:chgData name="Lucy Henderson" userId="S::lucy.henderson@connahsquayhs.org.uk::d26e09ea-48d9-4811-9bbc-554f14c08621" providerId="AD" clId="Web-{01A24645-CDD8-9829-D09A-AF8244619E1D}" dt="2024-07-02T19:32:32.690" v="605" actId="20577"/>
          <ac:spMkLst>
            <pc:docMk/>
            <pc:sldMk cId="3408072388" sldId="312"/>
            <ac:spMk id="2" creationId="{B77F1C2E-7359-4E67-E2F1-060331D23AB7}"/>
          </ac:spMkLst>
        </pc:spChg>
        <pc:spChg chg="mod">
          <ac:chgData name="Lucy Henderson" userId="S::lucy.henderson@connahsquayhs.org.uk::d26e09ea-48d9-4811-9bbc-554f14c08621" providerId="AD" clId="Web-{01A24645-CDD8-9829-D09A-AF8244619E1D}" dt="2024-07-02T19:31:48.142" v="530" actId="20577"/>
          <ac:spMkLst>
            <pc:docMk/>
            <pc:sldMk cId="3408072388" sldId="312"/>
            <ac:spMk id="11" creationId="{F39214EF-5361-8B4F-A389-748C6BFCE481}"/>
          </ac:spMkLst>
        </pc:spChg>
      </pc:sldChg>
      <pc:sldChg chg="modSp">
        <pc:chgData name="Lucy Henderson" userId="S::lucy.henderson@connahsquayhs.org.uk::d26e09ea-48d9-4811-9bbc-554f14c08621" providerId="AD" clId="Web-{01A24645-CDD8-9829-D09A-AF8244619E1D}" dt="2024-07-02T19:11:24.813" v="527" actId="20577"/>
        <pc:sldMkLst>
          <pc:docMk/>
          <pc:sldMk cId="2040872745" sldId="317"/>
        </pc:sldMkLst>
        <pc:spChg chg="mod">
          <ac:chgData name="Lucy Henderson" userId="S::lucy.henderson@connahsquayhs.org.uk::d26e09ea-48d9-4811-9bbc-554f14c08621" providerId="AD" clId="Web-{01A24645-CDD8-9829-D09A-AF8244619E1D}" dt="2024-07-02T19:01:20.219" v="196" actId="20577"/>
          <ac:spMkLst>
            <pc:docMk/>
            <pc:sldMk cId="2040872745" sldId="317"/>
            <ac:spMk id="2" creationId="{92C753A5-51E1-7A44-E9A0-95DE87F723AA}"/>
          </ac:spMkLst>
        </pc:spChg>
        <pc:spChg chg="mod">
          <ac:chgData name="Lucy Henderson" userId="S::lucy.henderson@connahsquayhs.org.uk::d26e09ea-48d9-4811-9bbc-554f14c08621" providerId="AD" clId="Web-{01A24645-CDD8-9829-D09A-AF8244619E1D}" dt="2024-07-02T19:06:10.743" v="327" actId="20577"/>
          <ac:spMkLst>
            <pc:docMk/>
            <pc:sldMk cId="2040872745" sldId="317"/>
            <ac:spMk id="6" creationId="{25C07CEA-84F6-8C26-6F95-D4919D0C9E00}"/>
          </ac:spMkLst>
        </pc:spChg>
        <pc:spChg chg="mod">
          <ac:chgData name="Lucy Henderson" userId="S::lucy.henderson@connahsquayhs.org.uk::d26e09ea-48d9-4811-9bbc-554f14c08621" providerId="AD" clId="Web-{01A24645-CDD8-9829-D09A-AF8244619E1D}" dt="2024-07-02T19:11:24.813" v="527" actId="20577"/>
          <ac:spMkLst>
            <pc:docMk/>
            <pc:sldMk cId="2040872745" sldId="317"/>
            <ac:spMk id="8" creationId="{97EB6683-88F8-01FA-20AA-E88062DEF1CC}"/>
          </ac:spMkLst>
        </pc:spChg>
      </pc:sldChg>
    </pc:docChg>
  </pc:docChgLst>
  <pc:docChgLst>
    <pc:chgData name="Kelly Davis" userId="S::kelly.davis@connahsquayhs.org.uk::096ba659-84af-4938-bb69-cbee8d6cfa26" providerId="AD" clId="Web-{392BA371-F124-8B2E-9DFC-E68C2B348D72}"/>
    <pc:docChg chg="modSld">
      <pc:chgData name="Kelly Davis" userId="S::kelly.davis@connahsquayhs.org.uk::096ba659-84af-4938-bb69-cbee8d6cfa26" providerId="AD" clId="Web-{392BA371-F124-8B2E-9DFC-E68C2B348D72}" dt="2024-05-28T19:56:02.952" v="11" actId="20577"/>
      <pc:docMkLst>
        <pc:docMk/>
      </pc:docMkLst>
      <pc:sldChg chg="delSp modSp">
        <pc:chgData name="Kelly Davis" userId="S::kelly.davis@connahsquayhs.org.uk::096ba659-84af-4938-bb69-cbee8d6cfa26" providerId="AD" clId="Web-{392BA371-F124-8B2E-9DFC-E68C2B348D72}" dt="2024-05-28T19:55:58.343" v="9" actId="20577"/>
        <pc:sldMkLst>
          <pc:docMk/>
          <pc:sldMk cId="1981651252" sldId="278"/>
        </pc:sldMkLst>
        <pc:spChg chg="mod">
          <ac:chgData name="Kelly Davis" userId="S::kelly.davis@connahsquayhs.org.uk::096ba659-84af-4938-bb69-cbee8d6cfa26" providerId="AD" clId="Web-{392BA371-F124-8B2E-9DFC-E68C2B348D72}" dt="2024-05-28T19:55:54.155" v="8" actId="20577"/>
          <ac:spMkLst>
            <pc:docMk/>
            <pc:sldMk cId="1981651252" sldId="278"/>
            <ac:spMk id="2" creationId="{B77F1C2E-7359-4E67-E2F1-060331D23AB7}"/>
          </ac:spMkLst>
        </pc:spChg>
        <pc:spChg chg="mod">
          <ac:chgData name="Kelly Davis" userId="S::kelly.davis@connahsquayhs.org.uk::096ba659-84af-4938-bb69-cbee8d6cfa26" providerId="AD" clId="Web-{392BA371-F124-8B2E-9DFC-E68C2B348D72}" dt="2024-05-28T19:55:58.343" v="9" actId="20577"/>
          <ac:spMkLst>
            <pc:docMk/>
            <pc:sldMk cId="1981651252" sldId="278"/>
            <ac:spMk id="8" creationId="{D9F63377-DD1C-4BBD-5D28-6BF14622536D}"/>
          </ac:spMkLst>
        </pc:spChg>
        <pc:graphicFrameChg chg="del">
          <ac:chgData name="Kelly Davis" userId="S::kelly.davis@connahsquayhs.org.uk::096ba659-84af-4938-bb69-cbee8d6cfa26" providerId="AD" clId="Web-{392BA371-F124-8B2E-9DFC-E68C2B348D72}" dt="2024-05-28T19:55:50.390" v="7"/>
          <ac:graphicFrameMkLst>
            <pc:docMk/>
            <pc:sldMk cId="1981651252" sldId="278"/>
            <ac:graphicFrameMk id="11" creationId="{F8D5B715-0211-402B-1787-C4972EDD8B6B}"/>
          </ac:graphicFrameMkLst>
        </pc:graphicFrameChg>
      </pc:sldChg>
      <pc:sldChg chg="modSp">
        <pc:chgData name="Kelly Davis" userId="S::kelly.davis@connahsquayhs.org.uk::096ba659-84af-4938-bb69-cbee8d6cfa26" providerId="AD" clId="Web-{392BA371-F124-8B2E-9DFC-E68C2B348D72}" dt="2024-05-28T19:55:47.561" v="6" actId="20577"/>
        <pc:sldMkLst>
          <pc:docMk/>
          <pc:sldMk cId="2458432041" sldId="280"/>
        </pc:sldMkLst>
        <pc:spChg chg="mod">
          <ac:chgData name="Kelly Davis" userId="S::kelly.davis@connahsquayhs.org.uk::096ba659-84af-4938-bb69-cbee8d6cfa26" providerId="AD" clId="Web-{392BA371-F124-8B2E-9DFC-E68C2B348D72}" dt="2024-05-28T19:55:47.561" v="6" actId="20577"/>
          <ac:spMkLst>
            <pc:docMk/>
            <pc:sldMk cId="2458432041" sldId="280"/>
            <ac:spMk id="2" creationId="{92C753A5-51E1-7A44-E9A0-95DE87F723AA}"/>
          </ac:spMkLst>
        </pc:spChg>
      </pc:sldChg>
      <pc:sldChg chg="modSp">
        <pc:chgData name="Kelly Davis" userId="S::kelly.davis@connahsquayhs.org.uk::096ba659-84af-4938-bb69-cbee8d6cfa26" providerId="AD" clId="Web-{392BA371-F124-8B2E-9DFC-E68C2B348D72}" dt="2024-05-28T19:56:02.952" v="11" actId="20577"/>
        <pc:sldMkLst>
          <pc:docMk/>
          <pc:sldMk cId="632769890" sldId="284"/>
        </pc:sldMkLst>
        <pc:spChg chg="mod">
          <ac:chgData name="Kelly Davis" userId="S::kelly.davis@connahsquayhs.org.uk::096ba659-84af-4938-bb69-cbee8d6cfa26" providerId="AD" clId="Web-{392BA371-F124-8B2E-9DFC-E68C2B348D72}" dt="2024-05-28T19:56:02.952" v="11" actId="20577"/>
          <ac:spMkLst>
            <pc:docMk/>
            <pc:sldMk cId="632769890" sldId="284"/>
            <ac:spMk id="11" creationId="{73CA8E55-50A9-4198-412B-A239F349004B}"/>
          </ac:spMkLst>
        </pc:spChg>
      </pc:sldChg>
      <pc:sldChg chg="modSp">
        <pc:chgData name="Kelly Davis" userId="S::kelly.davis@connahsquayhs.org.uk::096ba659-84af-4938-bb69-cbee8d6cfa26" providerId="AD" clId="Web-{392BA371-F124-8B2E-9DFC-E68C2B348D72}" dt="2024-05-28T19:55:42.296" v="4" actId="20577"/>
        <pc:sldMkLst>
          <pc:docMk/>
          <pc:sldMk cId="3119478241" sldId="285"/>
        </pc:sldMkLst>
        <pc:spChg chg="mod">
          <ac:chgData name="Kelly Davis" userId="S::kelly.davis@connahsquayhs.org.uk::096ba659-84af-4938-bb69-cbee8d6cfa26" providerId="AD" clId="Web-{392BA371-F124-8B2E-9DFC-E68C2B348D72}" dt="2024-05-28T19:55:39.296" v="1" actId="20577"/>
          <ac:spMkLst>
            <pc:docMk/>
            <pc:sldMk cId="3119478241" sldId="285"/>
            <ac:spMk id="2" creationId="{00000000-0000-0000-0000-000000000000}"/>
          </ac:spMkLst>
        </pc:spChg>
        <pc:spChg chg="mod">
          <ac:chgData name="Kelly Davis" userId="S::kelly.davis@connahsquayhs.org.uk::096ba659-84af-4938-bb69-cbee8d6cfa26" providerId="AD" clId="Web-{392BA371-F124-8B2E-9DFC-E68C2B348D72}" dt="2024-05-28T19:55:42.296" v="4" actId="20577"/>
          <ac:spMkLst>
            <pc:docMk/>
            <pc:sldMk cId="3119478241" sldId="285"/>
            <ac:spMk id="4" creationId="{00000000-0000-0000-0000-000000000000}"/>
          </ac:spMkLst>
        </pc:spChg>
      </pc:sldChg>
    </pc:docChg>
  </pc:docChgLst>
  <pc:docChgLst>
    <pc:chgData name="Lucy Henderson" userId="S::lucy.henderson@connahsquayhs.org.uk::d26e09ea-48d9-4811-9bbc-554f14c08621" providerId="AD" clId="Web-{393C35C5-3E03-6F3C-DC33-88CF780574D5}"/>
    <pc:docChg chg="addSld delSld modSld sldOrd">
      <pc:chgData name="Lucy Henderson" userId="S::lucy.henderson@connahsquayhs.org.uk::d26e09ea-48d9-4811-9bbc-554f14c08621" providerId="AD" clId="Web-{393C35C5-3E03-6F3C-DC33-88CF780574D5}" dt="2024-06-24T20:40:46.571" v="165"/>
      <pc:docMkLst>
        <pc:docMk/>
      </pc:docMkLst>
      <pc:sldChg chg="modSp">
        <pc:chgData name="Lucy Henderson" userId="S::lucy.henderson@connahsquayhs.org.uk::d26e09ea-48d9-4811-9bbc-554f14c08621" providerId="AD" clId="Web-{393C35C5-3E03-6F3C-DC33-88CF780574D5}" dt="2024-06-24T20:10:32.642" v="22" actId="14100"/>
        <pc:sldMkLst>
          <pc:docMk/>
          <pc:sldMk cId="1981651252" sldId="278"/>
        </pc:sldMkLst>
        <pc:spChg chg="mod">
          <ac:chgData name="Lucy Henderson" userId="S::lucy.henderson@connahsquayhs.org.uk::d26e09ea-48d9-4811-9bbc-554f14c08621" providerId="AD" clId="Web-{393C35C5-3E03-6F3C-DC33-88CF780574D5}" dt="2024-06-24T20:09:45.797" v="10" actId="20577"/>
          <ac:spMkLst>
            <pc:docMk/>
            <pc:sldMk cId="1981651252" sldId="278"/>
            <ac:spMk id="2" creationId="{B77F1C2E-7359-4E67-E2F1-060331D23AB7}"/>
          </ac:spMkLst>
        </pc:spChg>
        <pc:spChg chg="mod">
          <ac:chgData name="Lucy Henderson" userId="S::lucy.henderson@connahsquayhs.org.uk::d26e09ea-48d9-4811-9bbc-554f14c08621" providerId="AD" clId="Web-{393C35C5-3E03-6F3C-DC33-88CF780574D5}" dt="2024-06-24T20:10:00.844" v="12" actId="20577"/>
          <ac:spMkLst>
            <pc:docMk/>
            <pc:sldMk cId="1981651252" sldId="278"/>
            <ac:spMk id="7" creationId="{2E5624FB-155B-4395-46B6-A4D8F5D58C9A}"/>
          </ac:spMkLst>
        </pc:spChg>
        <pc:spChg chg="mod">
          <ac:chgData name="Lucy Henderson" userId="S::lucy.henderson@connahsquayhs.org.uk::d26e09ea-48d9-4811-9bbc-554f14c08621" providerId="AD" clId="Web-{393C35C5-3E03-6F3C-DC33-88CF780574D5}" dt="2024-06-24T20:10:24.595" v="21" actId="20577"/>
          <ac:spMkLst>
            <pc:docMk/>
            <pc:sldMk cId="1981651252" sldId="278"/>
            <ac:spMk id="8" creationId="{D9F63377-DD1C-4BBD-5D28-6BF14622536D}"/>
          </ac:spMkLst>
        </pc:spChg>
        <pc:spChg chg="mod">
          <ac:chgData name="Lucy Henderson" userId="S::lucy.henderson@connahsquayhs.org.uk::d26e09ea-48d9-4811-9bbc-554f14c08621" providerId="AD" clId="Web-{393C35C5-3E03-6F3C-DC33-88CF780574D5}" dt="2024-06-24T20:10:32.642" v="22" actId="14100"/>
          <ac:spMkLst>
            <pc:docMk/>
            <pc:sldMk cId="1981651252" sldId="278"/>
            <ac:spMk id="11" creationId="{F39214EF-5361-8B4F-A389-748C6BFCE481}"/>
          </ac:spMkLst>
        </pc:spChg>
      </pc:sldChg>
      <pc:sldChg chg="modSp">
        <pc:chgData name="Lucy Henderson" userId="S::lucy.henderson@connahsquayhs.org.uk::d26e09ea-48d9-4811-9bbc-554f14c08621" providerId="AD" clId="Web-{393C35C5-3E03-6F3C-DC33-88CF780574D5}" dt="2024-06-24T20:11:22.940" v="34" actId="20577"/>
        <pc:sldMkLst>
          <pc:docMk/>
          <pc:sldMk cId="2744657230" sldId="279"/>
        </pc:sldMkLst>
        <pc:spChg chg="mod">
          <ac:chgData name="Lucy Henderson" userId="S::lucy.henderson@connahsquayhs.org.uk::d26e09ea-48d9-4811-9bbc-554f14c08621" providerId="AD" clId="Web-{393C35C5-3E03-6F3C-DC33-88CF780574D5}" dt="2024-06-24T20:10:54.768" v="24" actId="20577"/>
          <ac:spMkLst>
            <pc:docMk/>
            <pc:sldMk cId="2744657230" sldId="279"/>
            <ac:spMk id="2" creationId="{C65EE8F8-148F-B99E-40FA-43CE497387F7}"/>
          </ac:spMkLst>
        </pc:spChg>
        <pc:spChg chg="mod">
          <ac:chgData name="Lucy Henderson" userId="S::lucy.henderson@connahsquayhs.org.uk::d26e09ea-48d9-4811-9bbc-554f14c08621" providerId="AD" clId="Web-{393C35C5-3E03-6F3C-DC33-88CF780574D5}" dt="2024-06-24T20:11:00.783" v="26" actId="20577"/>
          <ac:spMkLst>
            <pc:docMk/>
            <pc:sldMk cId="2744657230" sldId="279"/>
            <ac:spMk id="4" creationId="{74C831F6-864D-BABA-AF92-E2DAAB3A976C}"/>
          </ac:spMkLst>
        </pc:spChg>
        <pc:spChg chg="mod">
          <ac:chgData name="Lucy Henderson" userId="S::lucy.henderson@connahsquayhs.org.uk::d26e09ea-48d9-4811-9bbc-554f14c08621" providerId="AD" clId="Web-{393C35C5-3E03-6F3C-DC33-88CF780574D5}" dt="2024-06-24T20:11:02.987" v="28" actId="20577"/>
          <ac:spMkLst>
            <pc:docMk/>
            <pc:sldMk cId="2744657230" sldId="279"/>
            <ac:spMk id="6" creationId="{BBFAC2B0-088A-A742-E984-08816EB2A534}"/>
          </ac:spMkLst>
        </pc:spChg>
        <pc:spChg chg="mod">
          <ac:chgData name="Lucy Henderson" userId="S::lucy.henderson@connahsquayhs.org.uk::d26e09ea-48d9-4811-9bbc-554f14c08621" providerId="AD" clId="Web-{393C35C5-3E03-6F3C-DC33-88CF780574D5}" dt="2024-06-24T20:11:10.893" v="30" actId="20577"/>
          <ac:spMkLst>
            <pc:docMk/>
            <pc:sldMk cId="2744657230" sldId="279"/>
            <ac:spMk id="9" creationId="{FAC0EE1F-6170-8836-2429-E17EDAC6A750}"/>
          </ac:spMkLst>
        </pc:spChg>
        <pc:spChg chg="mod">
          <ac:chgData name="Lucy Henderson" userId="S::lucy.henderson@connahsquayhs.org.uk::d26e09ea-48d9-4811-9bbc-554f14c08621" providerId="AD" clId="Web-{393C35C5-3E03-6F3C-DC33-88CF780574D5}" dt="2024-06-24T20:11:16.378" v="32" actId="20577"/>
          <ac:spMkLst>
            <pc:docMk/>
            <pc:sldMk cId="2744657230" sldId="279"/>
            <ac:spMk id="11" creationId="{BE434E36-C7AA-5216-328F-AB4594226D84}"/>
          </ac:spMkLst>
        </pc:spChg>
        <pc:spChg chg="mod">
          <ac:chgData name="Lucy Henderson" userId="S::lucy.henderson@connahsquayhs.org.uk::d26e09ea-48d9-4811-9bbc-554f14c08621" providerId="AD" clId="Web-{393C35C5-3E03-6F3C-DC33-88CF780574D5}" dt="2024-06-24T20:11:22.940" v="34" actId="20577"/>
          <ac:spMkLst>
            <pc:docMk/>
            <pc:sldMk cId="2744657230" sldId="279"/>
            <ac:spMk id="13" creationId="{12040E28-C6F5-B532-A029-B5A6A5E6B1EC}"/>
          </ac:spMkLst>
        </pc:spChg>
      </pc:sldChg>
      <pc:sldChg chg="modSp">
        <pc:chgData name="Lucy Henderson" userId="S::lucy.henderson@connahsquayhs.org.uk::d26e09ea-48d9-4811-9bbc-554f14c08621" providerId="AD" clId="Web-{393C35C5-3E03-6F3C-DC33-88CF780574D5}" dt="2024-06-24T20:09:22.562" v="4" actId="20577"/>
        <pc:sldMkLst>
          <pc:docMk/>
          <pc:sldMk cId="2458432041" sldId="280"/>
        </pc:sldMkLst>
        <pc:spChg chg="mod">
          <ac:chgData name="Lucy Henderson" userId="S::lucy.henderson@connahsquayhs.org.uk::d26e09ea-48d9-4811-9bbc-554f14c08621" providerId="AD" clId="Web-{393C35C5-3E03-6F3C-DC33-88CF780574D5}" dt="2024-06-24T20:09:02.327" v="1" actId="20577"/>
          <ac:spMkLst>
            <pc:docMk/>
            <pc:sldMk cId="2458432041" sldId="280"/>
            <ac:spMk id="2" creationId="{92C753A5-51E1-7A44-E9A0-95DE87F723AA}"/>
          </ac:spMkLst>
        </pc:spChg>
        <pc:spChg chg="mod">
          <ac:chgData name="Lucy Henderson" userId="S::lucy.henderson@connahsquayhs.org.uk::d26e09ea-48d9-4811-9bbc-554f14c08621" providerId="AD" clId="Web-{393C35C5-3E03-6F3C-DC33-88CF780574D5}" dt="2024-06-24T20:09:19.718" v="3" actId="20577"/>
          <ac:spMkLst>
            <pc:docMk/>
            <pc:sldMk cId="2458432041" sldId="280"/>
            <ac:spMk id="6" creationId="{25C07CEA-84F6-8C26-6F95-D4919D0C9E00}"/>
          </ac:spMkLst>
        </pc:spChg>
        <pc:spChg chg="mod">
          <ac:chgData name="Lucy Henderson" userId="S::lucy.henderson@connahsquayhs.org.uk::d26e09ea-48d9-4811-9bbc-554f14c08621" providerId="AD" clId="Web-{393C35C5-3E03-6F3C-DC33-88CF780574D5}" dt="2024-06-24T20:09:22.562" v="4" actId="20577"/>
          <ac:spMkLst>
            <pc:docMk/>
            <pc:sldMk cId="2458432041" sldId="280"/>
            <ac:spMk id="8" creationId="{97EB6683-88F8-01FA-20AA-E88062DEF1CC}"/>
          </ac:spMkLst>
        </pc:spChg>
      </pc:sldChg>
      <pc:sldChg chg="addSp delSp modSp">
        <pc:chgData name="Lucy Henderson" userId="S::lucy.henderson@connahsquayhs.org.uk::d26e09ea-48d9-4811-9bbc-554f14c08621" providerId="AD" clId="Web-{393C35C5-3E03-6F3C-DC33-88CF780574D5}" dt="2024-06-24T20:12:38.536" v="56"/>
        <pc:sldMkLst>
          <pc:docMk/>
          <pc:sldMk cId="3785915959" sldId="282"/>
        </pc:sldMkLst>
        <pc:spChg chg="mod">
          <ac:chgData name="Lucy Henderson" userId="S::lucy.henderson@connahsquayhs.org.uk::d26e09ea-48d9-4811-9bbc-554f14c08621" providerId="AD" clId="Web-{393C35C5-3E03-6F3C-DC33-88CF780574D5}" dt="2024-06-24T20:11:33.987" v="35" actId="20577"/>
          <ac:spMkLst>
            <pc:docMk/>
            <pc:sldMk cId="3785915959" sldId="282"/>
            <ac:spMk id="2" creationId="{FF1F1BCE-76F1-3B00-C414-643188F0671E}"/>
          </ac:spMkLst>
        </pc:spChg>
        <pc:graphicFrameChg chg="mod modGraphic">
          <ac:chgData name="Lucy Henderson" userId="S::lucy.henderson@connahsquayhs.org.uk::d26e09ea-48d9-4811-9bbc-554f14c08621" providerId="AD" clId="Web-{393C35C5-3E03-6F3C-DC33-88CF780574D5}" dt="2024-06-24T20:11:45.628" v="42"/>
          <ac:graphicFrameMkLst>
            <pc:docMk/>
            <pc:sldMk cId="3785915959" sldId="282"/>
            <ac:graphicFrameMk id="10" creationId="{5D832C4F-3A0F-173C-B51D-CFB74DA5379A}"/>
          </ac:graphicFrameMkLst>
        </pc:graphicFrameChg>
        <pc:graphicFrameChg chg="add mod">
          <ac:chgData name="Lucy Henderson" userId="S::lucy.henderson@connahsquayhs.org.uk::d26e09ea-48d9-4811-9bbc-554f14c08621" providerId="AD" clId="Web-{393C35C5-3E03-6F3C-DC33-88CF780574D5}" dt="2024-06-24T20:11:46.253" v="43"/>
          <ac:graphicFrameMkLst>
            <pc:docMk/>
            <pc:sldMk cId="3785915959" sldId="282"/>
            <ac:graphicFrameMk id="11" creationId="{65E19309-2CDF-1771-8022-A0ED6682B703}"/>
          </ac:graphicFrameMkLst>
        </pc:graphicFrameChg>
        <pc:graphicFrameChg chg="mod modGraphic">
          <ac:chgData name="Lucy Henderson" userId="S::lucy.henderson@connahsquayhs.org.uk::d26e09ea-48d9-4811-9bbc-554f14c08621" providerId="AD" clId="Web-{393C35C5-3E03-6F3C-DC33-88CF780574D5}" dt="2024-06-24T20:12:13.817" v="51"/>
          <ac:graphicFrameMkLst>
            <pc:docMk/>
            <pc:sldMk cId="3785915959" sldId="282"/>
            <ac:graphicFrameMk id="12" creationId="{66524237-EDBC-3062-75BF-9BF5C4B0E4D0}"/>
          </ac:graphicFrameMkLst>
        </pc:graphicFrameChg>
        <pc:graphicFrameChg chg="add del mod">
          <ac:chgData name="Lucy Henderson" userId="S::lucy.henderson@connahsquayhs.org.uk::d26e09ea-48d9-4811-9bbc-554f14c08621" providerId="AD" clId="Web-{393C35C5-3E03-6F3C-DC33-88CF780574D5}" dt="2024-06-24T20:12:06.613" v="50"/>
          <ac:graphicFrameMkLst>
            <pc:docMk/>
            <pc:sldMk cId="3785915959" sldId="282"/>
            <ac:graphicFrameMk id="14" creationId="{E2BA6AB9-E877-A43C-B7F5-D58442913DC5}"/>
          </ac:graphicFrameMkLst>
        </pc:graphicFrameChg>
        <pc:graphicFrameChg chg="add mod modGraphic">
          <ac:chgData name="Lucy Henderson" userId="S::lucy.henderson@connahsquayhs.org.uk::d26e09ea-48d9-4811-9bbc-554f14c08621" providerId="AD" clId="Web-{393C35C5-3E03-6F3C-DC33-88CF780574D5}" dt="2024-06-24T20:12:38.536" v="56"/>
          <ac:graphicFrameMkLst>
            <pc:docMk/>
            <pc:sldMk cId="3785915959" sldId="282"/>
            <ac:graphicFrameMk id="16" creationId="{99865AD7-D0C4-D5DD-8F2F-82194DAFF4C3}"/>
          </ac:graphicFrameMkLst>
        </pc:graphicFrameChg>
      </pc:sldChg>
      <pc:sldChg chg="del">
        <pc:chgData name="Lucy Henderson" userId="S::lucy.henderson@connahsquayhs.org.uk::d26e09ea-48d9-4811-9bbc-554f14c08621" providerId="AD" clId="Web-{393C35C5-3E03-6F3C-DC33-88CF780574D5}" dt="2024-06-24T20:40:46.571" v="165"/>
        <pc:sldMkLst>
          <pc:docMk/>
          <pc:sldMk cId="632769890" sldId="284"/>
        </pc:sldMkLst>
      </pc:sldChg>
      <pc:sldChg chg="modSp">
        <pc:chgData name="Lucy Henderson" userId="S::lucy.henderson@connahsquayhs.org.uk::d26e09ea-48d9-4811-9bbc-554f14c08621" providerId="AD" clId="Web-{393C35C5-3E03-6F3C-DC33-88CF780574D5}" dt="2024-06-24T20:16:57.313" v="114" actId="20577"/>
        <pc:sldMkLst>
          <pc:docMk/>
          <pc:sldMk cId="3000034666" sldId="286"/>
        </pc:sldMkLst>
        <pc:spChg chg="mod">
          <ac:chgData name="Lucy Henderson" userId="S::lucy.henderson@connahsquayhs.org.uk::d26e09ea-48d9-4811-9bbc-554f14c08621" providerId="AD" clId="Web-{393C35C5-3E03-6F3C-DC33-88CF780574D5}" dt="2024-06-24T20:12:57.115" v="57" actId="20577"/>
          <ac:spMkLst>
            <pc:docMk/>
            <pc:sldMk cId="3000034666" sldId="286"/>
            <ac:spMk id="2" creationId="{FF1F1BCE-76F1-3B00-C414-643188F0671E}"/>
          </ac:spMkLst>
        </pc:spChg>
        <pc:spChg chg="mod">
          <ac:chgData name="Lucy Henderson" userId="S::lucy.henderson@connahsquayhs.org.uk::d26e09ea-48d9-4811-9bbc-554f14c08621" providerId="AD" clId="Web-{393C35C5-3E03-6F3C-DC33-88CF780574D5}" dt="2024-06-24T20:16:57.313" v="114" actId="20577"/>
          <ac:spMkLst>
            <pc:docMk/>
            <pc:sldMk cId="3000034666" sldId="286"/>
            <ac:spMk id="4" creationId="{F5F439B9-3B25-1165-7EFF-B0C4845E1093}"/>
          </ac:spMkLst>
        </pc:spChg>
        <pc:spChg chg="mod">
          <ac:chgData name="Lucy Henderson" userId="S::lucy.henderson@connahsquayhs.org.uk::d26e09ea-48d9-4811-9bbc-554f14c08621" providerId="AD" clId="Web-{393C35C5-3E03-6F3C-DC33-88CF780574D5}" dt="2024-06-24T20:16:47.639" v="111" actId="20577"/>
          <ac:spMkLst>
            <pc:docMk/>
            <pc:sldMk cId="3000034666" sldId="286"/>
            <ac:spMk id="6" creationId="{D4E2F972-71C4-0D1E-4E4D-CE4124B29869}"/>
          </ac:spMkLst>
        </pc:spChg>
      </pc:sldChg>
      <pc:sldChg chg="modSp">
        <pc:chgData name="Lucy Henderson" userId="S::lucy.henderson@connahsquayhs.org.uk::d26e09ea-48d9-4811-9bbc-554f14c08621" providerId="AD" clId="Web-{393C35C5-3E03-6F3C-DC33-88CF780574D5}" dt="2024-06-24T20:24:50.872" v="140" actId="20577"/>
        <pc:sldMkLst>
          <pc:docMk/>
          <pc:sldMk cId="3880351347" sldId="287"/>
        </pc:sldMkLst>
        <pc:spChg chg="mod">
          <ac:chgData name="Lucy Henderson" userId="S::lucy.henderson@connahsquayhs.org.uk::d26e09ea-48d9-4811-9bbc-554f14c08621" providerId="AD" clId="Web-{393C35C5-3E03-6F3C-DC33-88CF780574D5}" dt="2024-06-24T20:24:50.872" v="140" actId="20577"/>
          <ac:spMkLst>
            <pc:docMk/>
            <pc:sldMk cId="3880351347" sldId="287"/>
            <ac:spMk id="12" creationId="{23842C10-91FC-858B-9863-FD92C75C1DA3}"/>
          </ac:spMkLst>
        </pc:spChg>
      </pc:sldChg>
      <pc:sldChg chg="modSp">
        <pc:chgData name="Lucy Henderson" userId="S::lucy.henderson@connahsquayhs.org.uk::d26e09ea-48d9-4811-9bbc-554f14c08621" providerId="AD" clId="Web-{393C35C5-3E03-6F3C-DC33-88CF780574D5}" dt="2024-06-24T20:21:29.617" v="138" actId="20577"/>
        <pc:sldMkLst>
          <pc:docMk/>
          <pc:sldMk cId="3950758239" sldId="288"/>
        </pc:sldMkLst>
        <pc:spChg chg="mod">
          <ac:chgData name="Lucy Henderson" userId="S::lucy.henderson@connahsquayhs.org.uk::d26e09ea-48d9-4811-9bbc-554f14c08621" providerId="AD" clId="Web-{393C35C5-3E03-6F3C-DC33-88CF780574D5}" dt="2024-06-24T20:21:29.617" v="138" actId="20577"/>
          <ac:spMkLst>
            <pc:docMk/>
            <pc:sldMk cId="3950758239" sldId="288"/>
            <ac:spMk id="4" creationId="{00000000-0000-0000-0000-000000000000}"/>
          </ac:spMkLst>
        </pc:spChg>
      </pc:sldChg>
      <pc:sldChg chg="del">
        <pc:chgData name="Lucy Henderson" userId="S::lucy.henderson@connahsquayhs.org.uk::d26e09ea-48d9-4811-9bbc-554f14c08621" providerId="AD" clId="Web-{393C35C5-3E03-6F3C-DC33-88CF780574D5}" dt="2024-06-24T20:37:29.018" v="146"/>
        <pc:sldMkLst>
          <pc:docMk/>
          <pc:sldMk cId="1933027373" sldId="290"/>
        </pc:sldMkLst>
      </pc:sldChg>
      <pc:sldChg chg="del">
        <pc:chgData name="Lucy Henderson" userId="S::lucy.henderson@connahsquayhs.org.uk::d26e09ea-48d9-4811-9bbc-554f14c08621" providerId="AD" clId="Web-{393C35C5-3E03-6F3C-DC33-88CF780574D5}" dt="2024-06-24T20:38:30.645" v="152"/>
        <pc:sldMkLst>
          <pc:docMk/>
          <pc:sldMk cId="3256835208" sldId="292"/>
        </pc:sldMkLst>
      </pc:sldChg>
      <pc:sldChg chg="del">
        <pc:chgData name="Lucy Henderson" userId="S::lucy.henderson@connahsquayhs.org.uk::d26e09ea-48d9-4811-9bbc-554f14c08621" providerId="AD" clId="Web-{393C35C5-3E03-6F3C-DC33-88CF780574D5}" dt="2024-06-24T20:17:58.736" v="119"/>
        <pc:sldMkLst>
          <pc:docMk/>
          <pc:sldMk cId="3158609347" sldId="293"/>
        </pc:sldMkLst>
      </pc:sldChg>
      <pc:sldChg chg="del">
        <pc:chgData name="Lucy Henderson" userId="S::lucy.henderson@connahsquayhs.org.uk::d26e09ea-48d9-4811-9bbc-554f14c08621" providerId="AD" clId="Web-{393C35C5-3E03-6F3C-DC33-88CF780574D5}" dt="2024-06-24T20:18:10.471" v="122"/>
        <pc:sldMkLst>
          <pc:docMk/>
          <pc:sldMk cId="2438027636" sldId="294"/>
        </pc:sldMkLst>
      </pc:sldChg>
      <pc:sldChg chg="del">
        <pc:chgData name="Lucy Henderson" userId="S::lucy.henderson@connahsquayhs.org.uk::d26e09ea-48d9-4811-9bbc-554f14c08621" providerId="AD" clId="Web-{393C35C5-3E03-6F3C-DC33-88CF780574D5}" dt="2024-06-24T20:18:01.486" v="120"/>
        <pc:sldMkLst>
          <pc:docMk/>
          <pc:sldMk cId="3915282522" sldId="295"/>
        </pc:sldMkLst>
      </pc:sldChg>
      <pc:sldChg chg="del">
        <pc:chgData name="Lucy Henderson" userId="S::lucy.henderson@connahsquayhs.org.uk::d26e09ea-48d9-4811-9bbc-554f14c08621" providerId="AD" clId="Web-{393C35C5-3E03-6F3C-DC33-88CF780574D5}" dt="2024-06-24T20:18:07.174" v="121"/>
        <pc:sldMkLst>
          <pc:docMk/>
          <pc:sldMk cId="3441282588" sldId="296"/>
        </pc:sldMkLst>
      </pc:sldChg>
      <pc:sldChg chg="addSp modSp">
        <pc:chgData name="Lucy Henderson" userId="S::lucy.henderson@connahsquayhs.org.uk::d26e09ea-48d9-4811-9bbc-554f14c08621" providerId="AD" clId="Web-{393C35C5-3E03-6F3C-DC33-88CF780574D5}" dt="2024-06-24T20:15:15.246" v="88"/>
        <pc:sldMkLst>
          <pc:docMk/>
          <pc:sldMk cId="2047943983" sldId="297"/>
        </pc:sldMkLst>
        <pc:spChg chg="mod">
          <ac:chgData name="Lucy Henderson" userId="S::lucy.henderson@connahsquayhs.org.uk::d26e09ea-48d9-4811-9bbc-554f14c08621" providerId="AD" clId="Web-{393C35C5-3E03-6F3C-DC33-88CF780574D5}" dt="2024-06-24T20:13:50.101" v="69" actId="20577"/>
          <ac:spMkLst>
            <pc:docMk/>
            <pc:sldMk cId="2047943983" sldId="297"/>
            <ac:spMk id="2" creationId="{7E6C883F-1227-F311-38A5-B4E17D09B7AB}"/>
          </ac:spMkLst>
        </pc:spChg>
        <pc:spChg chg="mod">
          <ac:chgData name="Lucy Henderson" userId="S::lucy.henderson@connahsquayhs.org.uk::d26e09ea-48d9-4811-9bbc-554f14c08621" providerId="AD" clId="Web-{393C35C5-3E03-6F3C-DC33-88CF780574D5}" dt="2024-06-24T20:14:29.570" v="78" actId="20577"/>
          <ac:spMkLst>
            <pc:docMk/>
            <pc:sldMk cId="2047943983" sldId="297"/>
            <ac:spMk id="4" creationId="{235860F6-C416-1E2E-120E-314D539F4A7E}"/>
          </ac:spMkLst>
        </pc:spChg>
        <pc:spChg chg="mod">
          <ac:chgData name="Lucy Henderson" userId="S::lucy.henderson@connahsquayhs.org.uk::d26e09ea-48d9-4811-9bbc-554f14c08621" providerId="AD" clId="Web-{393C35C5-3E03-6F3C-DC33-88CF780574D5}" dt="2024-06-24T20:14:01.632" v="73" actId="20577"/>
          <ac:spMkLst>
            <pc:docMk/>
            <pc:sldMk cId="2047943983" sldId="297"/>
            <ac:spMk id="9" creationId="{E5C5155A-67AA-9F8F-5734-B567AC294D97}"/>
          </ac:spMkLst>
        </pc:spChg>
        <pc:spChg chg="mod">
          <ac:chgData name="Lucy Henderson" userId="S::lucy.henderson@connahsquayhs.org.uk::d26e09ea-48d9-4811-9bbc-554f14c08621" providerId="AD" clId="Web-{393C35C5-3E03-6F3C-DC33-88CF780574D5}" dt="2024-06-24T20:14:39.305" v="82" actId="14100"/>
          <ac:spMkLst>
            <pc:docMk/>
            <pc:sldMk cId="2047943983" sldId="297"/>
            <ac:spMk id="10" creationId="{59B49D29-3501-5F1D-BF03-49B083B72B1A}"/>
          </ac:spMkLst>
        </pc:spChg>
        <pc:spChg chg="mod">
          <ac:chgData name="Lucy Henderson" userId="S::lucy.henderson@connahsquayhs.org.uk::d26e09ea-48d9-4811-9bbc-554f14c08621" providerId="AD" clId="Web-{393C35C5-3E03-6F3C-DC33-88CF780574D5}" dt="2024-06-24T20:14:12.570" v="74" actId="20577"/>
          <ac:spMkLst>
            <pc:docMk/>
            <pc:sldMk cId="2047943983" sldId="297"/>
            <ac:spMk id="11" creationId="{73CA8E55-50A9-4198-412B-A239F349004B}"/>
          </ac:spMkLst>
        </pc:spChg>
        <pc:spChg chg="add mod">
          <ac:chgData name="Lucy Henderson" userId="S::lucy.henderson@connahsquayhs.org.uk::d26e09ea-48d9-4811-9bbc-554f14c08621" providerId="AD" clId="Web-{393C35C5-3E03-6F3C-DC33-88CF780574D5}" dt="2024-06-24T20:15:09.761" v="86" actId="20577"/>
          <ac:spMkLst>
            <pc:docMk/>
            <pc:sldMk cId="2047943983" sldId="297"/>
            <ac:spMk id="12" creationId="{5B6FC254-F73A-8EB5-BD1A-E0FF62DD91F5}"/>
          </ac:spMkLst>
        </pc:spChg>
        <pc:spChg chg="add mod">
          <ac:chgData name="Lucy Henderson" userId="S::lucy.henderson@connahsquayhs.org.uk::d26e09ea-48d9-4811-9bbc-554f14c08621" providerId="AD" clId="Web-{393C35C5-3E03-6F3C-DC33-88CF780574D5}" dt="2024-06-24T20:15:15.246" v="88"/>
          <ac:spMkLst>
            <pc:docMk/>
            <pc:sldMk cId="2047943983" sldId="297"/>
            <ac:spMk id="13" creationId="{39C5ECFE-88C8-9355-4D2C-FD0114E35279}"/>
          </ac:spMkLst>
        </pc:spChg>
      </pc:sldChg>
      <pc:sldChg chg="del">
        <pc:chgData name="Lucy Henderson" userId="S::lucy.henderson@connahsquayhs.org.uk::d26e09ea-48d9-4811-9bbc-554f14c08621" providerId="AD" clId="Web-{393C35C5-3E03-6F3C-DC33-88CF780574D5}" dt="2024-06-24T20:40:21.367" v="163"/>
        <pc:sldMkLst>
          <pc:docMk/>
          <pc:sldMk cId="299612343" sldId="298"/>
        </pc:sldMkLst>
      </pc:sldChg>
      <pc:sldChg chg="del">
        <pc:chgData name="Lucy Henderson" userId="S::lucy.henderson@connahsquayhs.org.uk::d26e09ea-48d9-4811-9bbc-554f14c08621" providerId="AD" clId="Web-{393C35C5-3E03-6F3C-DC33-88CF780574D5}" dt="2024-06-24T20:39:31.741" v="157"/>
        <pc:sldMkLst>
          <pc:docMk/>
          <pc:sldMk cId="2935021464" sldId="300"/>
        </pc:sldMkLst>
      </pc:sldChg>
      <pc:sldChg chg="del">
        <pc:chgData name="Lucy Henderson" userId="S::lucy.henderson@connahsquayhs.org.uk::d26e09ea-48d9-4811-9bbc-554f14c08621" providerId="AD" clId="Web-{393C35C5-3E03-6F3C-DC33-88CF780574D5}" dt="2024-06-24T20:39:53.007" v="159"/>
        <pc:sldMkLst>
          <pc:docMk/>
          <pc:sldMk cId="3063455" sldId="302"/>
        </pc:sldMkLst>
      </pc:sldChg>
      <pc:sldChg chg="del">
        <pc:chgData name="Lucy Henderson" userId="S::lucy.henderson@connahsquayhs.org.uk::d26e09ea-48d9-4811-9bbc-554f14c08621" providerId="AD" clId="Web-{393C35C5-3E03-6F3C-DC33-88CF780574D5}" dt="2024-06-24T20:36:38.330" v="144"/>
        <pc:sldMkLst>
          <pc:docMk/>
          <pc:sldMk cId="527593418" sldId="303"/>
        </pc:sldMkLst>
      </pc:sldChg>
      <pc:sldChg chg="del">
        <pc:chgData name="Lucy Henderson" userId="S::lucy.henderson@connahsquayhs.org.uk::d26e09ea-48d9-4811-9bbc-554f14c08621" providerId="AD" clId="Web-{393C35C5-3E03-6F3C-DC33-88CF780574D5}" dt="2024-06-24T20:37:55.394" v="150"/>
        <pc:sldMkLst>
          <pc:docMk/>
          <pc:sldMk cId="463156657" sldId="304"/>
        </pc:sldMkLst>
      </pc:sldChg>
      <pc:sldChg chg="modSp">
        <pc:chgData name="Lucy Henderson" userId="S::lucy.henderson@connahsquayhs.org.uk::d26e09ea-48d9-4811-9bbc-554f14c08621" providerId="AD" clId="Web-{393C35C5-3E03-6F3C-DC33-88CF780574D5}" dt="2024-06-24T20:16:37.685" v="107" actId="20577"/>
        <pc:sldMkLst>
          <pc:docMk/>
          <pc:sldMk cId="2314734580" sldId="305"/>
        </pc:sldMkLst>
        <pc:spChg chg="mod">
          <ac:chgData name="Lucy Henderson" userId="S::lucy.henderson@connahsquayhs.org.uk::d26e09ea-48d9-4811-9bbc-554f14c08621" providerId="AD" clId="Web-{393C35C5-3E03-6F3C-DC33-88CF780574D5}" dt="2024-06-24T20:13:24.459" v="63" actId="20577"/>
          <ac:spMkLst>
            <pc:docMk/>
            <pc:sldMk cId="2314734580" sldId="305"/>
            <ac:spMk id="2" creationId="{FF1F1BCE-76F1-3B00-C414-643188F0671E}"/>
          </ac:spMkLst>
        </pc:spChg>
        <pc:spChg chg="mod">
          <ac:chgData name="Lucy Henderson" userId="S::lucy.henderson@connahsquayhs.org.uk::d26e09ea-48d9-4811-9bbc-554f14c08621" providerId="AD" clId="Web-{393C35C5-3E03-6F3C-DC33-88CF780574D5}" dt="2024-06-24T20:16:14.357" v="95" actId="20577"/>
          <ac:spMkLst>
            <pc:docMk/>
            <pc:sldMk cId="2314734580" sldId="305"/>
            <ac:spMk id="4" creationId="{F5F439B9-3B25-1165-7EFF-B0C4845E1093}"/>
          </ac:spMkLst>
        </pc:spChg>
        <pc:spChg chg="mod">
          <ac:chgData name="Lucy Henderson" userId="S::lucy.henderson@connahsquayhs.org.uk::d26e09ea-48d9-4811-9bbc-554f14c08621" providerId="AD" clId="Web-{393C35C5-3E03-6F3C-DC33-88CF780574D5}" dt="2024-06-24T20:16:37.685" v="107" actId="20577"/>
          <ac:spMkLst>
            <pc:docMk/>
            <pc:sldMk cId="2314734580" sldId="305"/>
            <ac:spMk id="6" creationId="{D4E2F972-71C4-0D1E-4E4D-CE4124B29869}"/>
          </ac:spMkLst>
        </pc:spChg>
      </pc:sldChg>
      <pc:sldChg chg="add ord replId">
        <pc:chgData name="Lucy Henderson" userId="S::lucy.henderson@connahsquayhs.org.uk::d26e09ea-48d9-4811-9bbc-554f14c08621" providerId="AD" clId="Web-{393C35C5-3E03-6F3C-DC33-88CF780574D5}" dt="2024-06-24T20:18:48.581" v="123"/>
        <pc:sldMkLst>
          <pc:docMk/>
          <pc:sldMk cId="2172494975" sldId="306"/>
        </pc:sldMkLst>
      </pc:sldChg>
      <pc:sldChg chg="add ord replId">
        <pc:chgData name="Lucy Henderson" userId="S::lucy.henderson@connahsquayhs.org.uk::d26e09ea-48d9-4811-9bbc-554f14c08621" providerId="AD" clId="Web-{393C35C5-3E03-6F3C-DC33-88CF780574D5}" dt="2024-06-24T20:17:46.251" v="118"/>
        <pc:sldMkLst>
          <pc:docMk/>
          <pc:sldMk cId="559762133" sldId="307"/>
        </pc:sldMkLst>
      </pc:sldChg>
      <pc:sldChg chg="add ord replId">
        <pc:chgData name="Lucy Henderson" userId="S::lucy.henderson@connahsquayhs.org.uk::d26e09ea-48d9-4811-9bbc-554f14c08621" providerId="AD" clId="Web-{393C35C5-3E03-6F3C-DC33-88CF780574D5}" dt="2024-06-24T20:19:36.520" v="128"/>
        <pc:sldMkLst>
          <pc:docMk/>
          <pc:sldMk cId="3995178276" sldId="308"/>
        </pc:sldMkLst>
      </pc:sldChg>
      <pc:sldChg chg="add ord replId">
        <pc:chgData name="Lucy Henderson" userId="S::lucy.henderson@connahsquayhs.org.uk::d26e09ea-48d9-4811-9bbc-554f14c08621" providerId="AD" clId="Web-{393C35C5-3E03-6F3C-DC33-88CF780574D5}" dt="2024-06-24T20:19:19.567" v="127"/>
        <pc:sldMkLst>
          <pc:docMk/>
          <pc:sldMk cId="212116301" sldId="309"/>
        </pc:sldMkLst>
      </pc:sldChg>
      <pc:sldChg chg="add ord replId">
        <pc:chgData name="Lucy Henderson" userId="S::lucy.henderson@connahsquayhs.org.uk::d26e09ea-48d9-4811-9bbc-554f14c08621" providerId="AD" clId="Web-{393C35C5-3E03-6F3C-DC33-88CF780574D5}" dt="2024-06-24T20:19:58.505" v="131"/>
        <pc:sldMkLst>
          <pc:docMk/>
          <pc:sldMk cId="1519639575" sldId="310"/>
        </pc:sldMkLst>
      </pc:sldChg>
      <pc:sldChg chg="add ord replId">
        <pc:chgData name="Lucy Henderson" userId="S::lucy.henderson@connahsquayhs.org.uk::d26e09ea-48d9-4811-9bbc-554f14c08621" providerId="AD" clId="Web-{393C35C5-3E03-6F3C-DC33-88CF780574D5}" dt="2024-06-24T20:20:12.740" v="132"/>
        <pc:sldMkLst>
          <pc:docMk/>
          <pc:sldMk cId="273939017" sldId="311"/>
        </pc:sldMkLst>
      </pc:sldChg>
      <pc:sldChg chg="add ord replId">
        <pc:chgData name="Lucy Henderson" userId="S::lucy.henderson@connahsquayhs.org.uk::d26e09ea-48d9-4811-9bbc-554f14c08621" providerId="AD" clId="Web-{393C35C5-3E03-6F3C-DC33-88CF780574D5}" dt="2024-06-24T20:37:18.690" v="145"/>
        <pc:sldMkLst>
          <pc:docMk/>
          <pc:sldMk cId="3408072388" sldId="312"/>
        </pc:sldMkLst>
      </pc:sldChg>
      <pc:sldChg chg="add ord replId">
        <pc:chgData name="Lucy Henderson" userId="S::lucy.henderson@connahsquayhs.org.uk::d26e09ea-48d9-4811-9bbc-554f14c08621" providerId="AD" clId="Web-{393C35C5-3E03-6F3C-DC33-88CF780574D5}" dt="2024-06-24T20:36:31.189" v="143"/>
        <pc:sldMkLst>
          <pc:docMk/>
          <pc:sldMk cId="2766039299" sldId="313"/>
        </pc:sldMkLst>
      </pc:sldChg>
      <pc:sldChg chg="add ord replId">
        <pc:chgData name="Lucy Henderson" userId="S::lucy.henderson@connahsquayhs.org.uk::d26e09ea-48d9-4811-9bbc-554f14c08621" providerId="AD" clId="Web-{393C35C5-3E03-6F3C-DC33-88CF780574D5}" dt="2024-06-24T20:38:22.067" v="151"/>
        <pc:sldMkLst>
          <pc:docMk/>
          <pc:sldMk cId="1794824010" sldId="314"/>
        </pc:sldMkLst>
      </pc:sldChg>
      <pc:sldChg chg="add ord replId">
        <pc:chgData name="Lucy Henderson" userId="S::lucy.henderson@connahsquayhs.org.uk::d26e09ea-48d9-4811-9bbc-554f14c08621" providerId="AD" clId="Web-{393C35C5-3E03-6F3C-DC33-88CF780574D5}" dt="2024-06-24T20:37:50.019" v="149"/>
        <pc:sldMkLst>
          <pc:docMk/>
          <pc:sldMk cId="2616739277" sldId="315"/>
        </pc:sldMkLst>
      </pc:sldChg>
      <pc:sldChg chg="add ord replId">
        <pc:chgData name="Lucy Henderson" userId="S::lucy.henderson@connahsquayhs.org.uk::d26e09ea-48d9-4811-9bbc-554f14c08621" providerId="AD" clId="Web-{393C35C5-3E03-6F3C-DC33-88CF780574D5}" dt="2024-06-24T20:39:49.132" v="158"/>
        <pc:sldMkLst>
          <pc:docMk/>
          <pc:sldMk cId="1231125793" sldId="316"/>
        </pc:sldMkLst>
      </pc:sldChg>
      <pc:sldChg chg="add ord replId">
        <pc:chgData name="Lucy Henderson" userId="S::lucy.henderson@connahsquayhs.org.uk::d26e09ea-48d9-4811-9bbc-554f14c08621" providerId="AD" clId="Web-{393C35C5-3E03-6F3C-DC33-88CF780574D5}" dt="2024-06-24T20:39:26.334" v="156"/>
        <pc:sldMkLst>
          <pc:docMk/>
          <pc:sldMk cId="2040872745" sldId="317"/>
        </pc:sldMkLst>
      </pc:sldChg>
      <pc:sldChg chg="add ord replId">
        <pc:chgData name="Lucy Henderson" userId="S::lucy.henderson@connahsquayhs.org.uk::d26e09ea-48d9-4811-9bbc-554f14c08621" providerId="AD" clId="Web-{393C35C5-3E03-6F3C-DC33-88CF780574D5}" dt="2024-06-24T20:40:18.382" v="162"/>
        <pc:sldMkLst>
          <pc:docMk/>
          <pc:sldMk cId="2243935177" sldId="318"/>
        </pc:sldMkLst>
      </pc:sldChg>
      <pc:sldChg chg="add ord replId">
        <pc:chgData name="Lucy Henderson" userId="S::lucy.henderson@connahsquayhs.org.uk::d26e09ea-48d9-4811-9bbc-554f14c08621" providerId="AD" clId="Web-{393C35C5-3E03-6F3C-DC33-88CF780574D5}" dt="2024-06-24T20:40:41.774" v="164"/>
        <pc:sldMkLst>
          <pc:docMk/>
          <pc:sldMk cId="1997228237" sldId="319"/>
        </pc:sldMkLst>
      </pc:sldChg>
    </pc:docChg>
  </pc:docChgLst>
  <pc:docChgLst>
    <pc:chgData name="Lucy Henderson" userId="S::lucy.henderson@connahsquayhs.org.uk::d26e09ea-48d9-4811-9bbc-554f14c08621" providerId="AD" clId="Web-{A72C1979-1432-AA30-CDA4-F32D9A0993F3}"/>
    <pc:docChg chg="modSld">
      <pc:chgData name="Lucy Henderson" userId="S::lucy.henderson@connahsquayhs.org.uk::d26e09ea-48d9-4811-9bbc-554f14c08621" providerId="AD" clId="Web-{A72C1979-1432-AA30-CDA4-F32D9A0993F3}" dt="2024-07-08T13:20:12.690" v="7" actId="1076"/>
      <pc:docMkLst>
        <pc:docMk/>
      </pc:docMkLst>
      <pc:sldChg chg="modSp">
        <pc:chgData name="Lucy Henderson" userId="S::lucy.henderson@connahsquayhs.org.uk::d26e09ea-48d9-4811-9bbc-554f14c08621" providerId="AD" clId="Web-{A72C1979-1432-AA30-CDA4-F32D9A0993F3}" dt="2024-07-08T13:17:20.943" v="2" actId="20577"/>
        <pc:sldMkLst>
          <pc:docMk/>
          <pc:sldMk cId="3122446814" sldId="281"/>
        </pc:sldMkLst>
        <pc:spChg chg="mod">
          <ac:chgData name="Lucy Henderson" userId="S::lucy.henderson@connahsquayhs.org.uk::d26e09ea-48d9-4811-9bbc-554f14c08621" providerId="AD" clId="Web-{A72C1979-1432-AA30-CDA4-F32D9A0993F3}" dt="2024-07-08T13:17:20.943" v="2" actId="20577"/>
          <ac:spMkLst>
            <pc:docMk/>
            <pc:sldMk cId="3122446814" sldId="281"/>
            <ac:spMk id="2" creationId="{C8A5A3AB-29F2-8D94-41F2-D482551BC57C}"/>
          </ac:spMkLst>
        </pc:spChg>
      </pc:sldChg>
      <pc:sldChg chg="modSp">
        <pc:chgData name="Lucy Henderson" userId="S::lucy.henderson@connahsquayhs.org.uk::d26e09ea-48d9-4811-9bbc-554f14c08621" providerId="AD" clId="Web-{A72C1979-1432-AA30-CDA4-F32D9A0993F3}" dt="2024-07-08T13:17:32.710" v="5" actId="20577"/>
        <pc:sldMkLst>
          <pc:docMk/>
          <pc:sldMk cId="4108266651" sldId="299"/>
        </pc:sldMkLst>
        <pc:spChg chg="mod">
          <ac:chgData name="Lucy Henderson" userId="S::lucy.henderson@connahsquayhs.org.uk::d26e09ea-48d9-4811-9bbc-554f14c08621" providerId="AD" clId="Web-{A72C1979-1432-AA30-CDA4-F32D9A0993F3}" dt="2024-07-08T13:17:32.710" v="5" actId="20577"/>
          <ac:spMkLst>
            <pc:docMk/>
            <pc:sldMk cId="4108266651" sldId="299"/>
            <ac:spMk id="2" creationId="{C8A5A3AB-29F2-8D94-41F2-D482551BC57C}"/>
          </ac:spMkLst>
        </pc:spChg>
      </pc:sldChg>
      <pc:sldChg chg="modSp">
        <pc:chgData name="Lucy Henderson" userId="S::lucy.henderson@connahsquayhs.org.uk::d26e09ea-48d9-4811-9bbc-554f14c08621" providerId="AD" clId="Web-{A72C1979-1432-AA30-CDA4-F32D9A0993F3}" dt="2024-07-08T13:17:35.038" v="6" actId="20577"/>
        <pc:sldMkLst>
          <pc:docMk/>
          <pc:sldMk cId="3668396459" sldId="301"/>
        </pc:sldMkLst>
        <pc:spChg chg="mod">
          <ac:chgData name="Lucy Henderson" userId="S::lucy.henderson@connahsquayhs.org.uk::d26e09ea-48d9-4811-9bbc-554f14c08621" providerId="AD" clId="Web-{A72C1979-1432-AA30-CDA4-F32D9A0993F3}" dt="2024-07-08T13:17:35.038" v="6" actId="20577"/>
          <ac:spMkLst>
            <pc:docMk/>
            <pc:sldMk cId="3668396459" sldId="301"/>
            <ac:spMk id="2" creationId="{C8A5A3AB-29F2-8D94-41F2-D482551BC57C}"/>
          </ac:spMkLst>
        </pc:spChg>
      </pc:sldChg>
      <pc:sldChg chg="modSp">
        <pc:chgData name="Lucy Henderson" userId="S::lucy.henderson@connahsquayhs.org.uk::d26e09ea-48d9-4811-9bbc-554f14c08621" providerId="AD" clId="Web-{A72C1979-1432-AA30-CDA4-F32D9A0993F3}" dt="2024-07-08T13:20:12.690" v="7" actId="1076"/>
        <pc:sldMkLst>
          <pc:docMk/>
          <pc:sldMk cId="559762133" sldId="307"/>
        </pc:sldMkLst>
        <pc:graphicFrameChg chg="mod">
          <ac:chgData name="Lucy Henderson" userId="S::lucy.henderson@connahsquayhs.org.uk::d26e09ea-48d9-4811-9bbc-554f14c08621" providerId="AD" clId="Web-{A72C1979-1432-AA30-CDA4-F32D9A0993F3}" dt="2024-07-08T13:20:12.690" v="7" actId="1076"/>
          <ac:graphicFrameMkLst>
            <pc:docMk/>
            <pc:sldMk cId="559762133" sldId="307"/>
            <ac:graphicFrameMk id="11" creationId="{65E19309-2CDF-1771-8022-A0ED6682B703}"/>
          </ac:graphicFrameMkLst>
        </pc:graphicFrameChg>
      </pc:sldChg>
    </pc:docChg>
  </pc:docChgLst>
  <pc:docChgLst>
    <pc:chgData name="Lucy Henderson" userId="S::lucy.henderson@connahsquayhs.org.uk::d26e09ea-48d9-4811-9bbc-554f14c08621" providerId="AD" clId="Web-{70CDBE60-7ADA-1158-AA8B-4269F8C1BC0A}"/>
    <pc:docChg chg="modSld">
      <pc:chgData name="Lucy Henderson" userId="S::lucy.henderson@connahsquayhs.org.uk::d26e09ea-48d9-4811-9bbc-554f14c08621" providerId="AD" clId="Web-{70CDBE60-7ADA-1158-AA8B-4269F8C1BC0A}" dt="2024-06-13T13:29:35.427" v="68" actId="20577"/>
      <pc:docMkLst>
        <pc:docMk/>
      </pc:docMkLst>
      <pc:sldChg chg="modSp">
        <pc:chgData name="Lucy Henderson" userId="S::lucy.henderson@connahsquayhs.org.uk::d26e09ea-48d9-4811-9bbc-554f14c08621" providerId="AD" clId="Web-{70CDBE60-7ADA-1158-AA8B-4269F8C1BC0A}" dt="2024-06-13T13:27:45.955" v="7" actId="14100"/>
        <pc:sldMkLst>
          <pc:docMk/>
          <pc:sldMk cId="1981651252" sldId="278"/>
        </pc:sldMkLst>
        <pc:spChg chg="mod">
          <ac:chgData name="Lucy Henderson" userId="S::lucy.henderson@connahsquayhs.org.uk::d26e09ea-48d9-4811-9bbc-554f14c08621" providerId="AD" clId="Web-{70CDBE60-7ADA-1158-AA8B-4269F8C1BC0A}" dt="2024-06-13T13:27:29.236" v="5" actId="14100"/>
          <ac:spMkLst>
            <pc:docMk/>
            <pc:sldMk cId="1981651252" sldId="278"/>
            <ac:spMk id="4" creationId="{DF4B6647-26ED-AE4F-C7C6-F118FCC94D72}"/>
          </ac:spMkLst>
        </pc:spChg>
        <pc:spChg chg="mod">
          <ac:chgData name="Lucy Henderson" userId="S::lucy.henderson@connahsquayhs.org.uk::d26e09ea-48d9-4811-9bbc-554f14c08621" providerId="AD" clId="Web-{70CDBE60-7ADA-1158-AA8B-4269F8C1BC0A}" dt="2024-06-13T13:27:45.955" v="7" actId="14100"/>
          <ac:spMkLst>
            <pc:docMk/>
            <pc:sldMk cId="1981651252" sldId="278"/>
            <ac:spMk id="8" creationId="{D9F63377-DD1C-4BBD-5D28-6BF14622536D}"/>
          </ac:spMkLst>
        </pc:spChg>
      </pc:sldChg>
      <pc:sldChg chg="modSp">
        <pc:chgData name="Lucy Henderson" userId="S::lucy.henderson@connahsquayhs.org.uk::d26e09ea-48d9-4811-9bbc-554f14c08621" providerId="AD" clId="Web-{70CDBE60-7ADA-1158-AA8B-4269F8C1BC0A}" dt="2024-06-13T13:22:31.149" v="2" actId="20577"/>
        <pc:sldMkLst>
          <pc:docMk/>
          <pc:sldMk cId="3122446814" sldId="281"/>
        </pc:sldMkLst>
        <pc:spChg chg="mod">
          <ac:chgData name="Lucy Henderson" userId="S::lucy.henderson@connahsquayhs.org.uk::d26e09ea-48d9-4811-9bbc-554f14c08621" providerId="AD" clId="Web-{70CDBE60-7ADA-1158-AA8B-4269F8C1BC0A}" dt="2024-06-13T13:22:31.149" v="2" actId="20577"/>
          <ac:spMkLst>
            <pc:docMk/>
            <pc:sldMk cId="3122446814" sldId="281"/>
            <ac:spMk id="2" creationId="{C8A5A3AB-29F2-8D94-41F2-D482551BC57C}"/>
          </ac:spMkLst>
        </pc:spChg>
        <pc:spChg chg="mod">
          <ac:chgData name="Lucy Henderson" userId="S::lucy.henderson@connahsquayhs.org.uk::d26e09ea-48d9-4811-9bbc-554f14c08621" providerId="AD" clId="Web-{70CDBE60-7ADA-1158-AA8B-4269F8C1BC0A}" dt="2024-06-13T13:22:27.024" v="0" actId="20577"/>
          <ac:spMkLst>
            <pc:docMk/>
            <pc:sldMk cId="3122446814" sldId="281"/>
            <ac:spMk id="5" creationId="{FE4E8A25-88BA-AB67-6310-45508AB4D528}"/>
          </ac:spMkLst>
        </pc:spChg>
      </pc:sldChg>
      <pc:sldChg chg="modSp">
        <pc:chgData name="Lucy Henderson" userId="S::lucy.henderson@connahsquayhs.org.uk::d26e09ea-48d9-4811-9bbc-554f14c08621" providerId="AD" clId="Web-{70CDBE60-7ADA-1158-AA8B-4269F8C1BC0A}" dt="2024-06-13T13:29:35.427" v="68" actId="20577"/>
        <pc:sldMkLst>
          <pc:docMk/>
          <pc:sldMk cId="2047943983" sldId="297"/>
        </pc:sldMkLst>
        <pc:spChg chg="mod">
          <ac:chgData name="Lucy Henderson" userId="S::lucy.henderson@connahsquayhs.org.uk::d26e09ea-48d9-4811-9bbc-554f14c08621" providerId="AD" clId="Web-{70CDBE60-7ADA-1158-AA8B-4269F8C1BC0A}" dt="2024-06-13T13:28:38.269" v="32" actId="20577"/>
          <ac:spMkLst>
            <pc:docMk/>
            <pc:sldMk cId="2047943983" sldId="297"/>
            <ac:spMk id="2" creationId="{7E6C883F-1227-F311-38A5-B4E17D09B7AB}"/>
          </ac:spMkLst>
        </pc:spChg>
        <pc:spChg chg="mod">
          <ac:chgData name="Lucy Henderson" userId="S::lucy.henderson@connahsquayhs.org.uk::d26e09ea-48d9-4811-9bbc-554f14c08621" providerId="AD" clId="Web-{70CDBE60-7ADA-1158-AA8B-4269F8C1BC0A}" dt="2024-06-13T13:29:35.427" v="68" actId="20577"/>
          <ac:spMkLst>
            <pc:docMk/>
            <pc:sldMk cId="2047943983" sldId="297"/>
            <ac:spMk id="4" creationId="{235860F6-C416-1E2E-120E-314D539F4A7E}"/>
          </ac:spMkLst>
        </pc:spChg>
        <pc:spChg chg="mod">
          <ac:chgData name="Lucy Henderson" userId="S::lucy.henderson@connahsquayhs.org.uk::d26e09ea-48d9-4811-9bbc-554f14c08621" providerId="AD" clId="Web-{70CDBE60-7ADA-1158-AA8B-4269F8C1BC0A}" dt="2024-06-13T13:28:59.113" v="39" actId="20577"/>
          <ac:spMkLst>
            <pc:docMk/>
            <pc:sldMk cId="2047943983" sldId="297"/>
            <ac:spMk id="9" creationId="{E5C5155A-67AA-9F8F-5734-B567AC294D97}"/>
          </ac:spMkLst>
        </pc:spChg>
      </pc:sldChg>
    </pc:docChg>
  </pc:docChgLst>
  <pc:docChgLst>
    <pc:chgData name="Kelly Davis" userId="S::kelly.davis@connahsquayhs.org.uk::096ba659-84af-4938-bb69-cbee8d6cfa26" providerId="AD" clId="Web-{873C8AC2-5692-89B2-8A5B-237323B9DD2C}"/>
    <pc:docChg chg="addSld modSld">
      <pc:chgData name="Kelly Davis" userId="S::kelly.davis@connahsquayhs.org.uk::096ba659-84af-4938-bb69-cbee8d6cfa26" providerId="AD" clId="Web-{873C8AC2-5692-89B2-8A5B-237323B9DD2C}" dt="2024-05-29T04:17:40.348" v="43" actId="1076"/>
      <pc:docMkLst>
        <pc:docMk/>
      </pc:docMkLst>
      <pc:sldChg chg="modSp">
        <pc:chgData name="Kelly Davis" userId="S::kelly.davis@connahsquayhs.org.uk::096ba659-84af-4938-bb69-cbee8d6cfa26" providerId="AD" clId="Web-{873C8AC2-5692-89B2-8A5B-237323B9DD2C}" dt="2024-05-29T04:15:28.234" v="33" actId="20577"/>
        <pc:sldMkLst>
          <pc:docMk/>
          <pc:sldMk cId="1981651252" sldId="278"/>
        </pc:sldMkLst>
        <pc:spChg chg="mod">
          <ac:chgData name="Kelly Davis" userId="S::kelly.davis@connahsquayhs.org.uk::096ba659-84af-4938-bb69-cbee8d6cfa26" providerId="AD" clId="Web-{873C8AC2-5692-89B2-8A5B-237323B9DD2C}" dt="2024-05-29T04:12:12.336" v="5" actId="20577"/>
          <ac:spMkLst>
            <pc:docMk/>
            <pc:sldMk cId="1981651252" sldId="278"/>
            <ac:spMk id="2" creationId="{B77F1C2E-7359-4E67-E2F1-060331D23AB7}"/>
          </ac:spMkLst>
        </pc:spChg>
        <pc:spChg chg="mod">
          <ac:chgData name="Kelly Davis" userId="S::kelly.davis@connahsquayhs.org.uk::096ba659-84af-4938-bb69-cbee8d6cfa26" providerId="AD" clId="Web-{873C8AC2-5692-89B2-8A5B-237323B9DD2C}" dt="2024-05-29T04:15:28.234" v="33" actId="20577"/>
          <ac:spMkLst>
            <pc:docMk/>
            <pc:sldMk cId="1981651252" sldId="278"/>
            <ac:spMk id="4" creationId="{DF4B6647-26ED-AE4F-C7C6-F118FCC94D72}"/>
          </ac:spMkLst>
        </pc:spChg>
        <pc:spChg chg="mod">
          <ac:chgData name="Kelly Davis" userId="S::kelly.davis@connahsquayhs.org.uk::096ba659-84af-4938-bb69-cbee8d6cfa26" providerId="AD" clId="Web-{873C8AC2-5692-89B2-8A5B-237323B9DD2C}" dt="2024-05-29T04:12:46.727" v="10" actId="20577"/>
          <ac:spMkLst>
            <pc:docMk/>
            <pc:sldMk cId="1981651252" sldId="278"/>
            <ac:spMk id="8" creationId="{D9F63377-DD1C-4BBD-5D28-6BF14622536D}"/>
          </ac:spMkLst>
        </pc:spChg>
      </pc:sldChg>
      <pc:sldChg chg="addSp delSp modSp">
        <pc:chgData name="Kelly Davis" userId="S::kelly.davis@connahsquayhs.org.uk::096ba659-84af-4938-bb69-cbee8d6cfa26" providerId="AD" clId="Web-{873C8AC2-5692-89B2-8A5B-237323B9DD2C}" dt="2024-05-29T04:15:33.703" v="35"/>
        <pc:sldMkLst>
          <pc:docMk/>
          <pc:sldMk cId="2744657230" sldId="279"/>
        </pc:sldMkLst>
        <pc:picChg chg="add del mod">
          <ac:chgData name="Kelly Davis" userId="S::kelly.davis@connahsquayhs.org.uk::096ba659-84af-4938-bb69-cbee8d6cfa26" providerId="AD" clId="Web-{873C8AC2-5692-89B2-8A5B-237323B9DD2C}" dt="2024-05-29T04:15:33.703" v="35"/>
          <ac:picMkLst>
            <pc:docMk/>
            <pc:sldMk cId="2744657230" sldId="279"/>
            <ac:picMk id="15" creationId="{521EA784-39CB-AD29-941C-5AD70C76FC5C}"/>
          </ac:picMkLst>
        </pc:picChg>
      </pc:sldChg>
      <pc:sldChg chg="modSp">
        <pc:chgData name="Kelly Davis" userId="S::kelly.davis@connahsquayhs.org.uk::096ba659-84af-4938-bb69-cbee8d6cfa26" providerId="AD" clId="Web-{873C8AC2-5692-89B2-8A5B-237323B9DD2C}" dt="2024-05-29T04:12:24.336" v="7" actId="20577"/>
        <pc:sldMkLst>
          <pc:docMk/>
          <pc:sldMk cId="2458432041" sldId="280"/>
        </pc:sldMkLst>
        <pc:spChg chg="mod">
          <ac:chgData name="Kelly Davis" userId="S::kelly.davis@connahsquayhs.org.uk::096ba659-84af-4938-bb69-cbee8d6cfa26" providerId="AD" clId="Web-{873C8AC2-5692-89B2-8A5B-237323B9DD2C}" dt="2024-05-29T04:12:24.336" v="7" actId="20577"/>
          <ac:spMkLst>
            <pc:docMk/>
            <pc:sldMk cId="2458432041" sldId="280"/>
            <ac:spMk id="2" creationId="{92C753A5-51E1-7A44-E9A0-95DE87F723AA}"/>
          </ac:spMkLst>
        </pc:spChg>
      </pc:sldChg>
      <pc:sldChg chg="addSp modSp">
        <pc:chgData name="Kelly Davis" userId="S::kelly.davis@connahsquayhs.org.uk::096ba659-84af-4938-bb69-cbee8d6cfa26" providerId="AD" clId="Web-{873C8AC2-5692-89B2-8A5B-237323B9DD2C}" dt="2024-05-29T04:15:40.859" v="36"/>
        <pc:sldMkLst>
          <pc:docMk/>
          <pc:sldMk cId="3785915959" sldId="282"/>
        </pc:sldMkLst>
        <pc:picChg chg="add mod">
          <ac:chgData name="Kelly Davis" userId="S::kelly.davis@connahsquayhs.org.uk::096ba659-84af-4938-bb69-cbee8d6cfa26" providerId="AD" clId="Web-{873C8AC2-5692-89B2-8A5B-237323B9DD2C}" dt="2024-05-29T04:15:40.859" v="36"/>
          <ac:picMkLst>
            <pc:docMk/>
            <pc:sldMk cId="3785915959" sldId="282"/>
            <ac:picMk id="9" creationId="{01201F93-C747-CD47-7202-9A1B75BC39A2}"/>
          </ac:picMkLst>
        </pc:picChg>
      </pc:sldChg>
      <pc:sldChg chg="modSp">
        <pc:chgData name="Kelly Davis" userId="S::kelly.davis@connahsquayhs.org.uk::096ba659-84af-4938-bb69-cbee8d6cfa26" providerId="AD" clId="Web-{873C8AC2-5692-89B2-8A5B-237323B9DD2C}" dt="2024-05-29T04:13:10.400" v="12" actId="20577"/>
        <pc:sldMkLst>
          <pc:docMk/>
          <pc:sldMk cId="632769890" sldId="284"/>
        </pc:sldMkLst>
        <pc:spChg chg="mod">
          <ac:chgData name="Kelly Davis" userId="S::kelly.davis@connahsquayhs.org.uk::096ba659-84af-4938-bb69-cbee8d6cfa26" providerId="AD" clId="Web-{873C8AC2-5692-89B2-8A5B-237323B9DD2C}" dt="2024-05-29T04:13:10.400" v="12" actId="20577"/>
          <ac:spMkLst>
            <pc:docMk/>
            <pc:sldMk cId="632769890" sldId="284"/>
            <ac:spMk id="11" creationId="{73CA8E55-50A9-4198-412B-A239F349004B}"/>
          </ac:spMkLst>
        </pc:spChg>
      </pc:sldChg>
      <pc:sldChg chg="modSp">
        <pc:chgData name="Kelly Davis" userId="S::kelly.davis@connahsquayhs.org.uk::096ba659-84af-4938-bb69-cbee8d6cfa26" providerId="AD" clId="Web-{873C8AC2-5692-89B2-8A5B-237323B9DD2C}" dt="2024-05-29T04:12:07.117" v="4" actId="20577"/>
        <pc:sldMkLst>
          <pc:docMk/>
          <pc:sldMk cId="3119478241" sldId="285"/>
        </pc:sldMkLst>
        <pc:spChg chg="mod">
          <ac:chgData name="Kelly Davis" userId="S::kelly.davis@connahsquayhs.org.uk::096ba659-84af-4938-bb69-cbee8d6cfa26" providerId="AD" clId="Web-{873C8AC2-5692-89B2-8A5B-237323B9DD2C}" dt="2024-05-29T04:12:07.117" v="4" actId="20577"/>
          <ac:spMkLst>
            <pc:docMk/>
            <pc:sldMk cId="3119478241" sldId="285"/>
            <ac:spMk id="4" creationId="{00000000-0000-0000-0000-000000000000}"/>
          </ac:spMkLst>
        </pc:spChg>
      </pc:sldChg>
      <pc:sldChg chg="addSp delSp modSp add replId">
        <pc:chgData name="Kelly Davis" userId="S::kelly.davis@connahsquayhs.org.uk::096ba659-84af-4938-bb69-cbee8d6cfa26" providerId="AD" clId="Web-{873C8AC2-5692-89B2-8A5B-237323B9DD2C}" dt="2024-05-29T04:17:40.348" v="43" actId="1076"/>
        <pc:sldMkLst>
          <pc:docMk/>
          <pc:sldMk cId="3000034666" sldId="286"/>
        </pc:sldMkLst>
        <pc:picChg chg="del">
          <ac:chgData name="Kelly Davis" userId="S::kelly.davis@connahsquayhs.org.uk::096ba659-84af-4938-bb69-cbee8d6cfa26" providerId="AD" clId="Web-{873C8AC2-5692-89B2-8A5B-237323B9DD2C}" dt="2024-05-29T04:15:49.625" v="38"/>
          <ac:picMkLst>
            <pc:docMk/>
            <pc:sldMk cId="3000034666" sldId="286"/>
            <ac:picMk id="9" creationId="{01201F93-C747-CD47-7202-9A1B75BC39A2}"/>
          </ac:picMkLst>
        </pc:picChg>
        <pc:picChg chg="add mod">
          <ac:chgData name="Kelly Davis" userId="S::kelly.davis@connahsquayhs.org.uk::096ba659-84af-4938-bb69-cbee8d6cfa26" providerId="AD" clId="Web-{873C8AC2-5692-89B2-8A5B-237323B9DD2C}" dt="2024-05-29T04:16:25.939" v="39"/>
          <ac:picMkLst>
            <pc:docMk/>
            <pc:sldMk cId="3000034666" sldId="286"/>
            <ac:picMk id="10" creationId="{CEA2567B-97E2-17E4-FB27-C0EC69F1D811}"/>
          </ac:picMkLst>
        </pc:picChg>
        <pc:picChg chg="add mod">
          <ac:chgData name="Kelly Davis" userId="S::kelly.davis@connahsquayhs.org.uk::096ba659-84af-4938-bb69-cbee8d6cfa26" providerId="AD" clId="Web-{873C8AC2-5692-89B2-8A5B-237323B9DD2C}" dt="2024-05-29T04:17:40.348" v="43" actId="1076"/>
          <ac:picMkLst>
            <pc:docMk/>
            <pc:sldMk cId="3000034666" sldId="286"/>
            <ac:picMk id="11" creationId="{D2B214CD-9E41-8E85-BE1B-1F52071D9ADD}"/>
          </ac:picMkLst>
        </pc:picChg>
      </pc:sldChg>
    </pc:docChg>
  </pc:docChgLst>
  <pc:docChgLst>
    <pc:chgData name="Lucy Henderson" userId="S::lucy.henderson@connahsquayhs.org.uk::d26e09ea-48d9-4811-9bbc-554f14c08621" providerId="AD" clId="Web-{3E6003DD-B62A-E401-7A97-64C581966AD2}"/>
    <pc:docChg chg="modSld">
      <pc:chgData name="Lucy Henderson" userId="S::lucy.henderson@connahsquayhs.org.uk::d26e09ea-48d9-4811-9bbc-554f14c08621" providerId="AD" clId="Web-{3E6003DD-B62A-E401-7A97-64C581966AD2}" dt="2024-07-05T14:00:05.039" v="2655" actId="20577"/>
      <pc:docMkLst>
        <pc:docMk/>
      </pc:docMkLst>
      <pc:sldChg chg="modSp">
        <pc:chgData name="Lucy Henderson" userId="S::lucy.henderson@connahsquayhs.org.uk::d26e09ea-48d9-4811-9bbc-554f14c08621" providerId="AD" clId="Web-{3E6003DD-B62A-E401-7A97-64C581966AD2}" dt="2024-07-05T11:09:27.827" v="524" actId="20577"/>
        <pc:sldMkLst>
          <pc:docMk/>
          <pc:sldMk cId="3408072388" sldId="312"/>
        </pc:sldMkLst>
        <pc:spChg chg="mod">
          <ac:chgData name="Lucy Henderson" userId="S::lucy.henderson@connahsquayhs.org.uk::d26e09ea-48d9-4811-9bbc-554f14c08621" providerId="AD" clId="Web-{3E6003DD-B62A-E401-7A97-64C581966AD2}" dt="2024-07-05T10:47:54.649" v="162" actId="20577"/>
          <ac:spMkLst>
            <pc:docMk/>
            <pc:sldMk cId="3408072388" sldId="312"/>
            <ac:spMk id="2" creationId="{B77F1C2E-7359-4E67-E2F1-060331D23AB7}"/>
          </ac:spMkLst>
        </pc:spChg>
        <pc:spChg chg="mod">
          <ac:chgData name="Lucy Henderson" userId="S::lucy.henderson@connahsquayhs.org.uk::d26e09ea-48d9-4811-9bbc-554f14c08621" providerId="AD" clId="Web-{3E6003DD-B62A-E401-7A97-64C581966AD2}" dt="2024-07-05T10:59:20.583" v="494" actId="20577"/>
          <ac:spMkLst>
            <pc:docMk/>
            <pc:sldMk cId="3408072388" sldId="312"/>
            <ac:spMk id="7" creationId="{2E5624FB-155B-4395-46B6-A4D8F5D58C9A}"/>
          </ac:spMkLst>
        </pc:spChg>
        <pc:spChg chg="mod">
          <ac:chgData name="Lucy Henderson" userId="S::lucy.henderson@connahsquayhs.org.uk::d26e09ea-48d9-4811-9bbc-554f14c08621" providerId="AD" clId="Web-{3E6003DD-B62A-E401-7A97-64C581966AD2}" dt="2024-07-05T11:09:27.827" v="524" actId="20577"/>
          <ac:spMkLst>
            <pc:docMk/>
            <pc:sldMk cId="3408072388" sldId="312"/>
            <ac:spMk id="8" creationId="{D9F63377-DD1C-4BBD-5D28-6BF14622536D}"/>
          </ac:spMkLst>
        </pc:spChg>
      </pc:sldChg>
      <pc:sldChg chg="modSp">
        <pc:chgData name="Lucy Henderson" userId="S::lucy.henderson@connahsquayhs.org.uk::d26e09ea-48d9-4811-9bbc-554f14c08621" providerId="AD" clId="Web-{3E6003DD-B62A-E401-7A97-64C581966AD2}" dt="2024-07-05T13:32:56.775" v="2080" actId="20577"/>
        <pc:sldMkLst>
          <pc:docMk/>
          <pc:sldMk cId="2766039299" sldId="313"/>
        </pc:sldMkLst>
        <pc:spChg chg="mod">
          <ac:chgData name="Lucy Henderson" userId="S::lucy.henderson@connahsquayhs.org.uk::d26e09ea-48d9-4811-9bbc-554f14c08621" providerId="AD" clId="Web-{3E6003DD-B62A-E401-7A97-64C581966AD2}" dt="2024-07-05T13:31:07.800" v="2059" actId="20577"/>
          <ac:spMkLst>
            <pc:docMk/>
            <pc:sldMk cId="2766039299" sldId="313"/>
            <ac:spMk id="2" creationId="{B77F1C2E-7359-4E67-E2F1-060331D23AB7}"/>
          </ac:spMkLst>
        </pc:spChg>
        <pc:spChg chg="mod">
          <ac:chgData name="Lucy Henderson" userId="S::lucy.henderson@connahsquayhs.org.uk::d26e09ea-48d9-4811-9bbc-554f14c08621" providerId="AD" clId="Web-{3E6003DD-B62A-E401-7A97-64C581966AD2}" dt="2024-07-05T13:32:56.775" v="2080" actId="20577"/>
          <ac:spMkLst>
            <pc:docMk/>
            <pc:sldMk cId="2766039299" sldId="313"/>
            <ac:spMk id="8" creationId="{D9F63377-DD1C-4BBD-5D28-6BF14622536D}"/>
          </ac:spMkLst>
        </pc:spChg>
      </pc:sldChg>
      <pc:sldChg chg="modSp">
        <pc:chgData name="Lucy Henderson" userId="S::lucy.henderson@connahsquayhs.org.uk::d26e09ea-48d9-4811-9bbc-554f14c08621" providerId="AD" clId="Web-{3E6003DD-B62A-E401-7A97-64C581966AD2}" dt="2024-07-05T11:31:35.568" v="1185" actId="20577"/>
        <pc:sldMkLst>
          <pc:docMk/>
          <pc:sldMk cId="1794824010" sldId="314"/>
        </pc:sldMkLst>
        <pc:spChg chg="mod">
          <ac:chgData name="Lucy Henderson" userId="S::lucy.henderson@connahsquayhs.org.uk::d26e09ea-48d9-4811-9bbc-554f14c08621" providerId="AD" clId="Web-{3E6003DD-B62A-E401-7A97-64C581966AD2}" dt="2024-07-05T11:11:47.551" v="657" actId="20577"/>
          <ac:spMkLst>
            <pc:docMk/>
            <pc:sldMk cId="1794824010" sldId="314"/>
            <ac:spMk id="2" creationId="{C65EE8F8-148F-B99E-40FA-43CE497387F7}"/>
          </ac:spMkLst>
        </pc:spChg>
        <pc:spChg chg="mod">
          <ac:chgData name="Lucy Henderson" userId="S::lucy.henderson@connahsquayhs.org.uk::d26e09ea-48d9-4811-9bbc-554f14c08621" providerId="AD" clId="Web-{3E6003DD-B62A-E401-7A97-64C581966AD2}" dt="2024-07-05T11:14:21.042" v="770" actId="20577"/>
          <ac:spMkLst>
            <pc:docMk/>
            <pc:sldMk cId="1794824010" sldId="314"/>
            <ac:spMk id="4" creationId="{74C831F6-864D-BABA-AF92-E2DAAB3A976C}"/>
          </ac:spMkLst>
        </pc:spChg>
        <pc:spChg chg="mod">
          <ac:chgData name="Lucy Henderson" userId="S::lucy.henderson@connahsquayhs.org.uk::d26e09ea-48d9-4811-9bbc-554f14c08621" providerId="AD" clId="Web-{3E6003DD-B62A-E401-7A97-64C581966AD2}" dt="2024-07-05T11:16:57.423" v="886" actId="20577"/>
          <ac:spMkLst>
            <pc:docMk/>
            <pc:sldMk cId="1794824010" sldId="314"/>
            <ac:spMk id="6" creationId="{BBFAC2B0-088A-A742-E984-08816EB2A534}"/>
          </ac:spMkLst>
        </pc:spChg>
        <pc:spChg chg="mod">
          <ac:chgData name="Lucy Henderson" userId="S::lucy.henderson@connahsquayhs.org.uk::d26e09ea-48d9-4811-9bbc-554f14c08621" providerId="AD" clId="Web-{3E6003DD-B62A-E401-7A97-64C581966AD2}" dt="2024-07-05T11:27:46.402" v="1016" actId="20577"/>
          <ac:spMkLst>
            <pc:docMk/>
            <pc:sldMk cId="1794824010" sldId="314"/>
            <ac:spMk id="9" creationId="{FAC0EE1F-6170-8836-2429-E17EDAC6A750}"/>
          </ac:spMkLst>
        </pc:spChg>
        <pc:spChg chg="mod">
          <ac:chgData name="Lucy Henderson" userId="S::lucy.henderson@connahsquayhs.org.uk::d26e09ea-48d9-4811-9bbc-554f14c08621" providerId="AD" clId="Web-{3E6003DD-B62A-E401-7A97-64C581966AD2}" dt="2024-07-05T11:31:35.568" v="1185" actId="20577"/>
          <ac:spMkLst>
            <pc:docMk/>
            <pc:sldMk cId="1794824010" sldId="314"/>
            <ac:spMk id="11" creationId="{BE434E36-C7AA-5216-328F-AB4594226D84}"/>
          </ac:spMkLst>
        </pc:spChg>
      </pc:sldChg>
      <pc:sldChg chg="modSp">
        <pc:chgData name="Lucy Henderson" userId="S::lucy.henderson@connahsquayhs.org.uk::d26e09ea-48d9-4811-9bbc-554f14c08621" providerId="AD" clId="Web-{3E6003DD-B62A-E401-7A97-64C581966AD2}" dt="2024-07-05T13:22:38.125" v="1867" actId="20577"/>
        <pc:sldMkLst>
          <pc:docMk/>
          <pc:sldMk cId="1231125793" sldId="316"/>
        </pc:sldMkLst>
        <pc:spChg chg="mod">
          <ac:chgData name="Lucy Henderson" userId="S::lucy.henderson@connahsquayhs.org.uk::d26e09ea-48d9-4811-9bbc-554f14c08621" providerId="AD" clId="Web-{3E6003DD-B62A-E401-7A97-64C581966AD2}" dt="2024-07-05T13:11:37.691" v="1731" actId="20577"/>
          <ac:spMkLst>
            <pc:docMk/>
            <pc:sldMk cId="1231125793" sldId="316"/>
            <ac:spMk id="2" creationId="{92C753A5-51E1-7A44-E9A0-95DE87F723AA}"/>
          </ac:spMkLst>
        </pc:spChg>
        <pc:spChg chg="mod">
          <ac:chgData name="Lucy Henderson" userId="S::lucy.henderson@connahsquayhs.org.uk::d26e09ea-48d9-4811-9bbc-554f14c08621" providerId="AD" clId="Web-{3E6003DD-B62A-E401-7A97-64C581966AD2}" dt="2024-07-05T13:21:55.091" v="1866" actId="20577"/>
          <ac:spMkLst>
            <pc:docMk/>
            <pc:sldMk cId="1231125793" sldId="316"/>
            <ac:spMk id="6" creationId="{25C07CEA-84F6-8C26-6F95-D4919D0C9E00}"/>
          </ac:spMkLst>
        </pc:spChg>
        <pc:spChg chg="mod">
          <ac:chgData name="Lucy Henderson" userId="S::lucy.henderson@connahsquayhs.org.uk::d26e09ea-48d9-4811-9bbc-554f14c08621" providerId="AD" clId="Web-{3E6003DD-B62A-E401-7A97-64C581966AD2}" dt="2024-07-05T13:22:38.125" v="1867" actId="20577"/>
          <ac:spMkLst>
            <pc:docMk/>
            <pc:sldMk cId="1231125793" sldId="316"/>
            <ac:spMk id="8" creationId="{97EB6683-88F8-01FA-20AA-E88062DEF1CC}"/>
          </ac:spMkLst>
        </pc:spChg>
      </pc:sldChg>
      <pc:sldChg chg="modSp">
        <pc:chgData name="Lucy Henderson" userId="S::lucy.henderson@connahsquayhs.org.uk::d26e09ea-48d9-4811-9bbc-554f14c08621" providerId="AD" clId="Web-{3E6003DD-B62A-E401-7A97-64C581966AD2}" dt="2024-07-05T14:00:05.039" v="2655" actId="20577"/>
        <pc:sldMkLst>
          <pc:docMk/>
          <pc:sldMk cId="2243935177" sldId="318"/>
        </pc:sldMkLst>
        <pc:spChg chg="mod">
          <ac:chgData name="Lucy Henderson" userId="S::lucy.henderson@connahsquayhs.org.uk::d26e09ea-48d9-4811-9bbc-554f14c08621" providerId="AD" clId="Web-{3E6003DD-B62A-E401-7A97-64C581966AD2}" dt="2024-07-05T13:58:48.737" v="2531" actId="20577"/>
          <ac:spMkLst>
            <pc:docMk/>
            <pc:sldMk cId="2243935177" sldId="318"/>
            <ac:spMk id="2" creationId="{7E6C883F-1227-F311-38A5-B4E17D09B7AB}"/>
          </ac:spMkLst>
        </pc:spChg>
        <pc:spChg chg="mod">
          <ac:chgData name="Lucy Henderson" userId="S::lucy.henderson@connahsquayhs.org.uk::d26e09ea-48d9-4811-9bbc-554f14c08621" providerId="AD" clId="Web-{3E6003DD-B62A-E401-7A97-64C581966AD2}" dt="2024-07-05T13:53:55.983" v="2257" actId="20577"/>
          <ac:spMkLst>
            <pc:docMk/>
            <pc:sldMk cId="2243935177" sldId="318"/>
            <ac:spMk id="4" creationId="{235860F6-C416-1E2E-120E-314D539F4A7E}"/>
          </ac:spMkLst>
        </pc:spChg>
        <pc:spChg chg="mod">
          <ac:chgData name="Lucy Henderson" userId="S::lucy.henderson@connahsquayhs.org.uk::d26e09ea-48d9-4811-9bbc-554f14c08621" providerId="AD" clId="Web-{3E6003DD-B62A-E401-7A97-64C581966AD2}" dt="2024-07-05T13:56:12.617" v="2292" actId="20577"/>
          <ac:spMkLst>
            <pc:docMk/>
            <pc:sldMk cId="2243935177" sldId="318"/>
            <ac:spMk id="9" creationId="{E5C5155A-67AA-9F8F-5734-B567AC294D97}"/>
          </ac:spMkLst>
        </pc:spChg>
        <pc:spChg chg="mod">
          <ac:chgData name="Lucy Henderson" userId="S::lucy.henderson@connahsquayhs.org.uk::d26e09ea-48d9-4811-9bbc-554f14c08621" providerId="AD" clId="Web-{3E6003DD-B62A-E401-7A97-64C581966AD2}" dt="2024-07-05T13:35:03.377" v="2095" actId="20577"/>
          <ac:spMkLst>
            <pc:docMk/>
            <pc:sldMk cId="2243935177" sldId="318"/>
            <ac:spMk id="10" creationId="{59B49D29-3501-5F1D-BF03-49B083B72B1A}"/>
          </ac:spMkLst>
        </pc:spChg>
        <pc:spChg chg="mod">
          <ac:chgData name="Lucy Henderson" userId="S::lucy.henderson@connahsquayhs.org.uk::d26e09ea-48d9-4811-9bbc-554f14c08621" providerId="AD" clId="Web-{3E6003DD-B62A-E401-7A97-64C581966AD2}" dt="2024-07-05T14:00:05.039" v="2655" actId="20577"/>
          <ac:spMkLst>
            <pc:docMk/>
            <pc:sldMk cId="2243935177" sldId="318"/>
            <ac:spMk id="11" creationId="{73CA8E55-50A9-4198-412B-A239F349004B}"/>
          </ac:spMkLst>
        </pc:spChg>
        <pc:spChg chg="mod">
          <ac:chgData name="Lucy Henderson" userId="S::lucy.henderson@connahsquayhs.org.uk::d26e09ea-48d9-4811-9bbc-554f14c08621" providerId="AD" clId="Web-{3E6003DD-B62A-E401-7A97-64C581966AD2}" dt="2024-07-05T13:36:35.977" v="2122" actId="20577"/>
          <ac:spMkLst>
            <pc:docMk/>
            <pc:sldMk cId="2243935177" sldId="318"/>
            <ac:spMk id="12" creationId="{5B6FC254-F73A-8EB5-BD1A-E0FF62DD91F5}"/>
          </ac:spMkLst>
        </pc:spChg>
        <pc:spChg chg="mod">
          <ac:chgData name="Lucy Henderson" userId="S::lucy.henderson@connahsquayhs.org.uk::d26e09ea-48d9-4811-9bbc-554f14c08621" providerId="AD" clId="Web-{3E6003DD-B62A-E401-7A97-64C581966AD2}" dt="2024-07-05T13:36:04.241" v="2115" actId="20577"/>
          <ac:spMkLst>
            <pc:docMk/>
            <pc:sldMk cId="2243935177" sldId="318"/>
            <ac:spMk id="13" creationId="{39C5ECFE-88C8-9355-4D2C-FD0114E35279}"/>
          </ac:spMkLst>
        </pc:spChg>
      </pc:sldChg>
      <pc:sldChg chg="addSp delSp modSp">
        <pc:chgData name="Lucy Henderson" userId="S::lucy.henderson@connahsquayhs.org.uk::d26e09ea-48d9-4811-9bbc-554f14c08621" providerId="AD" clId="Web-{3E6003DD-B62A-E401-7A97-64C581966AD2}" dt="2024-07-05T13:08:39.774" v="1671" actId="20577"/>
        <pc:sldMkLst>
          <pc:docMk/>
          <pc:sldMk cId="1997228237" sldId="319"/>
        </pc:sldMkLst>
        <pc:spChg chg="mod">
          <ac:chgData name="Lucy Henderson" userId="S::lucy.henderson@connahsquayhs.org.uk::d26e09ea-48d9-4811-9bbc-554f14c08621" providerId="AD" clId="Web-{3E6003DD-B62A-E401-7A97-64C581966AD2}" dt="2024-07-05T13:02:20.171" v="1465" actId="20577"/>
          <ac:spMkLst>
            <pc:docMk/>
            <pc:sldMk cId="1997228237" sldId="319"/>
            <ac:spMk id="2" creationId="{7E6C883F-1227-F311-38A5-B4E17D09B7AB}"/>
          </ac:spMkLst>
        </pc:spChg>
        <pc:spChg chg="mod">
          <ac:chgData name="Lucy Henderson" userId="S::lucy.henderson@connahsquayhs.org.uk::d26e09ea-48d9-4811-9bbc-554f14c08621" providerId="AD" clId="Web-{3E6003DD-B62A-E401-7A97-64C581966AD2}" dt="2024-07-05T13:08:39.774" v="1671" actId="20577"/>
          <ac:spMkLst>
            <pc:docMk/>
            <pc:sldMk cId="1997228237" sldId="319"/>
            <ac:spMk id="4" creationId="{235860F6-C416-1E2E-120E-314D539F4A7E}"/>
          </ac:spMkLst>
        </pc:spChg>
        <pc:spChg chg="mod">
          <ac:chgData name="Lucy Henderson" userId="S::lucy.henderson@connahsquayhs.org.uk::d26e09ea-48d9-4811-9bbc-554f14c08621" providerId="AD" clId="Web-{3E6003DD-B62A-E401-7A97-64C581966AD2}" dt="2024-07-05T11:33:00.977" v="1258" actId="20577"/>
          <ac:spMkLst>
            <pc:docMk/>
            <pc:sldMk cId="1997228237" sldId="319"/>
            <ac:spMk id="9" creationId="{E5C5155A-67AA-9F8F-5734-B567AC294D97}"/>
          </ac:spMkLst>
        </pc:spChg>
        <pc:spChg chg="mod">
          <ac:chgData name="Lucy Henderson" userId="S::lucy.henderson@connahsquayhs.org.uk::d26e09ea-48d9-4811-9bbc-554f14c08621" providerId="AD" clId="Web-{3E6003DD-B62A-E401-7A97-64C581966AD2}" dt="2024-07-05T11:35:40.015" v="1417" actId="20577"/>
          <ac:spMkLst>
            <pc:docMk/>
            <pc:sldMk cId="1997228237" sldId="319"/>
            <ac:spMk id="10" creationId="{59B49D29-3501-5F1D-BF03-49B083B72B1A}"/>
          </ac:spMkLst>
        </pc:spChg>
        <pc:spChg chg="mod">
          <ac:chgData name="Lucy Henderson" userId="S::lucy.henderson@connahsquayhs.org.uk::d26e09ea-48d9-4811-9bbc-554f14c08621" providerId="AD" clId="Web-{3E6003DD-B62A-E401-7A97-64C581966AD2}" dt="2024-07-05T13:06:20.889" v="1535" actId="20577"/>
          <ac:spMkLst>
            <pc:docMk/>
            <pc:sldMk cId="1997228237" sldId="319"/>
            <ac:spMk id="11" creationId="{73CA8E55-50A9-4198-412B-A239F349004B}"/>
          </ac:spMkLst>
        </pc:spChg>
        <pc:spChg chg="mod">
          <ac:chgData name="Lucy Henderson" userId="S::lucy.henderson@connahsquayhs.org.uk::d26e09ea-48d9-4811-9bbc-554f14c08621" providerId="AD" clId="Web-{3E6003DD-B62A-E401-7A97-64C581966AD2}" dt="2024-07-05T13:01:06.884" v="1449" actId="20577"/>
          <ac:spMkLst>
            <pc:docMk/>
            <pc:sldMk cId="1997228237" sldId="319"/>
            <ac:spMk id="12" creationId="{5B6FC254-F73A-8EB5-BD1A-E0FF62DD91F5}"/>
          </ac:spMkLst>
        </pc:spChg>
        <pc:spChg chg="del mod">
          <ac:chgData name="Lucy Henderson" userId="S::lucy.henderson@connahsquayhs.org.uk::d26e09ea-48d9-4811-9bbc-554f14c08621" providerId="AD" clId="Web-{3E6003DD-B62A-E401-7A97-64C581966AD2}" dt="2024-07-05T13:00:11.396" v="1436"/>
          <ac:spMkLst>
            <pc:docMk/>
            <pc:sldMk cId="1997228237" sldId="319"/>
            <ac:spMk id="13" creationId="{39C5ECFE-88C8-9355-4D2C-FD0114E35279}"/>
          </ac:spMkLst>
        </pc:spChg>
        <pc:spChg chg="add mod">
          <ac:chgData name="Lucy Henderson" userId="S::lucy.henderson@connahsquayhs.org.uk::d26e09ea-48d9-4811-9bbc-554f14c08621" providerId="AD" clId="Web-{3E6003DD-B62A-E401-7A97-64C581966AD2}" dt="2024-07-05T13:01:02.353" v="1448" actId="20577"/>
          <ac:spMkLst>
            <pc:docMk/>
            <pc:sldMk cId="1997228237" sldId="319"/>
            <ac:spMk id="14" creationId="{0FEC3E5C-6648-1DBF-6D2D-8E7E942D6AC7}"/>
          </ac:spMkLst>
        </pc:spChg>
      </pc:sldChg>
    </pc:docChg>
  </pc:docChgLst>
  <pc:docChgLst>
    <pc:chgData name="Lucy Henderson" userId="S::lucy.henderson@connahsquayhs.org.uk::d26e09ea-48d9-4811-9bbc-554f14c08621" providerId="AD" clId="Web-{AC00DE87-1A38-5339-2273-202BA30B3ECC}"/>
    <pc:docChg chg="addSld modSld sldOrd">
      <pc:chgData name="Lucy Henderson" userId="S::lucy.henderson@connahsquayhs.org.uk::d26e09ea-48d9-4811-9bbc-554f14c08621" providerId="AD" clId="Web-{AC00DE87-1A38-5339-2273-202BA30B3ECC}" dt="2024-06-10T10:33:39.267" v="56"/>
      <pc:docMkLst>
        <pc:docMk/>
      </pc:docMkLst>
      <pc:sldChg chg="modSp">
        <pc:chgData name="Lucy Henderson" userId="S::lucy.henderson@connahsquayhs.org.uk::d26e09ea-48d9-4811-9bbc-554f14c08621" providerId="AD" clId="Web-{AC00DE87-1A38-5339-2273-202BA30B3ECC}" dt="2024-06-10T10:31:43.028" v="19" actId="20577"/>
        <pc:sldMkLst>
          <pc:docMk/>
          <pc:sldMk cId="3119478241" sldId="285"/>
        </pc:sldMkLst>
        <pc:spChg chg="mod">
          <ac:chgData name="Lucy Henderson" userId="S::lucy.henderson@connahsquayhs.org.uk::d26e09ea-48d9-4811-9bbc-554f14c08621" providerId="AD" clId="Web-{AC00DE87-1A38-5339-2273-202BA30B3ECC}" dt="2024-06-10T10:31:43.028" v="19" actId="20577"/>
          <ac:spMkLst>
            <pc:docMk/>
            <pc:sldMk cId="3119478241" sldId="285"/>
            <ac:spMk id="4" creationId="{00000000-0000-0000-0000-000000000000}"/>
          </ac:spMkLst>
        </pc:spChg>
      </pc:sldChg>
      <pc:sldChg chg="addSp delSp modSp add ord replId">
        <pc:chgData name="Lucy Henderson" userId="S::lucy.henderson@connahsquayhs.org.uk::d26e09ea-48d9-4811-9bbc-554f14c08621" providerId="AD" clId="Web-{AC00DE87-1A38-5339-2273-202BA30B3ECC}" dt="2024-06-10T10:32:22.373" v="43"/>
        <pc:sldMkLst>
          <pc:docMk/>
          <pc:sldMk cId="3880351347" sldId="287"/>
        </pc:sldMkLst>
        <pc:spChg chg="del">
          <ac:chgData name="Lucy Henderson" userId="S::lucy.henderson@connahsquayhs.org.uk::d26e09ea-48d9-4811-9bbc-554f14c08621" providerId="AD" clId="Web-{AC00DE87-1A38-5339-2273-202BA30B3ECC}" dt="2024-06-10T10:31:52.044" v="30"/>
          <ac:spMkLst>
            <pc:docMk/>
            <pc:sldMk cId="3880351347" sldId="287"/>
            <ac:spMk id="4" creationId="{00000000-0000-0000-0000-000000000000}"/>
          </ac:spMkLst>
        </pc:spChg>
        <pc:spChg chg="add mod">
          <ac:chgData name="Lucy Henderson" userId="S::lucy.henderson@connahsquayhs.org.uk::d26e09ea-48d9-4811-9bbc-554f14c08621" providerId="AD" clId="Web-{AC00DE87-1A38-5339-2273-202BA30B3ECC}" dt="2024-06-10T10:31:57.388" v="39" actId="20577"/>
          <ac:spMkLst>
            <pc:docMk/>
            <pc:sldMk cId="3880351347" sldId="287"/>
            <ac:spMk id="12" creationId="{23842C10-91FC-858B-9863-FD92C75C1DA3}"/>
          </ac:spMkLst>
        </pc:spChg>
      </pc:sldChg>
      <pc:sldChg chg="modSp add ord replId">
        <pc:chgData name="Lucy Henderson" userId="S::lucy.henderson@connahsquayhs.org.uk::d26e09ea-48d9-4811-9bbc-554f14c08621" providerId="AD" clId="Web-{AC00DE87-1A38-5339-2273-202BA30B3ECC}" dt="2024-06-10T10:33:39.267" v="56"/>
        <pc:sldMkLst>
          <pc:docMk/>
          <pc:sldMk cId="3950758239" sldId="288"/>
        </pc:sldMkLst>
        <pc:spChg chg="mod">
          <ac:chgData name="Lucy Henderson" userId="S::lucy.henderson@connahsquayhs.org.uk::d26e09ea-48d9-4811-9bbc-554f14c08621" providerId="AD" clId="Web-{AC00DE87-1A38-5339-2273-202BA30B3ECC}" dt="2024-06-10T10:31:48.841" v="29" actId="20577"/>
          <ac:spMkLst>
            <pc:docMk/>
            <pc:sldMk cId="3950758239" sldId="288"/>
            <ac:spMk id="4" creationId="{00000000-0000-0000-0000-000000000000}"/>
          </ac:spMkLst>
        </pc:spChg>
      </pc:sldChg>
      <pc:sldChg chg="add replId">
        <pc:chgData name="Lucy Henderson" userId="S::lucy.henderson@connahsquayhs.org.uk::d26e09ea-48d9-4811-9bbc-554f14c08621" providerId="AD" clId="Web-{AC00DE87-1A38-5339-2273-202BA30B3ECC}" dt="2024-06-10T10:32:55.109" v="44"/>
        <pc:sldMkLst>
          <pc:docMk/>
          <pc:sldMk cId="2067702644" sldId="289"/>
        </pc:sldMkLst>
      </pc:sldChg>
      <pc:sldChg chg="add replId">
        <pc:chgData name="Lucy Henderson" userId="S::lucy.henderson@connahsquayhs.org.uk::d26e09ea-48d9-4811-9bbc-554f14c08621" providerId="AD" clId="Web-{AC00DE87-1A38-5339-2273-202BA30B3ECC}" dt="2024-06-10T10:32:57.234" v="45"/>
        <pc:sldMkLst>
          <pc:docMk/>
          <pc:sldMk cId="1933027373" sldId="290"/>
        </pc:sldMkLst>
      </pc:sldChg>
      <pc:sldChg chg="add replId">
        <pc:chgData name="Lucy Henderson" userId="S::lucy.henderson@connahsquayhs.org.uk::d26e09ea-48d9-4811-9bbc-554f14c08621" providerId="AD" clId="Web-{AC00DE87-1A38-5339-2273-202BA30B3ECC}" dt="2024-06-10T10:33:00.453" v="46"/>
        <pc:sldMkLst>
          <pc:docMk/>
          <pc:sldMk cId="4161913530" sldId="291"/>
        </pc:sldMkLst>
      </pc:sldChg>
      <pc:sldChg chg="add replId">
        <pc:chgData name="Lucy Henderson" userId="S::lucy.henderson@connahsquayhs.org.uk::d26e09ea-48d9-4811-9bbc-554f14c08621" providerId="AD" clId="Web-{AC00DE87-1A38-5339-2273-202BA30B3ECC}" dt="2024-06-10T10:33:02.609" v="47"/>
        <pc:sldMkLst>
          <pc:docMk/>
          <pc:sldMk cId="3256835208" sldId="292"/>
        </pc:sldMkLst>
      </pc:sldChg>
      <pc:sldChg chg="add replId">
        <pc:chgData name="Lucy Henderson" userId="S::lucy.henderson@connahsquayhs.org.uk::d26e09ea-48d9-4811-9bbc-554f14c08621" providerId="AD" clId="Web-{AC00DE87-1A38-5339-2273-202BA30B3ECC}" dt="2024-06-10T10:33:06.734" v="48"/>
        <pc:sldMkLst>
          <pc:docMk/>
          <pc:sldMk cId="3158609347" sldId="293"/>
        </pc:sldMkLst>
      </pc:sldChg>
      <pc:sldChg chg="add replId">
        <pc:chgData name="Lucy Henderson" userId="S::lucy.henderson@connahsquayhs.org.uk::d26e09ea-48d9-4811-9bbc-554f14c08621" providerId="AD" clId="Web-{AC00DE87-1A38-5339-2273-202BA30B3ECC}" dt="2024-06-10T10:33:08.797" v="49"/>
        <pc:sldMkLst>
          <pc:docMk/>
          <pc:sldMk cId="2438027636" sldId="294"/>
        </pc:sldMkLst>
      </pc:sldChg>
      <pc:sldChg chg="add replId">
        <pc:chgData name="Lucy Henderson" userId="S::lucy.henderson@connahsquayhs.org.uk::d26e09ea-48d9-4811-9bbc-554f14c08621" providerId="AD" clId="Web-{AC00DE87-1A38-5339-2273-202BA30B3ECC}" dt="2024-06-10T10:33:12.844" v="50"/>
        <pc:sldMkLst>
          <pc:docMk/>
          <pc:sldMk cId="3915282522" sldId="295"/>
        </pc:sldMkLst>
      </pc:sldChg>
      <pc:sldChg chg="add replId">
        <pc:chgData name="Lucy Henderson" userId="S::lucy.henderson@connahsquayhs.org.uk::d26e09ea-48d9-4811-9bbc-554f14c08621" providerId="AD" clId="Web-{AC00DE87-1A38-5339-2273-202BA30B3ECC}" dt="2024-06-10T10:33:14.875" v="51"/>
        <pc:sldMkLst>
          <pc:docMk/>
          <pc:sldMk cId="3441282588" sldId="296"/>
        </pc:sldMkLst>
      </pc:sldChg>
      <pc:sldChg chg="add replId">
        <pc:chgData name="Lucy Henderson" userId="S::lucy.henderson@connahsquayhs.org.uk::d26e09ea-48d9-4811-9bbc-554f14c08621" providerId="AD" clId="Web-{AC00DE87-1A38-5339-2273-202BA30B3ECC}" dt="2024-06-10T10:33:20.422" v="52"/>
        <pc:sldMkLst>
          <pc:docMk/>
          <pc:sldMk cId="2047943983" sldId="297"/>
        </pc:sldMkLst>
      </pc:sldChg>
      <pc:sldChg chg="add replId">
        <pc:chgData name="Lucy Henderson" userId="S::lucy.henderson@connahsquayhs.org.uk::d26e09ea-48d9-4811-9bbc-554f14c08621" providerId="AD" clId="Web-{AC00DE87-1A38-5339-2273-202BA30B3ECC}" dt="2024-06-10T10:33:22.610" v="53"/>
        <pc:sldMkLst>
          <pc:docMk/>
          <pc:sldMk cId="299612343" sldId="298"/>
        </pc:sldMkLst>
      </pc:sldChg>
    </pc:docChg>
  </pc:docChgLst>
  <pc:docChgLst>
    <pc:chgData name="Kelly Davis" userId="S::kelly.davis@connahsquayhs.org.uk::096ba659-84af-4938-bb69-cbee8d6cfa26" providerId="AD" clId="Web-{6AF82279-C1E8-2853-2DBA-354BFF6F2390}"/>
    <pc:docChg chg="modSld">
      <pc:chgData name="Kelly Davis" userId="S::kelly.davis@connahsquayhs.org.uk::096ba659-84af-4938-bb69-cbee8d6cfa26" providerId="AD" clId="Web-{6AF82279-C1E8-2853-2DBA-354BFF6F2390}" dt="2024-05-28T19:54:11.215" v="14"/>
      <pc:docMkLst>
        <pc:docMk/>
      </pc:docMkLst>
      <pc:sldChg chg="addSp modSp">
        <pc:chgData name="Kelly Davis" userId="S::kelly.davis@connahsquayhs.org.uk::096ba659-84af-4938-bb69-cbee8d6cfa26" providerId="AD" clId="Web-{6AF82279-C1E8-2853-2DBA-354BFF6F2390}" dt="2024-05-28T19:54:11.215" v="14"/>
        <pc:sldMkLst>
          <pc:docMk/>
          <pc:sldMk cId="1981651252" sldId="278"/>
        </pc:sldMkLst>
        <pc:spChg chg="mod">
          <ac:chgData name="Kelly Davis" userId="S::kelly.davis@connahsquayhs.org.uk::096ba659-84af-4938-bb69-cbee8d6cfa26" providerId="AD" clId="Web-{6AF82279-C1E8-2853-2DBA-354BFF6F2390}" dt="2024-05-28T19:53:28.449" v="3" actId="20577"/>
          <ac:spMkLst>
            <pc:docMk/>
            <pc:sldMk cId="1981651252" sldId="278"/>
            <ac:spMk id="2" creationId="{B77F1C2E-7359-4E67-E2F1-060331D23AB7}"/>
          </ac:spMkLst>
        </pc:spChg>
        <pc:spChg chg="mod">
          <ac:chgData name="Kelly Davis" userId="S::kelly.davis@connahsquayhs.org.uk::096ba659-84af-4938-bb69-cbee8d6cfa26" providerId="AD" clId="Web-{6AF82279-C1E8-2853-2DBA-354BFF6F2390}" dt="2024-05-28T19:53:45.137" v="8" actId="20577"/>
          <ac:spMkLst>
            <pc:docMk/>
            <pc:sldMk cId="1981651252" sldId="278"/>
            <ac:spMk id="8" creationId="{D9F63377-DD1C-4BBD-5D28-6BF14622536D}"/>
          </ac:spMkLst>
        </pc:spChg>
        <pc:graphicFrameChg chg="add mod">
          <ac:chgData name="Kelly Davis" userId="S::kelly.davis@connahsquayhs.org.uk::096ba659-84af-4938-bb69-cbee8d6cfa26" providerId="AD" clId="Web-{6AF82279-C1E8-2853-2DBA-354BFF6F2390}" dt="2024-05-28T19:54:11.215" v="14"/>
          <ac:graphicFrameMkLst>
            <pc:docMk/>
            <pc:sldMk cId="1981651252" sldId="278"/>
            <ac:graphicFrameMk id="11" creationId="{F8D5B715-0211-402B-1787-C4972EDD8B6B}"/>
          </ac:graphicFrameMkLst>
        </pc:graphicFrameChg>
      </pc:sldChg>
      <pc:sldChg chg="modSp">
        <pc:chgData name="Kelly Davis" userId="S::kelly.davis@connahsquayhs.org.uk::096ba659-84af-4938-bb69-cbee8d6cfa26" providerId="AD" clId="Web-{6AF82279-C1E8-2853-2DBA-354BFF6F2390}" dt="2024-05-28T19:53:37.449" v="6" actId="20577"/>
        <pc:sldMkLst>
          <pc:docMk/>
          <pc:sldMk cId="2458432041" sldId="280"/>
        </pc:sldMkLst>
        <pc:spChg chg="mod">
          <ac:chgData name="Kelly Davis" userId="S::kelly.davis@connahsquayhs.org.uk::096ba659-84af-4938-bb69-cbee8d6cfa26" providerId="AD" clId="Web-{6AF82279-C1E8-2853-2DBA-354BFF6F2390}" dt="2024-05-28T19:53:37.449" v="6" actId="20577"/>
          <ac:spMkLst>
            <pc:docMk/>
            <pc:sldMk cId="2458432041" sldId="280"/>
            <ac:spMk id="2" creationId="{92C753A5-51E1-7A44-E9A0-95DE87F723AA}"/>
          </ac:spMkLst>
        </pc:spChg>
      </pc:sldChg>
      <pc:sldChg chg="modSp">
        <pc:chgData name="Kelly Davis" userId="S::kelly.davis@connahsquayhs.org.uk::096ba659-84af-4938-bb69-cbee8d6cfa26" providerId="AD" clId="Web-{6AF82279-C1E8-2853-2DBA-354BFF6F2390}" dt="2024-05-28T19:54:09.168" v="13" actId="20577"/>
        <pc:sldMkLst>
          <pc:docMk/>
          <pc:sldMk cId="632769890" sldId="284"/>
        </pc:sldMkLst>
        <pc:spChg chg="mod">
          <ac:chgData name="Kelly Davis" userId="S::kelly.davis@connahsquayhs.org.uk::096ba659-84af-4938-bb69-cbee8d6cfa26" providerId="AD" clId="Web-{6AF82279-C1E8-2853-2DBA-354BFF6F2390}" dt="2024-05-28T19:54:09.168" v="13" actId="20577"/>
          <ac:spMkLst>
            <pc:docMk/>
            <pc:sldMk cId="632769890" sldId="284"/>
            <ac:spMk id="11" creationId="{73CA8E55-50A9-4198-412B-A239F349004B}"/>
          </ac:spMkLst>
        </pc:spChg>
      </pc:sldChg>
      <pc:sldChg chg="modSp">
        <pc:chgData name="Kelly Davis" userId="S::kelly.davis@connahsquayhs.org.uk::096ba659-84af-4938-bb69-cbee8d6cfa26" providerId="AD" clId="Web-{6AF82279-C1E8-2853-2DBA-354BFF6F2390}" dt="2024-05-28T19:53:17.777" v="1" actId="20577"/>
        <pc:sldMkLst>
          <pc:docMk/>
          <pc:sldMk cId="3119478241" sldId="285"/>
        </pc:sldMkLst>
        <pc:spChg chg="mod">
          <ac:chgData name="Kelly Davis" userId="S::kelly.davis@connahsquayhs.org.uk::096ba659-84af-4938-bb69-cbee8d6cfa26" providerId="AD" clId="Web-{6AF82279-C1E8-2853-2DBA-354BFF6F2390}" dt="2024-05-28T19:53:17.777" v="1" actId="20577"/>
          <ac:spMkLst>
            <pc:docMk/>
            <pc:sldMk cId="3119478241" sldId="285"/>
            <ac:spMk id="4" creationId="{00000000-0000-0000-0000-000000000000}"/>
          </ac:spMkLst>
        </pc:spChg>
      </pc:sldChg>
    </pc:docChg>
  </pc:docChgLst>
  <pc:docChgLst>
    <pc:chgData name="Lucy Henderson" userId="S::lucy.henderson@connahsquayhs.org.uk::d26e09ea-48d9-4811-9bbc-554f14c08621" providerId="AD" clId="Web-{7FE7110E-AA79-A9CB-78A5-841F5BDC16AB}"/>
    <pc:docChg chg="modSld">
      <pc:chgData name="Lucy Henderson" userId="S::lucy.henderson@connahsquayhs.org.uk::d26e09ea-48d9-4811-9bbc-554f14c08621" providerId="AD" clId="Web-{7FE7110E-AA79-A9CB-78A5-841F5BDC16AB}" dt="2024-06-16T09:13:34.362" v="11" actId="20577"/>
      <pc:docMkLst>
        <pc:docMk/>
      </pc:docMkLst>
      <pc:sldChg chg="modSp">
        <pc:chgData name="Lucy Henderson" userId="S::lucy.henderson@connahsquayhs.org.uk::d26e09ea-48d9-4811-9bbc-554f14c08621" providerId="AD" clId="Web-{7FE7110E-AA79-A9CB-78A5-841F5BDC16AB}" dt="2024-06-16T09:13:34.362" v="11" actId="20577"/>
        <pc:sldMkLst>
          <pc:docMk/>
          <pc:sldMk cId="2744657230" sldId="279"/>
        </pc:sldMkLst>
        <pc:spChg chg="mod">
          <ac:chgData name="Lucy Henderson" userId="S::lucy.henderson@connahsquayhs.org.uk::d26e09ea-48d9-4811-9bbc-554f14c08621" providerId="AD" clId="Web-{7FE7110E-AA79-A9CB-78A5-841F5BDC16AB}" dt="2024-06-16T09:13:34.362" v="11" actId="20577"/>
          <ac:spMkLst>
            <pc:docMk/>
            <pc:sldMk cId="2744657230" sldId="279"/>
            <ac:spMk id="2" creationId="{C65EE8F8-148F-B99E-40FA-43CE497387F7}"/>
          </ac:spMkLst>
        </pc:spChg>
      </pc:sldChg>
    </pc:docChg>
  </pc:docChgLst>
  <pc:docChgLst>
    <pc:chgData name="Lucy Henderson" userId="S::lucy.henderson@connahsquayhs.org.uk::d26e09ea-48d9-4811-9bbc-554f14c08621" providerId="AD" clId="Web-{C345E3B5-EF20-6BA3-3885-7A1C47C50BB4}"/>
    <pc:docChg chg="addSld delSld modSld sldOrd">
      <pc:chgData name="Lucy Henderson" userId="S::lucy.henderson@connahsquayhs.org.uk::d26e09ea-48d9-4811-9bbc-554f14c08621" providerId="AD" clId="Web-{C345E3B5-EF20-6BA3-3885-7A1C47C50BB4}" dt="2024-06-10T20:55:46.786" v="75" actId="14100"/>
      <pc:docMkLst>
        <pc:docMk/>
      </pc:docMkLst>
      <pc:sldChg chg="ord">
        <pc:chgData name="Lucy Henderson" userId="S::lucy.henderson@connahsquayhs.org.uk::d26e09ea-48d9-4811-9bbc-554f14c08621" providerId="AD" clId="Web-{C345E3B5-EF20-6BA3-3885-7A1C47C50BB4}" dt="2024-06-10T20:32:49.908" v="1"/>
        <pc:sldMkLst>
          <pc:docMk/>
          <pc:sldMk cId="2744657230" sldId="279"/>
        </pc:sldMkLst>
      </pc:sldChg>
      <pc:sldChg chg="modSp ord">
        <pc:chgData name="Lucy Henderson" userId="S::lucy.henderson@connahsquayhs.org.uk::d26e09ea-48d9-4811-9bbc-554f14c08621" providerId="AD" clId="Web-{C345E3B5-EF20-6BA3-3885-7A1C47C50BB4}" dt="2024-06-10T20:55:01.644" v="66" actId="1076"/>
        <pc:sldMkLst>
          <pc:docMk/>
          <pc:sldMk cId="3785915959" sldId="282"/>
        </pc:sldMkLst>
        <pc:picChg chg="mod">
          <ac:chgData name="Lucy Henderson" userId="S::lucy.henderson@connahsquayhs.org.uk::d26e09ea-48d9-4811-9bbc-554f14c08621" providerId="AD" clId="Web-{C345E3B5-EF20-6BA3-3885-7A1C47C50BB4}" dt="2024-06-10T20:55:01.644" v="66" actId="1076"/>
          <ac:picMkLst>
            <pc:docMk/>
            <pc:sldMk cId="3785915959" sldId="282"/>
            <ac:picMk id="9" creationId="{01201F93-C747-CD47-7202-9A1B75BC39A2}"/>
          </ac:picMkLst>
        </pc:picChg>
      </pc:sldChg>
      <pc:sldChg chg="ord">
        <pc:chgData name="Lucy Henderson" userId="S::lucy.henderson@connahsquayhs.org.uk::d26e09ea-48d9-4811-9bbc-554f14c08621" providerId="AD" clId="Web-{C345E3B5-EF20-6BA3-3885-7A1C47C50BB4}" dt="2024-06-10T20:44:17.760" v="35"/>
        <pc:sldMkLst>
          <pc:docMk/>
          <pc:sldMk cId="632769890" sldId="284"/>
        </pc:sldMkLst>
      </pc:sldChg>
      <pc:sldChg chg="delSp modSp ord">
        <pc:chgData name="Lucy Henderson" userId="S::lucy.henderson@connahsquayhs.org.uk::d26e09ea-48d9-4811-9bbc-554f14c08621" providerId="AD" clId="Web-{C345E3B5-EF20-6BA3-3885-7A1C47C50BB4}" dt="2024-06-10T20:55:46.786" v="75" actId="14100"/>
        <pc:sldMkLst>
          <pc:docMk/>
          <pc:sldMk cId="3000034666" sldId="286"/>
        </pc:sldMkLst>
        <pc:picChg chg="mod">
          <ac:chgData name="Lucy Henderson" userId="S::lucy.henderson@connahsquayhs.org.uk::d26e09ea-48d9-4811-9bbc-554f14c08621" providerId="AD" clId="Web-{C345E3B5-EF20-6BA3-3885-7A1C47C50BB4}" dt="2024-06-10T20:55:46.786" v="75" actId="14100"/>
          <ac:picMkLst>
            <pc:docMk/>
            <pc:sldMk cId="3000034666" sldId="286"/>
            <ac:picMk id="10" creationId="{CEA2567B-97E2-17E4-FB27-C0EC69F1D811}"/>
          </ac:picMkLst>
        </pc:picChg>
        <pc:picChg chg="del">
          <ac:chgData name="Lucy Henderson" userId="S::lucy.henderson@connahsquayhs.org.uk::d26e09ea-48d9-4811-9bbc-554f14c08621" providerId="AD" clId="Web-{C345E3B5-EF20-6BA3-3885-7A1C47C50BB4}" dt="2024-06-10T20:55:27.879" v="71"/>
          <ac:picMkLst>
            <pc:docMk/>
            <pc:sldMk cId="3000034666" sldId="286"/>
            <ac:picMk id="11" creationId="{D2B214CD-9E41-8E85-BE1B-1F52071D9ADD}"/>
          </ac:picMkLst>
        </pc:picChg>
      </pc:sldChg>
      <pc:sldChg chg="ord">
        <pc:chgData name="Lucy Henderson" userId="S::lucy.henderson@connahsquayhs.org.uk::d26e09ea-48d9-4811-9bbc-554f14c08621" providerId="AD" clId="Web-{C345E3B5-EF20-6BA3-3885-7A1C47C50BB4}" dt="2024-06-10T20:40:35.580" v="16"/>
        <pc:sldMkLst>
          <pc:docMk/>
          <pc:sldMk cId="3880351347" sldId="287"/>
        </pc:sldMkLst>
      </pc:sldChg>
      <pc:sldChg chg="del">
        <pc:chgData name="Lucy Henderson" userId="S::lucy.henderson@connahsquayhs.org.uk::d26e09ea-48d9-4811-9bbc-554f14c08621" providerId="AD" clId="Web-{C345E3B5-EF20-6BA3-3885-7A1C47C50BB4}" dt="2024-06-10T20:49:13.613" v="62"/>
        <pc:sldMkLst>
          <pc:docMk/>
          <pc:sldMk cId="2067702644" sldId="289"/>
        </pc:sldMkLst>
      </pc:sldChg>
      <pc:sldChg chg="del">
        <pc:chgData name="Lucy Henderson" userId="S::lucy.henderson@connahsquayhs.org.uk::d26e09ea-48d9-4811-9bbc-554f14c08621" providerId="AD" clId="Web-{C345E3B5-EF20-6BA3-3885-7A1C47C50BB4}" dt="2024-06-10T20:49:16.254" v="63"/>
        <pc:sldMkLst>
          <pc:docMk/>
          <pc:sldMk cId="4161913530" sldId="291"/>
        </pc:sldMkLst>
      </pc:sldChg>
      <pc:sldChg chg="ord">
        <pc:chgData name="Lucy Henderson" userId="S::lucy.henderson@connahsquayhs.org.uk::d26e09ea-48d9-4811-9bbc-554f14c08621" providerId="AD" clId="Web-{C345E3B5-EF20-6BA3-3885-7A1C47C50BB4}" dt="2024-06-10T20:42:59.351" v="30"/>
        <pc:sldMkLst>
          <pc:docMk/>
          <pc:sldMk cId="3256835208" sldId="292"/>
        </pc:sldMkLst>
      </pc:sldChg>
      <pc:sldChg chg="ord">
        <pc:chgData name="Lucy Henderson" userId="S::lucy.henderson@connahsquayhs.org.uk::d26e09ea-48d9-4811-9bbc-554f14c08621" providerId="AD" clId="Web-{C345E3B5-EF20-6BA3-3885-7A1C47C50BB4}" dt="2024-06-10T20:43:10.898" v="31"/>
        <pc:sldMkLst>
          <pc:docMk/>
          <pc:sldMk cId="2438027636" sldId="294"/>
        </pc:sldMkLst>
      </pc:sldChg>
      <pc:sldChg chg="ord">
        <pc:chgData name="Lucy Henderson" userId="S::lucy.henderson@connahsquayhs.org.uk::d26e09ea-48d9-4811-9bbc-554f14c08621" providerId="AD" clId="Web-{C345E3B5-EF20-6BA3-3885-7A1C47C50BB4}" dt="2024-06-10T20:43:42.134" v="32"/>
        <pc:sldMkLst>
          <pc:docMk/>
          <pc:sldMk cId="3441282588" sldId="296"/>
        </pc:sldMkLst>
      </pc:sldChg>
      <pc:sldChg chg="ord">
        <pc:chgData name="Lucy Henderson" userId="S::lucy.henderson@connahsquayhs.org.uk::d26e09ea-48d9-4811-9bbc-554f14c08621" providerId="AD" clId="Web-{C345E3B5-EF20-6BA3-3885-7A1C47C50BB4}" dt="2024-06-10T20:39:09.952" v="12"/>
        <pc:sldMkLst>
          <pc:docMk/>
          <pc:sldMk cId="2047943983" sldId="297"/>
        </pc:sldMkLst>
      </pc:sldChg>
      <pc:sldChg chg="add ord replId">
        <pc:chgData name="Lucy Henderson" userId="S::lucy.henderson@connahsquayhs.org.uk::d26e09ea-48d9-4811-9bbc-554f14c08621" providerId="AD" clId="Web-{C345E3B5-EF20-6BA3-3885-7A1C47C50BB4}" dt="2024-06-10T20:41:48.911" v="21"/>
        <pc:sldMkLst>
          <pc:docMk/>
          <pc:sldMk cId="4108266651" sldId="299"/>
        </pc:sldMkLst>
      </pc:sldChg>
      <pc:sldChg chg="add ord replId">
        <pc:chgData name="Lucy Henderson" userId="S::lucy.henderson@connahsquayhs.org.uk::d26e09ea-48d9-4811-9bbc-554f14c08621" providerId="AD" clId="Web-{C345E3B5-EF20-6BA3-3885-7A1C47C50BB4}" dt="2024-06-10T20:42:42.616" v="29"/>
        <pc:sldMkLst>
          <pc:docMk/>
          <pc:sldMk cId="2935021464" sldId="300"/>
        </pc:sldMkLst>
      </pc:sldChg>
      <pc:sldChg chg="add ord replId">
        <pc:chgData name="Lucy Henderson" userId="S::lucy.henderson@connahsquayhs.org.uk::d26e09ea-48d9-4811-9bbc-554f14c08621" providerId="AD" clId="Web-{C345E3B5-EF20-6BA3-3885-7A1C47C50BB4}" dt="2024-06-10T20:45:21.731" v="45"/>
        <pc:sldMkLst>
          <pc:docMk/>
          <pc:sldMk cId="3668396459" sldId="301"/>
        </pc:sldMkLst>
      </pc:sldChg>
      <pc:sldChg chg="add ord replId">
        <pc:chgData name="Lucy Henderson" userId="S::lucy.henderson@connahsquayhs.org.uk::d26e09ea-48d9-4811-9bbc-554f14c08621" providerId="AD" clId="Web-{C345E3B5-EF20-6BA3-3885-7A1C47C50BB4}" dt="2024-06-10T20:46:07.029" v="55"/>
        <pc:sldMkLst>
          <pc:docMk/>
          <pc:sldMk cId="3063455" sldId="302"/>
        </pc:sldMkLst>
      </pc:sldChg>
      <pc:sldChg chg="add ord replId">
        <pc:chgData name="Lucy Henderson" userId="S::lucy.henderson@connahsquayhs.org.uk::d26e09ea-48d9-4811-9bbc-554f14c08621" providerId="AD" clId="Web-{C345E3B5-EF20-6BA3-3885-7A1C47C50BB4}" dt="2024-06-10T20:46:56.703" v="58"/>
        <pc:sldMkLst>
          <pc:docMk/>
          <pc:sldMk cId="527593418" sldId="303"/>
        </pc:sldMkLst>
      </pc:sldChg>
      <pc:sldChg chg="add ord replId">
        <pc:chgData name="Lucy Henderson" userId="S::lucy.henderson@connahsquayhs.org.uk::d26e09ea-48d9-4811-9bbc-554f14c08621" providerId="AD" clId="Web-{C345E3B5-EF20-6BA3-3885-7A1C47C50BB4}" dt="2024-06-10T20:47:15.500" v="61"/>
        <pc:sldMkLst>
          <pc:docMk/>
          <pc:sldMk cId="463156657" sldId="304"/>
        </pc:sldMkLst>
      </pc:sldChg>
      <pc:sldChg chg="delSp modSp add replId">
        <pc:chgData name="Lucy Henderson" userId="S::lucy.henderson@connahsquayhs.org.uk::d26e09ea-48d9-4811-9bbc-554f14c08621" providerId="AD" clId="Web-{C345E3B5-EF20-6BA3-3885-7A1C47C50BB4}" dt="2024-06-10T20:55:25.129" v="70" actId="1076"/>
        <pc:sldMkLst>
          <pc:docMk/>
          <pc:sldMk cId="2314734580" sldId="305"/>
        </pc:sldMkLst>
        <pc:picChg chg="del">
          <ac:chgData name="Lucy Henderson" userId="S::lucy.henderson@connahsquayhs.org.uk::d26e09ea-48d9-4811-9bbc-554f14c08621" providerId="AD" clId="Web-{C345E3B5-EF20-6BA3-3885-7A1C47C50BB4}" dt="2024-06-10T20:55:16.332" v="68"/>
          <ac:picMkLst>
            <pc:docMk/>
            <pc:sldMk cId="2314734580" sldId="305"/>
            <ac:picMk id="10" creationId="{CEA2567B-97E2-17E4-FB27-C0EC69F1D811}"/>
          </ac:picMkLst>
        </pc:picChg>
        <pc:picChg chg="mod">
          <ac:chgData name="Lucy Henderson" userId="S::lucy.henderson@connahsquayhs.org.uk::d26e09ea-48d9-4811-9bbc-554f14c08621" providerId="AD" clId="Web-{C345E3B5-EF20-6BA3-3885-7A1C47C50BB4}" dt="2024-06-10T20:55:25.129" v="70" actId="1076"/>
          <ac:picMkLst>
            <pc:docMk/>
            <pc:sldMk cId="2314734580" sldId="305"/>
            <ac:picMk id="11" creationId="{D2B214CD-9E41-8E85-BE1B-1F52071D9ADD}"/>
          </ac:picMkLst>
        </pc:picChg>
      </pc:sldChg>
    </pc:docChg>
  </pc:docChgLst>
  <pc:docChgLst>
    <pc:chgData clId="Web-{6AF82279-C1E8-2853-2DBA-354BFF6F2390}"/>
    <pc:docChg chg="modSld">
      <pc:chgData name="" userId="" providerId="" clId="Web-{6AF82279-C1E8-2853-2DBA-354BFF6F2390}" dt="2024-05-28T19:53:15.417" v="0" actId="20577"/>
      <pc:docMkLst>
        <pc:docMk/>
      </pc:docMkLst>
      <pc:sldChg chg="modSp">
        <pc:chgData name="" userId="" providerId="" clId="Web-{6AF82279-C1E8-2853-2DBA-354BFF6F2390}" dt="2024-05-28T19:53:15.417" v="0" actId="20577"/>
        <pc:sldMkLst>
          <pc:docMk/>
          <pc:sldMk cId="3119478241" sldId="285"/>
        </pc:sldMkLst>
        <pc:spChg chg="mod">
          <ac:chgData name="" userId="" providerId="" clId="Web-{6AF82279-C1E8-2853-2DBA-354BFF6F2390}" dt="2024-05-28T19:53:15.417" v="0" actId="20577"/>
          <ac:spMkLst>
            <pc:docMk/>
            <pc:sldMk cId="3119478241" sldId="285"/>
            <ac:spMk id="2" creationId="{00000000-0000-0000-0000-000000000000}"/>
          </ac:spMkLst>
        </pc:spChg>
      </pc:sldChg>
    </pc:docChg>
  </pc:docChgLst>
  <pc:docChgLst>
    <pc:chgData name="Lucy Henderson" userId="S::lucy.henderson@connahsquayhs.org.uk::d26e09ea-48d9-4811-9bbc-554f14c08621" providerId="AD" clId="Web-{E27EBA3E-C650-655C-D749-9C09D886F825}"/>
    <pc:docChg chg="modSld">
      <pc:chgData name="Lucy Henderson" userId="S::lucy.henderson@connahsquayhs.org.uk::d26e09ea-48d9-4811-9bbc-554f14c08621" providerId="AD" clId="Web-{E27EBA3E-C650-655C-D749-9C09D886F825}" dt="2024-06-13T15:20:33.647" v="404" actId="20577"/>
      <pc:docMkLst>
        <pc:docMk/>
      </pc:docMkLst>
      <pc:sldChg chg="modSp">
        <pc:chgData name="Lucy Henderson" userId="S::lucy.henderson@connahsquayhs.org.uk::d26e09ea-48d9-4811-9bbc-554f14c08621" providerId="AD" clId="Web-{E27EBA3E-C650-655C-D749-9C09D886F825}" dt="2024-06-13T15:20:33.647" v="404" actId="20577"/>
        <pc:sldMkLst>
          <pc:docMk/>
          <pc:sldMk cId="1981651252" sldId="278"/>
        </pc:sldMkLst>
        <pc:spChg chg="mod">
          <ac:chgData name="Lucy Henderson" userId="S::lucy.henderson@connahsquayhs.org.uk::d26e09ea-48d9-4811-9bbc-554f14c08621" providerId="AD" clId="Web-{E27EBA3E-C650-655C-D749-9C09D886F825}" dt="2024-06-13T15:16:18.171" v="396" actId="20577"/>
          <ac:spMkLst>
            <pc:docMk/>
            <pc:sldMk cId="1981651252" sldId="278"/>
            <ac:spMk id="2" creationId="{B77F1C2E-7359-4E67-E2F1-060331D23AB7}"/>
          </ac:spMkLst>
        </pc:spChg>
        <pc:spChg chg="mod">
          <ac:chgData name="Lucy Henderson" userId="S::lucy.henderson@connahsquayhs.org.uk::d26e09ea-48d9-4811-9bbc-554f14c08621" providerId="AD" clId="Web-{E27EBA3E-C650-655C-D749-9C09D886F825}" dt="2024-06-13T15:20:33.647" v="404" actId="20577"/>
          <ac:spMkLst>
            <pc:docMk/>
            <pc:sldMk cId="1981651252" sldId="278"/>
            <ac:spMk id="7" creationId="{2E5624FB-155B-4395-46B6-A4D8F5D58C9A}"/>
          </ac:spMkLst>
        </pc:spChg>
      </pc:sldChg>
    </pc:docChg>
  </pc:docChgLst>
  <pc:docChgLst>
    <pc:chgData name="Lucy Henderson" userId="S::lucy.henderson@connahsquayhs.org.uk::d26e09ea-48d9-4811-9bbc-554f14c08621" providerId="AD" clId="Web-{FA38F3D7-A1AE-1FA3-D07B-673152B55A49}"/>
    <pc:docChg chg="modSld">
      <pc:chgData name="Lucy Henderson" userId="S::lucy.henderson@connahsquayhs.org.uk::d26e09ea-48d9-4811-9bbc-554f14c08621" providerId="AD" clId="Web-{FA38F3D7-A1AE-1FA3-D07B-673152B55A49}" dt="2024-06-16T09:26:20.558" v="34" actId="20577"/>
      <pc:docMkLst>
        <pc:docMk/>
      </pc:docMkLst>
      <pc:sldChg chg="modSp">
        <pc:chgData name="Lucy Henderson" userId="S::lucy.henderson@connahsquayhs.org.uk::d26e09ea-48d9-4811-9bbc-554f14c08621" providerId="AD" clId="Web-{FA38F3D7-A1AE-1FA3-D07B-673152B55A49}" dt="2024-06-16T09:26:11.948" v="32" actId="20577"/>
        <pc:sldMkLst>
          <pc:docMk/>
          <pc:sldMk cId="1981651252" sldId="278"/>
        </pc:sldMkLst>
        <pc:spChg chg="mod">
          <ac:chgData name="Lucy Henderson" userId="S::lucy.henderson@connahsquayhs.org.uk::d26e09ea-48d9-4811-9bbc-554f14c08621" providerId="AD" clId="Web-{FA38F3D7-A1AE-1FA3-D07B-673152B55A49}" dt="2024-06-16T09:21:16.529" v="4" actId="20577"/>
          <ac:spMkLst>
            <pc:docMk/>
            <pc:sldMk cId="1981651252" sldId="278"/>
            <ac:spMk id="2" creationId="{B77F1C2E-7359-4E67-E2F1-060331D23AB7}"/>
          </ac:spMkLst>
        </pc:spChg>
        <pc:spChg chg="mod">
          <ac:chgData name="Lucy Henderson" userId="S::lucy.henderson@connahsquayhs.org.uk::d26e09ea-48d9-4811-9bbc-554f14c08621" providerId="AD" clId="Web-{FA38F3D7-A1AE-1FA3-D07B-673152B55A49}" dt="2024-06-16T09:26:09.307" v="30" actId="20577"/>
          <ac:spMkLst>
            <pc:docMk/>
            <pc:sldMk cId="1981651252" sldId="278"/>
            <ac:spMk id="7" creationId="{2E5624FB-155B-4395-46B6-A4D8F5D58C9A}"/>
          </ac:spMkLst>
        </pc:spChg>
        <pc:spChg chg="mod">
          <ac:chgData name="Lucy Henderson" userId="S::lucy.henderson@connahsquayhs.org.uk::d26e09ea-48d9-4811-9bbc-554f14c08621" providerId="AD" clId="Web-{FA38F3D7-A1AE-1FA3-D07B-673152B55A49}" dt="2024-06-16T09:26:11.948" v="32" actId="20577"/>
          <ac:spMkLst>
            <pc:docMk/>
            <pc:sldMk cId="1981651252" sldId="278"/>
            <ac:spMk id="8" creationId="{D9F63377-DD1C-4BBD-5D28-6BF14622536D}"/>
          </ac:spMkLst>
        </pc:spChg>
        <pc:spChg chg="mod">
          <ac:chgData name="Lucy Henderson" userId="S::lucy.henderson@connahsquayhs.org.uk::d26e09ea-48d9-4811-9bbc-554f14c08621" providerId="AD" clId="Web-{FA38F3D7-A1AE-1FA3-D07B-673152B55A49}" dt="2024-06-16T09:25:33.288" v="28" actId="20577"/>
          <ac:spMkLst>
            <pc:docMk/>
            <pc:sldMk cId="1981651252" sldId="278"/>
            <ac:spMk id="11" creationId="{F39214EF-5361-8B4F-A389-748C6BFCE481}"/>
          </ac:spMkLst>
        </pc:spChg>
      </pc:sldChg>
      <pc:sldChg chg="modSp">
        <pc:chgData name="Lucy Henderson" userId="S::lucy.henderson@connahsquayhs.org.uk::d26e09ea-48d9-4811-9bbc-554f14c08621" providerId="AD" clId="Web-{FA38F3D7-A1AE-1FA3-D07B-673152B55A49}" dt="2024-06-16T09:26:20.558" v="34" actId="20577"/>
        <pc:sldMkLst>
          <pc:docMk/>
          <pc:sldMk cId="2458432041" sldId="280"/>
        </pc:sldMkLst>
        <pc:spChg chg="mod">
          <ac:chgData name="Lucy Henderson" userId="S::lucy.henderson@connahsquayhs.org.uk::d26e09ea-48d9-4811-9bbc-554f14c08621" providerId="AD" clId="Web-{FA38F3D7-A1AE-1FA3-D07B-673152B55A49}" dt="2024-06-16T09:26:12.073" v="33" actId="20577"/>
          <ac:spMkLst>
            <pc:docMk/>
            <pc:sldMk cId="2458432041" sldId="280"/>
            <ac:spMk id="2" creationId="{92C753A5-51E1-7A44-E9A0-95DE87F723AA}"/>
          </ac:spMkLst>
        </pc:spChg>
        <pc:spChg chg="mod">
          <ac:chgData name="Lucy Henderson" userId="S::lucy.henderson@connahsquayhs.org.uk::d26e09ea-48d9-4811-9bbc-554f14c08621" providerId="AD" clId="Web-{FA38F3D7-A1AE-1FA3-D07B-673152B55A49}" dt="2024-06-16T09:26:20.558" v="34" actId="20577"/>
          <ac:spMkLst>
            <pc:docMk/>
            <pc:sldMk cId="2458432041" sldId="280"/>
            <ac:spMk id="6" creationId="{25C07CEA-84F6-8C26-6F95-D4919D0C9E00}"/>
          </ac:spMkLst>
        </pc:spChg>
      </pc:sldChg>
    </pc:docChg>
  </pc:docChgLst>
  <pc:docChgLst>
    <pc:chgData name="Lucy Henderson" userId="S::lucy.henderson@connahsquayhs.org.uk::d26e09ea-48d9-4811-9bbc-554f14c08621" providerId="AD" clId="Web-{7E71394D-8C5A-76C4-B639-714DF4B4CCB8}"/>
    <pc:docChg chg="modSld">
      <pc:chgData name="Lucy Henderson" userId="S::lucy.henderson@connahsquayhs.org.uk::d26e09ea-48d9-4811-9bbc-554f14c08621" providerId="AD" clId="Web-{7E71394D-8C5A-76C4-B639-714DF4B4CCB8}" dt="2024-06-11T20:52:54.533" v="784" actId="1076"/>
      <pc:docMkLst>
        <pc:docMk/>
      </pc:docMkLst>
      <pc:sldChg chg="modSp">
        <pc:chgData name="Lucy Henderson" userId="S::lucy.henderson@connahsquayhs.org.uk::d26e09ea-48d9-4811-9bbc-554f14c08621" providerId="AD" clId="Web-{7E71394D-8C5A-76C4-B639-714DF4B4CCB8}" dt="2024-06-11T20:12:08.143" v="720" actId="20577"/>
        <pc:sldMkLst>
          <pc:docMk/>
          <pc:sldMk cId="1981651252" sldId="278"/>
        </pc:sldMkLst>
        <pc:spChg chg="mod">
          <ac:chgData name="Lucy Henderson" userId="S::lucy.henderson@connahsquayhs.org.uk::d26e09ea-48d9-4811-9bbc-554f14c08621" providerId="AD" clId="Web-{7E71394D-8C5A-76C4-B639-714DF4B4CCB8}" dt="2024-06-11T20:12:08.143" v="720" actId="20577"/>
          <ac:spMkLst>
            <pc:docMk/>
            <pc:sldMk cId="1981651252" sldId="278"/>
            <ac:spMk id="2" creationId="{B77F1C2E-7359-4E67-E2F1-060331D23AB7}"/>
          </ac:spMkLst>
        </pc:spChg>
        <pc:spChg chg="mod">
          <ac:chgData name="Lucy Henderson" userId="S::lucy.henderson@connahsquayhs.org.uk::d26e09ea-48d9-4811-9bbc-554f14c08621" providerId="AD" clId="Web-{7E71394D-8C5A-76C4-B639-714DF4B4CCB8}" dt="2024-06-11T19:41:05.859" v="50" actId="20577"/>
          <ac:spMkLst>
            <pc:docMk/>
            <pc:sldMk cId="1981651252" sldId="278"/>
            <ac:spMk id="3" creationId="{4E4CDFB1-0820-4C93-85F3-A066BD1C074B}"/>
          </ac:spMkLst>
        </pc:spChg>
        <pc:spChg chg="mod">
          <ac:chgData name="Lucy Henderson" userId="S::lucy.henderson@connahsquayhs.org.uk::d26e09ea-48d9-4811-9bbc-554f14c08621" providerId="AD" clId="Web-{7E71394D-8C5A-76C4-B639-714DF4B4CCB8}" dt="2024-06-11T19:41:29.829" v="54" actId="20577"/>
          <ac:spMkLst>
            <pc:docMk/>
            <pc:sldMk cId="1981651252" sldId="278"/>
            <ac:spMk id="5" creationId="{5CAC2D8E-49A5-A9BB-0FEC-C44D831C4229}"/>
          </ac:spMkLst>
        </pc:spChg>
        <pc:spChg chg="mod">
          <ac:chgData name="Lucy Henderson" userId="S::lucy.henderson@connahsquayhs.org.uk::d26e09ea-48d9-4811-9bbc-554f14c08621" providerId="AD" clId="Web-{7E71394D-8C5A-76C4-B639-714DF4B4CCB8}" dt="2024-06-11T19:41:21.563" v="52" actId="20577"/>
          <ac:spMkLst>
            <pc:docMk/>
            <pc:sldMk cId="1981651252" sldId="278"/>
            <ac:spMk id="6" creationId="{F4750418-A6EA-A002-958C-9C1E1437E476}"/>
          </ac:spMkLst>
        </pc:spChg>
        <pc:spChg chg="mod">
          <ac:chgData name="Lucy Henderson" userId="S::lucy.henderson@connahsquayhs.org.uk::d26e09ea-48d9-4811-9bbc-554f14c08621" providerId="AD" clId="Web-{7E71394D-8C5A-76C4-B639-714DF4B4CCB8}" dt="2024-06-11T19:41:40.141" v="57" actId="20577"/>
          <ac:spMkLst>
            <pc:docMk/>
            <pc:sldMk cId="1981651252" sldId="278"/>
            <ac:spMk id="9" creationId="{D3959A49-D4E2-92EF-F1C7-0058CB626234}"/>
          </ac:spMkLst>
        </pc:spChg>
      </pc:sldChg>
      <pc:sldChg chg="addSp delSp modSp">
        <pc:chgData name="Lucy Henderson" userId="S::lucy.henderson@connahsquayhs.org.uk::d26e09ea-48d9-4811-9bbc-554f14c08621" providerId="AD" clId="Web-{7E71394D-8C5A-76C4-B639-714DF4B4CCB8}" dt="2024-06-11T20:11:07.016" v="673" actId="20577"/>
        <pc:sldMkLst>
          <pc:docMk/>
          <pc:sldMk cId="2458432041" sldId="280"/>
        </pc:sldMkLst>
        <pc:spChg chg="mod">
          <ac:chgData name="Lucy Henderson" userId="S::lucy.henderson@connahsquayhs.org.uk::d26e09ea-48d9-4811-9bbc-554f14c08621" providerId="AD" clId="Web-{7E71394D-8C5A-76C4-B639-714DF4B4CCB8}" dt="2024-06-11T20:03:09.768" v="408" actId="20577"/>
          <ac:spMkLst>
            <pc:docMk/>
            <pc:sldMk cId="2458432041" sldId="280"/>
            <ac:spMk id="2" creationId="{92C753A5-51E1-7A44-E9A0-95DE87F723AA}"/>
          </ac:spMkLst>
        </pc:spChg>
        <pc:spChg chg="mod">
          <ac:chgData name="Lucy Henderson" userId="S::lucy.henderson@connahsquayhs.org.uk::d26e09ea-48d9-4811-9bbc-554f14c08621" providerId="AD" clId="Web-{7E71394D-8C5A-76C4-B639-714DF4B4CCB8}" dt="2024-06-11T19:39:26.888" v="42" actId="20577"/>
          <ac:spMkLst>
            <pc:docMk/>
            <pc:sldMk cId="2458432041" sldId="280"/>
            <ac:spMk id="3" creationId="{4DCACD9D-747D-8730-D752-62E05D93C009}"/>
          </ac:spMkLst>
        </pc:spChg>
        <pc:spChg chg="mod">
          <ac:chgData name="Lucy Henderson" userId="S::lucy.henderson@connahsquayhs.org.uk::d26e09ea-48d9-4811-9bbc-554f14c08621" providerId="AD" clId="Web-{7E71394D-8C5A-76C4-B639-714DF4B4CCB8}" dt="2024-06-11T19:39:45.560" v="45" actId="20577"/>
          <ac:spMkLst>
            <pc:docMk/>
            <pc:sldMk cId="2458432041" sldId="280"/>
            <ac:spMk id="4" creationId="{66E28811-6CF4-4835-F7D4-91B453BC0A64}"/>
          </ac:spMkLst>
        </pc:spChg>
        <pc:spChg chg="mod">
          <ac:chgData name="Lucy Henderson" userId="S::lucy.henderson@connahsquayhs.org.uk::d26e09ea-48d9-4811-9bbc-554f14c08621" providerId="AD" clId="Web-{7E71394D-8C5A-76C4-B639-714DF4B4CCB8}" dt="2024-06-11T19:39:35.607" v="44" actId="20577"/>
          <ac:spMkLst>
            <pc:docMk/>
            <pc:sldMk cId="2458432041" sldId="280"/>
            <ac:spMk id="5" creationId="{B21294D3-126A-E4A2-9988-FAF78C7B7328}"/>
          </ac:spMkLst>
        </pc:spChg>
        <pc:spChg chg="mod">
          <ac:chgData name="Lucy Henderson" userId="S::lucy.henderson@connahsquayhs.org.uk::d26e09ea-48d9-4811-9bbc-554f14c08621" providerId="AD" clId="Web-{7E71394D-8C5A-76C4-B639-714DF4B4CCB8}" dt="2024-06-11T20:03:50.535" v="430" actId="20577"/>
          <ac:spMkLst>
            <pc:docMk/>
            <pc:sldMk cId="2458432041" sldId="280"/>
            <ac:spMk id="6" creationId="{25C07CEA-84F6-8C26-6F95-D4919D0C9E00}"/>
          </ac:spMkLst>
        </pc:spChg>
        <pc:spChg chg="del">
          <ac:chgData name="Lucy Henderson" userId="S::lucy.henderson@connahsquayhs.org.uk::d26e09ea-48d9-4811-9bbc-554f14c08621" providerId="AD" clId="Web-{7E71394D-8C5A-76C4-B639-714DF4B4CCB8}" dt="2024-06-11T19:38:17.230" v="31"/>
          <ac:spMkLst>
            <pc:docMk/>
            <pc:sldMk cId="2458432041" sldId="280"/>
            <ac:spMk id="7" creationId="{BDD7FD74-35A3-EF60-F452-855DE37DE23F}"/>
          </ac:spMkLst>
        </pc:spChg>
        <pc:spChg chg="mod">
          <ac:chgData name="Lucy Henderson" userId="S::lucy.henderson@connahsquayhs.org.uk::d26e09ea-48d9-4811-9bbc-554f14c08621" providerId="AD" clId="Web-{7E71394D-8C5A-76C4-B639-714DF4B4CCB8}" dt="2024-06-11T20:11:07.016" v="673" actId="20577"/>
          <ac:spMkLst>
            <pc:docMk/>
            <pc:sldMk cId="2458432041" sldId="280"/>
            <ac:spMk id="8" creationId="{97EB6683-88F8-01FA-20AA-E88062DEF1CC}"/>
          </ac:spMkLst>
        </pc:spChg>
        <pc:spChg chg="del">
          <ac:chgData name="Lucy Henderson" userId="S::lucy.henderson@connahsquayhs.org.uk::d26e09ea-48d9-4811-9bbc-554f14c08621" providerId="AD" clId="Web-{7E71394D-8C5A-76C4-B639-714DF4B4CCB8}" dt="2024-06-11T19:38:19.652" v="32"/>
          <ac:spMkLst>
            <pc:docMk/>
            <pc:sldMk cId="2458432041" sldId="280"/>
            <ac:spMk id="9" creationId="{EB471203-1AAC-9AB9-5F39-2F8AA3FA98B7}"/>
          </ac:spMkLst>
        </pc:spChg>
        <pc:spChg chg="add del mod">
          <ac:chgData name="Lucy Henderson" userId="S::lucy.henderson@connahsquayhs.org.uk::d26e09ea-48d9-4811-9bbc-554f14c08621" providerId="AD" clId="Web-{7E71394D-8C5A-76C4-B639-714DF4B4CCB8}" dt="2024-06-11T19:38:33.215" v="35"/>
          <ac:spMkLst>
            <pc:docMk/>
            <pc:sldMk cId="2458432041" sldId="280"/>
            <ac:spMk id="12" creationId="{EB0801D6-6022-ACF2-697F-665965EF5774}"/>
          </ac:spMkLst>
        </pc:spChg>
      </pc:sldChg>
      <pc:sldChg chg="modSp">
        <pc:chgData name="Lucy Henderson" userId="S::lucy.henderson@connahsquayhs.org.uk::d26e09ea-48d9-4811-9bbc-554f14c08621" providerId="AD" clId="Web-{7E71394D-8C5A-76C4-B639-714DF4B4CCB8}" dt="2024-06-11T20:11:41.376" v="715" actId="20577"/>
        <pc:sldMkLst>
          <pc:docMk/>
          <pc:sldMk cId="3122446814" sldId="281"/>
        </pc:sldMkLst>
        <pc:spChg chg="mod">
          <ac:chgData name="Lucy Henderson" userId="S::lucy.henderson@connahsquayhs.org.uk::d26e09ea-48d9-4811-9bbc-554f14c08621" providerId="AD" clId="Web-{7E71394D-8C5A-76C4-B639-714DF4B4CCB8}" dt="2024-06-11T20:11:41.376" v="715" actId="20577"/>
          <ac:spMkLst>
            <pc:docMk/>
            <pc:sldMk cId="3122446814" sldId="281"/>
            <ac:spMk id="2" creationId="{C8A5A3AB-29F2-8D94-41F2-D482551BC57C}"/>
          </ac:spMkLst>
        </pc:spChg>
        <pc:spChg chg="mod">
          <ac:chgData name="Lucy Henderson" userId="S::lucy.henderson@connahsquayhs.org.uk::d26e09ea-48d9-4811-9bbc-554f14c08621" providerId="AD" clId="Web-{7E71394D-8C5A-76C4-B639-714DF4B4CCB8}" dt="2024-06-11T19:45:29.335" v="64" actId="20577"/>
          <ac:spMkLst>
            <pc:docMk/>
            <pc:sldMk cId="3122446814" sldId="281"/>
            <ac:spMk id="3" creationId="{CE6D4E93-F28E-CF6E-949C-A1757BDC9633}"/>
          </ac:spMkLst>
        </pc:spChg>
        <pc:spChg chg="mod">
          <ac:chgData name="Lucy Henderson" userId="S::lucy.henderson@connahsquayhs.org.uk::d26e09ea-48d9-4811-9bbc-554f14c08621" providerId="AD" clId="Web-{7E71394D-8C5A-76C4-B639-714DF4B4CCB8}" dt="2024-06-11T19:45:19.850" v="62" actId="20577"/>
          <ac:spMkLst>
            <pc:docMk/>
            <pc:sldMk cId="3122446814" sldId="281"/>
            <ac:spMk id="4" creationId="{A0DCDB6C-1C66-8A65-DDEF-2800BCE839BE}"/>
          </ac:spMkLst>
        </pc:spChg>
        <pc:spChg chg="mod">
          <ac:chgData name="Lucy Henderson" userId="S::lucy.henderson@connahsquayhs.org.uk::d26e09ea-48d9-4811-9bbc-554f14c08621" providerId="AD" clId="Web-{7E71394D-8C5A-76C4-B639-714DF4B4CCB8}" dt="2024-06-11T20:11:21.657" v="681" actId="20577"/>
          <ac:spMkLst>
            <pc:docMk/>
            <pc:sldMk cId="3122446814" sldId="281"/>
            <ac:spMk id="5" creationId="{FE4E8A25-88BA-AB67-6310-45508AB4D528}"/>
          </ac:spMkLst>
        </pc:spChg>
      </pc:sldChg>
      <pc:sldChg chg="addSp delSp modSp">
        <pc:chgData name="Lucy Henderson" userId="S::lucy.henderson@connahsquayhs.org.uk::d26e09ea-48d9-4811-9bbc-554f14c08621" providerId="AD" clId="Web-{7E71394D-8C5A-76C4-B639-714DF4B4CCB8}" dt="2024-06-11T20:52:54.533" v="784" actId="1076"/>
        <pc:sldMkLst>
          <pc:docMk/>
          <pc:sldMk cId="3785915959" sldId="282"/>
        </pc:sldMkLst>
        <pc:spChg chg="add del">
          <ac:chgData name="Lucy Henderson" userId="S::lucy.henderson@connahsquayhs.org.uk::d26e09ea-48d9-4811-9bbc-554f14c08621" providerId="AD" clId="Web-{7E71394D-8C5A-76C4-B639-714DF4B4CCB8}" dt="2024-06-11T20:49:32.016" v="736"/>
          <ac:spMkLst>
            <pc:docMk/>
            <pc:sldMk cId="3785915959" sldId="282"/>
            <ac:spMk id="2" creationId="{FF1F1BCE-76F1-3B00-C414-643188F0671E}"/>
          </ac:spMkLst>
        </pc:spChg>
        <pc:spChg chg="mod">
          <ac:chgData name="Lucy Henderson" userId="S::lucy.henderson@connahsquayhs.org.uk::d26e09ea-48d9-4811-9bbc-554f14c08621" providerId="AD" clId="Web-{7E71394D-8C5A-76C4-B639-714DF4B4CCB8}" dt="2024-06-11T20:50:35.786" v="753" actId="1076"/>
          <ac:spMkLst>
            <pc:docMk/>
            <pc:sldMk cId="3785915959" sldId="282"/>
            <ac:spMk id="6" creationId="{D4E2F972-71C4-0D1E-4E4D-CE4124B29869}"/>
          </ac:spMkLst>
        </pc:spChg>
        <pc:spChg chg="mod">
          <ac:chgData name="Lucy Henderson" userId="S::lucy.henderson@connahsquayhs.org.uk::d26e09ea-48d9-4811-9bbc-554f14c08621" providerId="AD" clId="Web-{7E71394D-8C5A-76C4-B639-714DF4B4CCB8}" dt="2024-06-11T20:52:15.875" v="781" actId="20577"/>
          <ac:spMkLst>
            <pc:docMk/>
            <pc:sldMk cId="3785915959" sldId="282"/>
            <ac:spMk id="8" creationId="{88C375DA-04A0-F8E6-65FE-136111EB2EC6}"/>
          </ac:spMkLst>
        </pc:spChg>
        <pc:graphicFrameChg chg="add mod modGraphic">
          <ac:chgData name="Lucy Henderson" userId="S::lucy.henderson@connahsquayhs.org.uk::d26e09ea-48d9-4811-9bbc-554f14c08621" providerId="AD" clId="Web-{7E71394D-8C5A-76C4-B639-714DF4B4CCB8}" dt="2024-06-11T20:52:54.533" v="784" actId="1076"/>
          <ac:graphicFrameMkLst>
            <pc:docMk/>
            <pc:sldMk cId="3785915959" sldId="282"/>
            <ac:graphicFrameMk id="10" creationId="{5D832C4F-3A0F-173C-B51D-CFB74DA5379A}"/>
          </ac:graphicFrameMkLst>
        </pc:graphicFrameChg>
        <pc:graphicFrameChg chg="add mod modGraphic">
          <ac:chgData name="Lucy Henderson" userId="S::lucy.henderson@connahsquayhs.org.uk::d26e09ea-48d9-4811-9bbc-554f14c08621" providerId="AD" clId="Web-{7E71394D-8C5A-76C4-B639-714DF4B4CCB8}" dt="2024-06-11T20:52:47.752" v="783" actId="1076"/>
          <ac:graphicFrameMkLst>
            <pc:docMk/>
            <pc:sldMk cId="3785915959" sldId="282"/>
            <ac:graphicFrameMk id="12" creationId="{66524237-EDBC-3062-75BF-9BF5C4B0E4D0}"/>
          </ac:graphicFrameMkLst>
        </pc:graphicFrameChg>
        <pc:graphicFrameChg chg="add del mod modGraphic">
          <ac:chgData name="Lucy Henderson" userId="S::lucy.henderson@connahsquayhs.org.uk::d26e09ea-48d9-4811-9bbc-554f14c08621" providerId="AD" clId="Web-{7E71394D-8C5A-76C4-B639-714DF4B4CCB8}" dt="2024-06-11T20:52:43.095" v="782"/>
          <ac:graphicFrameMkLst>
            <pc:docMk/>
            <pc:sldMk cId="3785915959" sldId="282"/>
            <ac:graphicFrameMk id="14" creationId="{42304368-FCA2-530C-35EB-8346098D0B0C}"/>
          </ac:graphicFrameMkLst>
        </pc:graphicFrameChg>
        <pc:graphicFrameChg chg="add del mod">
          <ac:chgData name="Lucy Henderson" userId="S::lucy.henderson@connahsquayhs.org.uk::d26e09ea-48d9-4811-9bbc-554f14c08621" providerId="AD" clId="Web-{7E71394D-8C5A-76C4-B639-714DF4B4CCB8}" dt="2024-06-11T20:49:49.611" v="738"/>
          <ac:graphicFrameMkLst>
            <pc:docMk/>
            <pc:sldMk cId="3785915959" sldId="282"/>
            <ac:graphicFrameMk id="16" creationId="{2AC7CFE8-E37A-D4DE-917D-6AC0FC9046D1}"/>
          </ac:graphicFrameMkLst>
        </pc:graphicFrameChg>
        <pc:picChg chg="del">
          <ac:chgData name="Lucy Henderson" userId="S::lucy.henderson@connahsquayhs.org.uk::d26e09ea-48d9-4811-9bbc-554f14c08621" providerId="AD" clId="Web-{7E71394D-8C5A-76C4-B639-714DF4B4CCB8}" dt="2024-06-11T19:41:56.829" v="58"/>
          <ac:picMkLst>
            <pc:docMk/>
            <pc:sldMk cId="3785915959" sldId="282"/>
            <ac:picMk id="9" creationId="{01201F93-C747-CD47-7202-9A1B75BC39A2}"/>
          </ac:picMkLst>
        </pc:picChg>
      </pc:sldChg>
      <pc:sldChg chg="delSp">
        <pc:chgData name="Lucy Henderson" userId="S::lucy.henderson@connahsquayhs.org.uk::d26e09ea-48d9-4811-9bbc-554f14c08621" providerId="AD" clId="Web-{7E71394D-8C5A-76C4-B639-714DF4B4CCB8}" dt="2024-06-11T19:42:02.533" v="59"/>
        <pc:sldMkLst>
          <pc:docMk/>
          <pc:sldMk cId="3000034666" sldId="286"/>
        </pc:sldMkLst>
        <pc:picChg chg="del">
          <ac:chgData name="Lucy Henderson" userId="S::lucy.henderson@connahsquayhs.org.uk::d26e09ea-48d9-4811-9bbc-554f14c08621" providerId="AD" clId="Web-{7E71394D-8C5A-76C4-B639-714DF4B4CCB8}" dt="2024-06-11T19:42:02.533" v="59"/>
          <ac:picMkLst>
            <pc:docMk/>
            <pc:sldMk cId="3000034666" sldId="286"/>
            <ac:picMk id="10" creationId="{CEA2567B-97E2-17E4-FB27-C0EC69F1D811}"/>
          </ac:picMkLst>
        </pc:picChg>
      </pc:sldChg>
      <pc:sldChg chg="delSp">
        <pc:chgData name="Lucy Henderson" userId="S::lucy.henderson@connahsquayhs.org.uk::d26e09ea-48d9-4811-9bbc-554f14c08621" providerId="AD" clId="Web-{7E71394D-8C5A-76C4-B639-714DF4B4CCB8}" dt="2024-06-11T19:42:07.892" v="60"/>
        <pc:sldMkLst>
          <pc:docMk/>
          <pc:sldMk cId="2314734580" sldId="305"/>
        </pc:sldMkLst>
        <pc:picChg chg="del">
          <ac:chgData name="Lucy Henderson" userId="S::lucy.henderson@connahsquayhs.org.uk::d26e09ea-48d9-4811-9bbc-554f14c08621" providerId="AD" clId="Web-{7E71394D-8C5A-76C4-B639-714DF4B4CCB8}" dt="2024-06-11T19:42:07.892" v="60"/>
          <ac:picMkLst>
            <pc:docMk/>
            <pc:sldMk cId="2314734580" sldId="305"/>
            <ac:picMk id="11" creationId="{D2B214CD-9E41-8E85-BE1B-1F52071D9ADD}"/>
          </ac:picMkLst>
        </pc:picChg>
      </pc:sldChg>
    </pc:docChg>
  </pc:docChgLst>
  <pc:docChgLst>
    <pc:chgData clId="Web-{873C8AC2-5692-89B2-8A5B-237323B9DD2C}"/>
    <pc:docChg chg="modSld">
      <pc:chgData name="" userId="" providerId="" clId="Web-{873C8AC2-5692-89B2-8A5B-237323B9DD2C}" dt="2024-05-29T04:11:45.163" v="1" actId="20577"/>
      <pc:docMkLst>
        <pc:docMk/>
      </pc:docMkLst>
      <pc:sldChg chg="modSp">
        <pc:chgData name="" userId="" providerId="" clId="Web-{873C8AC2-5692-89B2-8A5B-237323B9DD2C}" dt="2024-05-29T04:11:45.163" v="1" actId="20577"/>
        <pc:sldMkLst>
          <pc:docMk/>
          <pc:sldMk cId="3119478241" sldId="285"/>
        </pc:sldMkLst>
        <pc:spChg chg="mod">
          <ac:chgData name="" userId="" providerId="" clId="Web-{873C8AC2-5692-89B2-8A5B-237323B9DD2C}" dt="2024-05-29T04:11:45.163" v="1" actId="20577"/>
          <ac:spMkLst>
            <pc:docMk/>
            <pc:sldMk cId="3119478241" sldId="285"/>
            <ac:spMk id="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err="1">
                <a:solidFill>
                  <a:schemeClr val="bg1"/>
                </a:solidFill>
                <a:latin typeface="MASSILIA VF" pitchFamily="2" charset="77"/>
              </a:rPr>
              <a:t>CfW</a:t>
            </a:r>
            <a:r>
              <a:rPr lang="en-US" sz="5400" b="1">
                <a:solidFill>
                  <a:schemeClr val="bg1"/>
                </a:solidFill>
                <a:latin typeface="MASSILIA VF" pitchFamily="2" charset="77"/>
              </a:rPr>
              <a:t> </a:t>
            </a:r>
            <a:r>
              <a:rPr lang="en-US" sz="5400" b="1" err="1">
                <a:solidFill>
                  <a:schemeClr val="bg1"/>
                </a:solidFill>
                <a:latin typeface="MASSILIA VF" pitchFamily="2" charset="77"/>
              </a:rPr>
              <a:t>SoL</a:t>
            </a:r>
            <a:r>
              <a:rPr lang="en-US" sz="5400" b="1">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a:latin typeface="MASSILIA VF" pitchFamily="2" charset="77"/>
              </a:rPr>
              <a:t>Start by selecting a template to use by navigating to ‘</a:t>
            </a:r>
            <a:r>
              <a:rPr lang="en-GB" sz="1500" b="1">
                <a:solidFill>
                  <a:srgbClr val="006758"/>
                </a:solidFill>
                <a:latin typeface="MASSILIA VF" pitchFamily="2" charset="77"/>
              </a:rPr>
              <a:t>Insert</a:t>
            </a:r>
            <a:r>
              <a:rPr lang="en-GB" sz="1500">
                <a:latin typeface="MASSILIA VF" pitchFamily="2" charset="77"/>
              </a:rPr>
              <a:t>’ in the top menu and find the drop down menu for ‘</a:t>
            </a:r>
            <a:r>
              <a:rPr lang="en-GB" sz="1500" b="1">
                <a:solidFill>
                  <a:srgbClr val="006758"/>
                </a:solidFill>
                <a:latin typeface="MASSILIA VF" pitchFamily="2" charset="77"/>
              </a:rPr>
              <a:t>New Slide</a:t>
            </a:r>
            <a:r>
              <a:rPr lang="en-GB" sz="1500">
                <a:latin typeface="MASSILIA VF" pitchFamily="2" charset="77"/>
              </a:rPr>
              <a:t>’. You can select your design from the available templates.</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Please ensure you are using the appropriate font ‘</a:t>
            </a:r>
            <a:r>
              <a:rPr lang="en-GB" sz="1500" b="1" err="1">
                <a:solidFill>
                  <a:srgbClr val="006758"/>
                </a:solidFill>
                <a:latin typeface="MASSILIA VF" pitchFamily="2" charset="77"/>
              </a:rPr>
              <a:t>Massilia</a:t>
            </a:r>
            <a:r>
              <a:rPr lang="en-GB" sz="1500" b="1">
                <a:solidFill>
                  <a:srgbClr val="006758"/>
                </a:solidFill>
                <a:latin typeface="MASSILIA VF" pitchFamily="2" charset="77"/>
              </a:rPr>
              <a:t> VF</a:t>
            </a:r>
            <a:r>
              <a:rPr lang="en-GB" sz="1500">
                <a:latin typeface="MASSILIA VF" pitchFamily="2" charset="77"/>
              </a:rPr>
              <a:t>’ in either regular or bold. If your text does not fit try reducing the text size.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a:solidFill>
                  <a:srgbClr val="ED5A3E"/>
                </a:solidFill>
                <a:latin typeface="MASSILIA VF" pitchFamily="2" charset="77"/>
              </a:rPr>
              <a:t>Red (#ed5a3e)</a:t>
            </a:r>
            <a:r>
              <a:rPr lang="en-GB" sz="1500">
                <a:latin typeface="MASSILIA VF" pitchFamily="2" charset="77"/>
              </a:rPr>
              <a:t>, </a:t>
            </a:r>
            <a:r>
              <a:rPr lang="en-GB" sz="1500">
                <a:solidFill>
                  <a:srgbClr val="FFDA68"/>
                </a:solidFill>
                <a:latin typeface="MASSILIA VF" pitchFamily="2" charset="77"/>
              </a:rPr>
              <a:t>Yellow (#ffda68)</a:t>
            </a:r>
            <a:r>
              <a:rPr lang="en-GB" sz="1500">
                <a:latin typeface="MASSILIA VF" pitchFamily="2" charset="77"/>
              </a:rPr>
              <a:t>, </a:t>
            </a:r>
            <a:r>
              <a:rPr lang="en-GB" sz="1500">
                <a:solidFill>
                  <a:srgbClr val="FB9F53"/>
                </a:solidFill>
                <a:latin typeface="MASSILIA VF" pitchFamily="2" charset="77"/>
              </a:rPr>
              <a:t>Orange (#fb9f53)</a:t>
            </a:r>
            <a:r>
              <a:rPr lang="en-GB" sz="1500">
                <a:latin typeface="MASSILIA VF" pitchFamily="2" charset="77"/>
              </a:rPr>
              <a:t>, </a:t>
            </a:r>
            <a:r>
              <a:rPr lang="en-GB" sz="1500">
                <a:solidFill>
                  <a:srgbClr val="3A93A9"/>
                </a:solidFill>
                <a:latin typeface="MASSILIA VF" pitchFamily="2" charset="77"/>
              </a:rPr>
              <a:t>Blue (#3a93a9)</a:t>
            </a:r>
            <a:r>
              <a:rPr lang="en-GB" sz="1500">
                <a:latin typeface="MASSILIA VF" pitchFamily="2" charset="77"/>
              </a:rPr>
              <a:t>, </a:t>
            </a:r>
            <a:r>
              <a:rPr lang="en-GB" sz="1500">
                <a:solidFill>
                  <a:srgbClr val="6EAF82"/>
                </a:solidFill>
                <a:latin typeface="MASSILIA VF" pitchFamily="2" charset="77"/>
              </a:rPr>
              <a:t>Light Green (#6eaf82) </a:t>
            </a:r>
            <a:r>
              <a:rPr lang="en-GB" sz="1500">
                <a:latin typeface="MASSILIA VF" pitchFamily="2" charset="77"/>
              </a:rPr>
              <a:t>and </a:t>
            </a:r>
            <a:r>
              <a:rPr lang="en-GB" sz="1500">
                <a:solidFill>
                  <a:srgbClr val="006758"/>
                </a:solidFill>
                <a:latin typeface="MASSILIA VF" pitchFamily="2" charset="77"/>
              </a:rPr>
              <a:t>Dark Green (#006758)</a:t>
            </a:r>
            <a:r>
              <a:rPr lang="en-GB" sz="1500">
                <a:latin typeface="MASSILIA VF" pitchFamily="2" charset="77"/>
              </a:rPr>
              <a:t>.</a:t>
            </a:r>
            <a:br>
              <a:rPr lang="en-GB" sz="1500">
                <a:latin typeface="MASSILIA VF" pitchFamily="2" charset="77"/>
              </a:rPr>
            </a:br>
            <a:br>
              <a:rPr lang="en-GB" sz="1500">
                <a:latin typeface="MASSILIA VF" pitchFamily="2" charset="77"/>
              </a:rPr>
            </a:br>
            <a:r>
              <a:rPr lang="en-GB" sz="1500">
                <a:latin typeface="MASSILIA VF" pitchFamily="2" charset="77"/>
              </a:rPr>
              <a:t>To change the colour of the table headings, first select the ‘Example box heading’ for each text frame and navigate to the ‘</a:t>
            </a:r>
            <a:r>
              <a:rPr lang="en-GB" sz="1500" b="1">
                <a:solidFill>
                  <a:srgbClr val="006758"/>
                </a:solidFill>
                <a:latin typeface="MASSILIA VF" pitchFamily="2" charset="77"/>
              </a:rPr>
              <a:t>Shape Format</a:t>
            </a:r>
            <a:r>
              <a:rPr lang="en-GB" sz="1500">
                <a:latin typeface="MASSILIA VF" pitchFamily="2" charset="77"/>
              </a:rPr>
              <a:t>’ tab in the menu here you should see options to change the ‘</a:t>
            </a:r>
            <a:r>
              <a:rPr lang="en-GB" sz="1500" b="1">
                <a:solidFill>
                  <a:srgbClr val="006758"/>
                </a:solidFill>
                <a:latin typeface="MASSILIA VF" pitchFamily="2" charset="77"/>
              </a:rPr>
              <a:t>Shape Fill</a:t>
            </a:r>
            <a:r>
              <a:rPr lang="en-GB" sz="1500">
                <a:latin typeface="MASSILIA VF" pitchFamily="2" charset="77"/>
              </a:rPr>
              <a:t>’, please ensure that you choose a CQHS colour.  </a:t>
            </a:r>
            <a:br>
              <a:rPr lang="en-GB" sz="1500">
                <a:latin typeface="MASSILIA VF" pitchFamily="2" charset="77"/>
              </a:rPr>
            </a:br>
            <a:br>
              <a:rPr lang="en-GB" sz="1500">
                <a:latin typeface="MASSILIA VF" pitchFamily="2" charset="77"/>
              </a:rPr>
            </a:br>
            <a:r>
              <a:rPr lang="en-GB" sz="1500">
                <a:latin typeface="MASSILIA VF" pitchFamily="2" charset="77"/>
              </a:rPr>
              <a:t>To change the background colour to one of the CQHS colours by navigating to the ‘</a:t>
            </a:r>
            <a:r>
              <a:rPr lang="en-GB" sz="1500" b="1">
                <a:solidFill>
                  <a:srgbClr val="006758"/>
                </a:solidFill>
                <a:latin typeface="MASSILIA VF" pitchFamily="2" charset="77"/>
              </a:rPr>
              <a:t>Design</a:t>
            </a:r>
            <a:r>
              <a:rPr lang="en-GB" sz="1500">
                <a:latin typeface="MASSILIA VF" pitchFamily="2" charset="77"/>
              </a:rPr>
              <a:t>’ tab and opening the ‘</a:t>
            </a:r>
            <a:r>
              <a:rPr lang="en-GB" sz="1500" b="1">
                <a:solidFill>
                  <a:srgbClr val="006758"/>
                </a:solidFill>
                <a:latin typeface="MASSILIA VF" pitchFamily="2" charset="77"/>
              </a:rPr>
              <a:t>Format Pane</a:t>
            </a:r>
            <a:r>
              <a:rPr lang="en-GB" sz="150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0.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0.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0.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a:t>7</a:t>
            </a:r>
          </a:p>
        </p:txBody>
      </p:sp>
      <p:sp>
        <p:nvSpPr>
          <p:cNvPr id="3" name="Text Placeholder 2"/>
          <p:cNvSpPr>
            <a:spLocks noGrp="1"/>
          </p:cNvSpPr>
          <p:nvPr>
            <p:ph type="body" sz="quarter" idx="38"/>
          </p:nvPr>
        </p:nvSpPr>
        <p:spPr/>
        <p:txBody>
          <a:bodyPr/>
          <a:lstStyle/>
          <a:p>
            <a:endParaRPr lang="en-GB"/>
          </a:p>
        </p:txBody>
      </p:sp>
      <p:sp>
        <p:nvSpPr>
          <p:cNvPr id="4" name="Text Placeholder 3"/>
          <p:cNvSpPr>
            <a:spLocks noGrp="1"/>
          </p:cNvSpPr>
          <p:nvPr>
            <p:ph type="body" sz="quarter" idx="39"/>
          </p:nvPr>
        </p:nvSpPr>
        <p:spPr/>
        <p:txBody>
          <a:bodyPr/>
          <a:lstStyle/>
          <a:p>
            <a:r>
              <a:rPr lang="en-GB">
                <a:latin typeface="MASSILIA VF"/>
              </a:rPr>
              <a:t>Legends of the sea </a:t>
            </a:r>
            <a:endParaRPr lang="en-GB"/>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a:xfrm>
            <a:off x="270458" y="2736259"/>
            <a:ext cx="5190471" cy="584775"/>
          </a:xfrm>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270458" y="3668004"/>
            <a:ext cx="8826041" cy="2645170"/>
          </a:xfrm>
        </p:spPr>
        <p:txBody>
          <a:bodyPr/>
          <a:lstStyle/>
          <a:p>
            <a:r>
              <a:rPr lang="en-US"/>
              <a:t>Curriculum for Wales Scheme of Learning:</a:t>
            </a:r>
            <a:br>
              <a:rPr lang="en-US"/>
            </a:br>
            <a:r>
              <a:rPr lang="en-US"/>
              <a:t>Expressive Arts</a:t>
            </a:r>
          </a:p>
        </p:txBody>
      </p:sp>
      <p:pic>
        <p:nvPicPr>
          <p:cNvPr id="9" name="Picture 8">
            <a:extLst>
              <a:ext uri="{FF2B5EF4-FFF2-40B4-BE49-F238E27FC236}">
                <a16:creationId xmlns:a16="http://schemas.microsoft.com/office/drawing/2014/main" id="{DBD8342B-0A34-3F9A-37B0-5E20E8E3F5D9}"/>
              </a:ext>
            </a:extLst>
          </p:cNvPr>
          <p:cNvPicPr>
            <a:picLocks noChangeAspect="1"/>
          </p:cNvPicPr>
          <p:nvPr/>
        </p:nvPicPr>
        <p:blipFill>
          <a:blip r:embed="rId2"/>
          <a:srcRect/>
          <a:stretch/>
        </p:blipFill>
        <p:spPr>
          <a:xfrm>
            <a:off x="6303943" y="344248"/>
            <a:ext cx="2142247" cy="2142247"/>
          </a:xfrm>
          <a:prstGeom prst="rect">
            <a:avLst/>
          </a:prstGeom>
        </p:spPr>
      </p:pic>
      <p:pic>
        <p:nvPicPr>
          <p:cNvPr id="10" name="Picture 9" descr="A white line drawing of a paint palette and a brush&#10;&#10;Description automatically generated">
            <a:extLst>
              <a:ext uri="{FF2B5EF4-FFF2-40B4-BE49-F238E27FC236}">
                <a16:creationId xmlns:a16="http://schemas.microsoft.com/office/drawing/2014/main" id="{B9606BDA-618B-F166-AAA1-BC232D3FFEA4}"/>
              </a:ext>
            </a:extLst>
          </p:cNvPr>
          <p:cNvPicPr>
            <a:picLocks noChangeAspect="1"/>
          </p:cNvPicPr>
          <p:nvPr/>
        </p:nvPicPr>
        <p:blipFill>
          <a:blip r:embed="rId3"/>
          <a:stretch>
            <a:fillRect/>
          </a:stretch>
        </p:blipFill>
        <p:spPr>
          <a:xfrm>
            <a:off x="8311243" y="292183"/>
            <a:ext cx="1978382" cy="1978382"/>
          </a:xfrm>
          <a:prstGeom prst="rect">
            <a:avLst/>
          </a:prstGeom>
        </p:spPr>
      </p:pic>
      <p:pic>
        <p:nvPicPr>
          <p:cNvPr id="11" name="Picture 10" descr="A white line drawing of music notes&#10;&#10;Description automatically generated">
            <a:extLst>
              <a:ext uri="{FF2B5EF4-FFF2-40B4-BE49-F238E27FC236}">
                <a16:creationId xmlns:a16="http://schemas.microsoft.com/office/drawing/2014/main" id="{E33FF83E-77CF-AB1D-50FA-1CCC33235309}"/>
              </a:ext>
            </a:extLst>
          </p:cNvPr>
          <p:cNvPicPr>
            <a:picLocks noChangeAspect="1"/>
          </p:cNvPicPr>
          <p:nvPr/>
        </p:nvPicPr>
        <p:blipFill>
          <a:blip r:embed="rId4"/>
          <a:stretch>
            <a:fillRect/>
          </a:stretch>
        </p:blipFill>
        <p:spPr>
          <a:xfrm>
            <a:off x="7658100" y="1893008"/>
            <a:ext cx="1951358" cy="1951358"/>
          </a:xfrm>
          <a:prstGeom prst="rect">
            <a:avLst/>
          </a:prstGeom>
        </p:spPr>
      </p:pic>
    </p:spTree>
    <p:extLst>
      <p:ext uri="{BB962C8B-B14F-4D97-AF65-F5344CB8AC3E}">
        <p14:creationId xmlns:p14="http://schemas.microsoft.com/office/powerpoint/2010/main" val="31194782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a:t>7</a:t>
            </a:r>
          </a:p>
        </p:txBody>
      </p:sp>
      <p:sp>
        <p:nvSpPr>
          <p:cNvPr id="3" name="Text Placeholder 2"/>
          <p:cNvSpPr>
            <a:spLocks noGrp="1"/>
          </p:cNvSpPr>
          <p:nvPr>
            <p:ph type="body" sz="quarter" idx="38"/>
          </p:nvPr>
        </p:nvSpPr>
        <p:spPr/>
        <p:txBody>
          <a:bodyPr/>
          <a:lstStyle/>
          <a:p>
            <a:endParaRPr lang="en-GB"/>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a:xfrm>
            <a:off x="270458" y="2736259"/>
            <a:ext cx="5190471" cy="584775"/>
          </a:xfrm>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270458" y="3668004"/>
            <a:ext cx="8826041" cy="2645170"/>
          </a:xfrm>
        </p:spPr>
        <p:txBody>
          <a:bodyPr/>
          <a:lstStyle/>
          <a:p>
            <a:r>
              <a:rPr lang="en-US"/>
              <a:t>Curriculum for Wales Scheme of Learning:</a:t>
            </a:r>
            <a:br>
              <a:rPr lang="en-US"/>
            </a:br>
            <a:r>
              <a:rPr lang="en-US"/>
              <a:t>Expressive Arts</a:t>
            </a:r>
          </a:p>
        </p:txBody>
      </p:sp>
      <p:pic>
        <p:nvPicPr>
          <p:cNvPr id="9" name="Picture 8">
            <a:extLst>
              <a:ext uri="{FF2B5EF4-FFF2-40B4-BE49-F238E27FC236}">
                <a16:creationId xmlns:a16="http://schemas.microsoft.com/office/drawing/2014/main" id="{DBD8342B-0A34-3F9A-37B0-5E20E8E3F5D9}"/>
              </a:ext>
            </a:extLst>
          </p:cNvPr>
          <p:cNvPicPr>
            <a:picLocks noChangeAspect="1"/>
          </p:cNvPicPr>
          <p:nvPr/>
        </p:nvPicPr>
        <p:blipFill>
          <a:blip r:embed="rId2"/>
          <a:srcRect/>
          <a:stretch/>
        </p:blipFill>
        <p:spPr>
          <a:xfrm>
            <a:off x="6303943" y="344248"/>
            <a:ext cx="2142247" cy="2142247"/>
          </a:xfrm>
          <a:prstGeom prst="rect">
            <a:avLst/>
          </a:prstGeom>
        </p:spPr>
      </p:pic>
      <p:pic>
        <p:nvPicPr>
          <p:cNvPr id="10" name="Picture 9" descr="A white line drawing of a paint palette and a brush&#10;&#10;Description automatically generated">
            <a:extLst>
              <a:ext uri="{FF2B5EF4-FFF2-40B4-BE49-F238E27FC236}">
                <a16:creationId xmlns:a16="http://schemas.microsoft.com/office/drawing/2014/main" id="{B9606BDA-618B-F166-AAA1-BC232D3FFEA4}"/>
              </a:ext>
            </a:extLst>
          </p:cNvPr>
          <p:cNvPicPr>
            <a:picLocks noChangeAspect="1"/>
          </p:cNvPicPr>
          <p:nvPr/>
        </p:nvPicPr>
        <p:blipFill>
          <a:blip r:embed="rId3"/>
          <a:stretch>
            <a:fillRect/>
          </a:stretch>
        </p:blipFill>
        <p:spPr>
          <a:xfrm>
            <a:off x="8311243" y="292183"/>
            <a:ext cx="1978382" cy="1978382"/>
          </a:xfrm>
          <a:prstGeom prst="rect">
            <a:avLst/>
          </a:prstGeom>
        </p:spPr>
      </p:pic>
      <p:pic>
        <p:nvPicPr>
          <p:cNvPr id="11" name="Picture 10" descr="A white line drawing of music notes&#10;&#10;Description automatically generated">
            <a:extLst>
              <a:ext uri="{FF2B5EF4-FFF2-40B4-BE49-F238E27FC236}">
                <a16:creationId xmlns:a16="http://schemas.microsoft.com/office/drawing/2014/main" id="{E33FF83E-77CF-AB1D-50FA-1CCC33235309}"/>
              </a:ext>
            </a:extLst>
          </p:cNvPr>
          <p:cNvPicPr>
            <a:picLocks noChangeAspect="1"/>
          </p:cNvPicPr>
          <p:nvPr/>
        </p:nvPicPr>
        <p:blipFill>
          <a:blip r:embed="rId4"/>
          <a:stretch>
            <a:fillRect/>
          </a:stretch>
        </p:blipFill>
        <p:spPr>
          <a:xfrm>
            <a:off x="7658100" y="1893008"/>
            <a:ext cx="1951358" cy="1951358"/>
          </a:xfrm>
          <a:prstGeom prst="rect">
            <a:avLst/>
          </a:prstGeom>
        </p:spPr>
      </p:pic>
      <p:sp>
        <p:nvSpPr>
          <p:cNvPr id="12" name="Text Placeholder 11">
            <a:extLst>
              <a:ext uri="{FF2B5EF4-FFF2-40B4-BE49-F238E27FC236}">
                <a16:creationId xmlns:a16="http://schemas.microsoft.com/office/drawing/2014/main" id="{23842C10-91FC-858B-9863-FD92C75C1DA3}"/>
              </a:ext>
            </a:extLst>
          </p:cNvPr>
          <p:cNvSpPr>
            <a:spLocks noGrp="1"/>
          </p:cNvSpPr>
          <p:nvPr>
            <p:ph type="body" sz="quarter" idx="39"/>
          </p:nvPr>
        </p:nvSpPr>
        <p:spPr/>
        <p:txBody>
          <a:bodyPr/>
          <a:lstStyle/>
          <a:p>
            <a:r>
              <a:rPr lang="en-US" dirty="0">
                <a:latin typeface="MASSILIA VF"/>
              </a:rPr>
              <a:t>Plas Teg </a:t>
            </a:r>
            <a:endParaRPr lang="en-US"/>
          </a:p>
        </p:txBody>
      </p:sp>
    </p:spTree>
    <p:extLst>
      <p:ext uri="{BB962C8B-B14F-4D97-AF65-F5344CB8AC3E}">
        <p14:creationId xmlns:p14="http://schemas.microsoft.com/office/powerpoint/2010/main" val="38803513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lIns="180000" tIns="180000" rIns="180000" bIns="180000" anchor="t">
            <a:normAutofit/>
          </a:bodyPr>
          <a:lstStyle/>
          <a:p>
            <a:r>
              <a:rPr lang="en-US" sz="2000">
                <a:solidFill>
                  <a:srgbClr val="000000"/>
                </a:solidFill>
                <a:latin typeface="Calibri"/>
                <a:cs typeface="Calibri"/>
              </a:rPr>
              <a:t>Vision for the Expressive Arts Department:</a:t>
            </a:r>
          </a:p>
          <a:p>
            <a:r>
              <a:rPr lang="en-US" sz="2000">
                <a:solidFill>
                  <a:srgbClr val="000000"/>
                </a:solidFill>
                <a:latin typeface="Calibri"/>
                <a:cs typeface="Calibri"/>
              </a:rPr>
              <a:t>We envisage our AOLE to be a place where all learners can freely express themselves and explore new ideas. Our goal is to be a creative space that welcomes all to be bold and to try new things. We believe in fairness and equality, through using art to express one’s emotions.</a:t>
            </a:r>
          </a:p>
          <a:p>
            <a:r>
              <a:rPr lang="en-US" sz="2000" dirty="0">
                <a:solidFill>
                  <a:srgbClr val="000000"/>
                </a:solidFill>
                <a:latin typeface="Calibri"/>
                <a:cs typeface="Calibri"/>
              </a:rPr>
              <a:t>Looking ahead, we want the department to be a fun and welcoming place where we work collaboratively and connect with different perspectives.</a:t>
            </a:r>
          </a:p>
          <a:p>
            <a:r>
              <a:rPr lang="en-US" sz="2000" dirty="0">
                <a:solidFill>
                  <a:srgbClr val="000000"/>
                </a:solidFill>
                <a:latin typeface="Calibri"/>
                <a:cs typeface="Calibri"/>
              </a:rPr>
              <a:t>Through mastering our craft, welcoming everyone, and exploring innovative ways of working, we're moving towards a future where expressive arts play a significant role in creating a vibrant and connected community.</a:t>
            </a:r>
          </a:p>
          <a:p>
            <a:endParaRPr lang="en-US" sz="2000" dirty="0">
              <a:solidFill>
                <a:srgbClr val="000000"/>
              </a:solidFill>
              <a:latin typeface="Segoe UI"/>
              <a:cs typeface="Segoe UI"/>
            </a:endParaRPr>
          </a:p>
          <a:p>
            <a:endParaRPr lang="en-US" sz="900" dirty="0">
              <a:solidFill>
                <a:srgbClr val="000000"/>
              </a:solidFill>
              <a:latin typeface="Times New Roman"/>
              <a:cs typeface="Times New Roman"/>
            </a:endParaRPr>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41082666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Autofit/>
          </a:bodyPr>
          <a:lstStyle/>
          <a:p>
            <a:r>
              <a:rPr lang="en-US" dirty="0">
                <a:latin typeface="Calibri"/>
                <a:ea typeface="Calibri"/>
                <a:cs typeface="Calibri"/>
              </a:rPr>
              <a:t>In this unit, learners will have the opportunity to be introduced to more interesting and  creative skills in drama now they know the basic skills. This exploration allows them to create their own work and engage within other people's performance work specifically focusing on their vocal skills as both as performer and their vocal work as an evaluator.  </a:t>
            </a:r>
            <a:r>
              <a:rPr lang="en-US" dirty="0" err="1">
                <a:latin typeface="Calibri"/>
                <a:ea typeface="Calibri"/>
                <a:cs typeface="Calibri"/>
              </a:rPr>
              <a:t>Plag</a:t>
            </a:r>
            <a:r>
              <a:rPr lang="en-US" dirty="0">
                <a:latin typeface="Calibri"/>
                <a:ea typeface="Calibri"/>
                <a:cs typeface="Calibri"/>
              </a:rPr>
              <a:t> Teg  allows learners in year 7 to explore through play with the teacher at the heart of this leading the process.  This unit of work will encourage the learners to develop their imagination skills and become creative performers themselves by being led by myself in role as I am constantly modeling the expectation of creating a character in drama. </a:t>
            </a:r>
            <a:endParaRPr lang="en-US" dirty="0"/>
          </a:p>
          <a:p>
            <a:endParaRPr lang="en-US" sz="900" dirty="0">
              <a:solidFill>
                <a:schemeClr val="tx1"/>
              </a:solidFill>
              <a:latin typeface="MASSILIA VF"/>
              <a:ea typeface="Calibri"/>
              <a:cs typeface="Calibri"/>
            </a:endParaRPr>
          </a:p>
          <a:p>
            <a:endParaRPr lang="en-GB" sz="1100">
              <a:latin typeface="Calibri"/>
              <a:ea typeface="Calibri"/>
              <a:cs typeface="Calibri"/>
            </a:endParaRP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pPr algn="ctr"/>
            <a:r>
              <a:rPr lang="en-US" dirty="0">
                <a:latin typeface="MASSILIA VF"/>
              </a:rPr>
              <a:t>Exploring the Expressive Arts </a:t>
            </a:r>
            <a:endParaRPr lang="en-US"/>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xfrm>
            <a:off x="248063" y="4258698"/>
            <a:ext cx="9889717" cy="786438"/>
          </a:xfrm>
          <a:solidFill>
            <a:srgbClr val="ED5A3E"/>
          </a:solidFill>
        </p:spPr>
        <p:txBody>
          <a:bodyPr lIns="144000" tIns="45720" rIns="91440" bIns="45720" anchor="ctr" anchorCtr="0">
            <a:noAutofit/>
          </a:bodyPr>
          <a:lstStyle/>
          <a:p>
            <a:endParaRPr lang="en-US" dirty="0">
              <a:latin typeface="MASSILIA VF"/>
              <a:cs typeface="Arial"/>
            </a:endParaRPr>
          </a:p>
          <a:p>
            <a:pPr algn="ctr"/>
            <a:r>
              <a:rPr lang="en-US" dirty="0">
                <a:latin typeface="MASSILIA VF"/>
                <a:cs typeface="Arial"/>
              </a:rPr>
              <a:t>Creating combines skills and knowledge, drawing on the senses, inspiration and imagination.</a:t>
            </a:r>
            <a:endParaRPr lang="en-US">
              <a:latin typeface="MASSILIA VF"/>
            </a:endParaRPr>
          </a:p>
          <a:p>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pPr algn="ctr"/>
            <a:r>
              <a:rPr lang="en-US" dirty="0">
                <a:latin typeface="MASSILIA VF"/>
              </a:rPr>
              <a:t>Responding and reflecting</a:t>
            </a:r>
            <a:endParaRPr lang="en-US"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r>
              <a:rPr lang="en-GB" sz="1400" baseline="0" dirty="0">
                <a:latin typeface="Calibri"/>
              </a:rPr>
              <a:t>In this units, </a:t>
            </a:r>
            <a:r>
              <a:rPr lang="en-GB" dirty="0">
                <a:latin typeface="Calibri"/>
              </a:rPr>
              <a:t>learners are encouraged to use critical vocabulary and learn the important skills of refinement and analysis especially in the evaluation side of drama. </a:t>
            </a:r>
            <a:r>
              <a:rPr lang="en-GB" dirty="0">
                <a:latin typeface="Calibri"/>
                <a:cs typeface="Calibri"/>
              </a:rPr>
              <a:t>Initially in this units, I expect  evaluative responses to be simple but as the scheme of learning develops, I expect learners' ability to reflect and respond to be deepened . The ability to reflect is deepened as learners increase their knowledge and understanding of how and why creative work is developed and produced over time. </a:t>
            </a:r>
            <a:endParaRPr lang="en-US" dirty="0">
              <a:cs typeface="Calibri"/>
            </a:endParaRPr>
          </a:p>
          <a:p>
            <a:endParaRPr lang="en-GB" dirty="0">
              <a:latin typeface="Calibri"/>
              <a:ea typeface="Calibri"/>
              <a:cs typeface="Arial"/>
            </a:endParaRPr>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a:xfrm>
            <a:off x="261023" y="5199989"/>
            <a:ext cx="9876874" cy="2046775"/>
          </a:xfrm>
        </p:spPr>
        <p:txBody>
          <a:bodyPr lIns="180000" tIns="180000" rIns="180000" bIns="180000" anchor="t">
            <a:normAutofit/>
          </a:bodyPr>
          <a:lstStyle/>
          <a:p>
            <a:pPr marL="285750" indent="-285750">
              <a:buFont typeface="Arial"/>
              <a:buChar char="•"/>
            </a:pPr>
            <a:r>
              <a:rPr lang="en-GB" dirty="0">
                <a:latin typeface="Calibri"/>
                <a:cs typeface="Calibri"/>
              </a:rPr>
              <a:t>In this scheme of work, learners are given the opportunity to develop their own identity as an artist in Wales. Learners focus on a Welsh haunted house called Plas Teg and focus on </a:t>
            </a:r>
            <a:r>
              <a:rPr lang="en-GB" dirty="0">
                <a:latin typeface="Calibri"/>
                <a:ea typeface="Calibri"/>
                <a:cs typeface="Arial"/>
              </a:rPr>
              <a:t>planning, drafting, , making,  and editing.</a:t>
            </a:r>
            <a:r>
              <a:rPr lang="en-GB" dirty="0">
                <a:latin typeface="Calibri"/>
                <a:cs typeface="Arial"/>
              </a:rPr>
              <a:t> </a:t>
            </a:r>
            <a:r>
              <a:rPr lang="en-GB" dirty="0">
                <a:latin typeface="Calibri"/>
                <a:cs typeface="Calibri"/>
              </a:rPr>
              <a:t>Learners are encouraged to work collaboratively to plan, design and make performances that are not only fit for an audience to watch but also ones that will enable learners to reflect on their own performance through being an audience member. Learners within this unit of work with be introduced to some integral skills within drama and asked to apply those skills to a performance in an interesting way.  </a:t>
            </a:r>
            <a:endParaRPr lang="en-US">
              <a:cs typeface="Calibri"/>
            </a:endParaRPr>
          </a:p>
          <a:p>
            <a:pPr marL="285750" indent="-285750">
              <a:buFont typeface="Symbol,Sans-Serif"/>
              <a:buChar char="•"/>
            </a:pPr>
            <a:endParaRPr lang="en-GB" dirty="0">
              <a:latin typeface="Calibri"/>
              <a:cs typeface="Arial"/>
            </a:endParaRPr>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a:t>Statements of What Matters</a:t>
            </a:r>
          </a:p>
        </p:txBody>
      </p:sp>
    </p:spTree>
    <p:extLst>
      <p:ext uri="{BB962C8B-B14F-4D97-AF65-F5344CB8AC3E}">
        <p14:creationId xmlns:p14="http://schemas.microsoft.com/office/powerpoint/2010/main" val="20408727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fontScale="92500"/>
          </a:bodyPr>
          <a:lstStyle/>
          <a:p>
            <a:r>
              <a:rPr lang="en-GB" sz="1000" b="1" u="sng" dirty="0">
                <a:latin typeface="MASSILIA VF"/>
                <a:cs typeface="Calibri"/>
              </a:rPr>
              <a:t>Enterprising and Creative (creating own work)</a:t>
            </a:r>
            <a:r>
              <a:rPr lang="en-GB" sz="1000" u="sng" dirty="0">
                <a:latin typeface="MASSILIA VF"/>
                <a:cs typeface="Calibri"/>
              </a:rPr>
              <a:t>  </a:t>
            </a:r>
            <a:endParaRPr lang="en-US" u="sng" dirty="0"/>
          </a:p>
          <a:p>
            <a:r>
              <a:rPr lang="en-GB" sz="1000" dirty="0">
                <a:latin typeface="MASSILIA VF"/>
                <a:cs typeface="Calibri"/>
              </a:rPr>
              <a:t>In this unit of work learners have the opportunity to create their own work and imaginatively respond to the stimuli they are provided with. </a:t>
            </a:r>
            <a:endParaRPr lang="en-GB" sz="1000">
              <a:cs typeface="Calibri"/>
            </a:endParaRPr>
          </a:p>
          <a:p>
            <a:r>
              <a:rPr lang="en-GB" sz="1000" b="1" u="sng" dirty="0">
                <a:latin typeface="MASSILIA VF"/>
                <a:cs typeface="Calibri"/>
              </a:rPr>
              <a:t>Ambitious Capable (building skills)</a:t>
            </a:r>
            <a:r>
              <a:rPr lang="en-GB" sz="1000" u="sng" dirty="0">
                <a:latin typeface="MASSILIA VF"/>
                <a:cs typeface="Calibri"/>
              </a:rPr>
              <a:t>  </a:t>
            </a:r>
            <a:endParaRPr lang="en-GB" u="sng" dirty="0"/>
          </a:p>
          <a:p>
            <a:r>
              <a:rPr lang="en-GB" sz="1000" dirty="0">
                <a:latin typeface="MASSILIA VF"/>
                <a:cs typeface="Calibri"/>
              </a:rPr>
              <a:t>In this unit, learners are focusing on key vocal skills specifically oracy skills and using drama terminology.</a:t>
            </a:r>
            <a:endParaRPr lang="en-GB" dirty="0">
              <a:cs typeface="Calibri"/>
            </a:endParaRPr>
          </a:p>
          <a:p>
            <a:r>
              <a:rPr lang="en-GB" sz="1000" b="1" u="sng" dirty="0">
                <a:latin typeface="MASSILIA VF"/>
                <a:cs typeface="Calibri"/>
              </a:rPr>
              <a:t>Healthy, confident (performance in Drama and Music)</a:t>
            </a:r>
            <a:r>
              <a:rPr lang="en-GB" sz="1000" u="sng" dirty="0">
                <a:latin typeface="MASSILIA VF"/>
                <a:cs typeface="Calibri"/>
              </a:rPr>
              <a:t>  </a:t>
            </a:r>
            <a:endParaRPr lang="en-GB" u="sng"/>
          </a:p>
          <a:p>
            <a:r>
              <a:rPr lang="en-GB" sz="1000" dirty="0">
                <a:latin typeface="MASSILIA VF"/>
                <a:cs typeface="Calibri"/>
              </a:rPr>
              <a:t>Confidence is key in this unit of work and learners will become more competent in their role as performers and audience members. </a:t>
            </a:r>
            <a:endParaRPr lang="en-GB" dirty="0">
              <a:cs typeface="Calibri"/>
            </a:endParaRPr>
          </a:p>
          <a:p>
            <a:r>
              <a:rPr lang="en-GB" sz="1000" b="1" u="sng" dirty="0">
                <a:latin typeface="MASSILIA VF"/>
                <a:cs typeface="Calibri"/>
              </a:rPr>
              <a:t>Ethical, informed (about the past)</a:t>
            </a:r>
            <a:r>
              <a:rPr lang="en-GB" sz="1000" u="sng" dirty="0">
                <a:latin typeface="MASSILIA VF"/>
                <a:cs typeface="Calibri"/>
              </a:rPr>
              <a:t>  </a:t>
            </a:r>
            <a:endParaRPr lang="en-GB" u="sng"/>
          </a:p>
          <a:p>
            <a:r>
              <a:rPr lang="en-GB" sz="1000" dirty="0">
                <a:latin typeface="MASSILIA VF"/>
                <a:cs typeface="Calibri"/>
              </a:rPr>
              <a:t>Learners will be introduced to a range of topics within </a:t>
            </a:r>
            <a:r>
              <a:rPr lang="en-GB" sz="1000" dirty="0" err="1">
                <a:latin typeface="MASSILIA VF"/>
                <a:cs typeface="Calibri"/>
              </a:rPr>
              <a:t>Plag</a:t>
            </a:r>
            <a:r>
              <a:rPr lang="en-GB" sz="1000" dirty="0">
                <a:latin typeface="MASSILIA VF"/>
                <a:cs typeface="Calibri"/>
              </a:rPr>
              <a:t> Teg that focuses on Welsh stories and tales from the past as well as the story that surrounds the Jacobean mansion Plas Teg. </a:t>
            </a:r>
            <a:endParaRPr lang="en-GB" sz="1000">
              <a:cs typeface="Calibri"/>
            </a:endParaRPr>
          </a:p>
          <a:p>
            <a:endParaRPr lang="en-GB" sz="1000" b="1" dirty="0">
              <a:latin typeface="MASSILIA VF"/>
              <a:ea typeface="Calibri"/>
              <a:cs typeface="Calibri"/>
            </a:endParaRPr>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lIns="144000" tIns="45720" rIns="91440" bIns="45720" anchor="ctr" anchorCtr="0">
            <a:noAutofit/>
          </a:bodyPr>
          <a:lstStyle/>
          <a:p>
            <a:pPr algn="ctr"/>
            <a:r>
              <a:rPr lang="en-US" dirty="0">
                <a:latin typeface="MASSILIA VF"/>
              </a:rPr>
              <a:t>Four Purposes</a:t>
            </a:r>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lIns="144000" tIns="45720" rIns="91440" bIns="45720" anchor="ctr" anchorCtr="0">
            <a:noAutofit/>
          </a:bodyPr>
          <a:lstStyle/>
          <a:p>
            <a:pPr algn="ctr"/>
            <a:r>
              <a:rPr lang="en-US" dirty="0">
                <a:latin typeface="MASSILIA VF"/>
              </a:rPr>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lIns="144000" tIns="45720" rIns="91440" bIns="45720" anchor="ctr" anchorCtr="0">
            <a:noAutofit/>
          </a:bodyPr>
          <a:lstStyle/>
          <a:p>
            <a:pPr algn="ctr"/>
            <a:r>
              <a:rPr lang="en-US" dirty="0">
                <a:latin typeface="MASSILIA VF"/>
              </a:rPr>
              <a:t>Integral Skills</a:t>
            </a:r>
            <a:endParaRPr lang="en-US"/>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fontScale="85000" lnSpcReduction="20000"/>
          </a:bodyPr>
          <a:lstStyle/>
          <a:p>
            <a:r>
              <a:rPr lang="en-GB" sz="1100" b="1" u="sng" dirty="0">
                <a:latin typeface="Calibri"/>
                <a:ea typeface="Calibri"/>
                <a:cs typeface="Calibri"/>
              </a:rPr>
              <a:t>Creativity and innovation</a:t>
            </a:r>
            <a:endParaRPr lang="en-US" sz="1100" dirty="0">
              <a:latin typeface="Calibri"/>
              <a:ea typeface="Calibri"/>
              <a:cs typeface="Calibri"/>
            </a:endParaRPr>
          </a:p>
          <a:p>
            <a:r>
              <a:rPr lang="en-GB" sz="1100" dirty="0">
                <a:latin typeface="Calibri"/>
                <a:ea typeface="Calibri"/>
                <a:cs typeface="Calibri"/>
              </a:rPr>
              <a:t>Within this unit of work, learner will have the opportunity to produce their own unique artistic work. They will develop their creative thinking skills and investigate the unknown which hopefully will enable them to create new and exciting work. </a:t>
            </a:r>
          </a:p>
          <a:p>
            <a:r>
              <a:rPr lang="en-GB" sz="1100" b="1" u="sng" dirty="0">
                <a:latin typeface="Calibri"/>
                <a:ea typeface="Calibri"/>
                <a:cs typeface="Calibri"/>
              </a:rPr>
              <a:t>Critical thinking and problem-solving</a:t>
            </a:r>
            <a:endParaRPr lang="en-GB" sz="1100">
              <a:cs typeface="Calibri"/>
            </a:endParaRPr>
          </a:p>
          <a:p>
            <a:r>
              <a:rPr lang="en-GB" sz="1100" dirty="0">
                <a:latin typeface="Calibri"/>
                <a:ea typeface="Calibri"/>
                <a:cs typeface="Calibri"/>
              </a:rPr>
              <a:t>The evaluation involved in the creative process enables learners to develop reflective, questioning and problem-solving skills, as well as to challenge perceptions and identify solutions. </a:t>
            </a:r>
            <a:endParaRPr lang="en-GB" sz="1100">
              <a:cs typeface="Calibri"/>
            </a:endParaRPr>
          </a:p>
          <a:p>
            <a:r>
              <a:rPr lang="en-GB" sz="1100" b="1" u="sng" dirty="0">
                <a:latin typeface="Calibri"/>
                <a:ea typeface="Calibri"/>
                <a:cs typeface="Calibri"/>
              </a:rPr>
              <a:t>Personal effectiveness</a:t>
            </a:r>
            <a:endParaRPr lang="en-GB" sz="1100">
              <a:cs typeface="Calibri"/>
            </a:endParaRPr>
          </a:p>
          <a:p>
            <a:r>
              <a:rPr lang="en-GB" sz="1100" dirty="0">
                <a:latin typeface="Calibri"/>
                <a:ea typeface="Calibri"/>
                <a:cs typeface="Calibri"/>
              </a:rPr>
              <a:t>Learners develop their self confidence in this unit through teacher modelling activities. They manage both themselves and their own groups to ensure that they use their rehearsal time </a:t>
            </a:r>
            <a:r>
              <a:rPr lang="en-GB" sz="1100" dirty="0" err="1">
                <a:latin typeface="Calibri"/>
                <a:ea typeface="Calibri"/>
                <a:cs typeface="Calibri"/>
              </a:rPr>
              <a:t>effeviely</a:t>
            </a:r>
            <a:r>
              <a:rPr lang="en-GB" sz="1100" dirty="0">
                <a:latin typeface="Calibri"/>
                <a:ea typeface="Calibri"/>
                <a:cs typeface="Calibri"/>
              </a:rPr>
              <a:t>. </a:t>
            </a:r>
          </a:p>
          <a:p>
            <a:r>
              <a:rPr lang="en-GB" sz="1100" b="1" u="sng" dirty="0">
                <a:latin typeface="Calibri"/>
                <a:ea typeface="Calibri"/>
                <a:cs typeface="Calibri"/>
              </a:rPr>
              <a:t>Planning and organising</a:t>
            </a:r>
            <a:endParaRPr lang="en-GB" sz="1100">
              <a:cs typeface="Calibri"/>
            </a:endParaRPr>
          </a:p>
          <a:p>
            <a:r>
              <a:rPr lang="en-GB" sz="1100" dirty="0">
                <a:latin typeface="Calibri"/>
                <a:ea typeface="Calibri"/>
                <a:cs typeface="Arial"/>
              </a:rPr>
              <a:t>Learners will have the  ability to generate ideas, develop curiosity, explore and bring ideas into action is fundamental to this scheme of learning.</a:t>
            </a:r>
            <a:endParaRPr lang="en-GB" sz="1100" dirty="0">
              <a:latin typeface="Calibri"/>
              <a:cs typeface="Arial"/>
            </a:endParaRPr>
          </a:p>
          <a:p>
            <a:endParaRPr lang="en-GB" sz="900" u="sng" dirty="0">
              <a:latin typeface="Calibri"/>
              <a:ea typeface="Calibri"/>
              <a:cs typeface="Calibri"/>
            </a:endParaRP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a:xfrm>
            <a:off x="5410170" y="3816509"/>
            <a:ext cx="4955937" cy="3407844"/>
          </a:xfrm>
        </p:spPr>
        <p:txBody>
          <a:bodyPr lIns="180000" tIns="180000" rIns="180000" bIns="180000" anchor="t">
            <a:noAutofit/>
          </a:bodyPr>
          <a:lstStyle/>
          <a:p>
            <a:endParaRPr lang="en-GB" sz="1100">
              <a:latin typeface="Calibri"/>
              <a:ea typeface="Calibri"/>
              <a:cs typeface="Calibri"/>
            </a:endParaRPr>
          </a:p>
          <a:p>
            <a:pPr marL="285750" indent="-285750">
              <a:buFont typeface="Arial"/>
              <a:buChar char="•"/>
            </a:pPr>
            <a:endParaRPr lang="en-GB" sz="1100" dirty="0">
              <a:solidFill>
                <a:srgbClr val="FF0000"/>
              </a:solidFill>
              <a:latin typeface="Calibri"/>
              <a:ea typeface="Calibri"/>
              <a:cs typeface="Calibri"/>
            </a:endParaRPr>
          </a:p>
          <a:p>
            <a:endParaRPr lang="en-GB" sz="1100" dirty="0">
              <a:latin typeface="Calibri"/>
              <a:ea typeface="Calibri"/>
              <a:cs typeface="Calibri"/>
            </a:endParaRPr>
          </a:p>
          <a:p>
            <a:r>
              <a:rPr lang="en-US" sz="1100" dirty="0">
                <a:latin typeface="Calibri"/>
                <a:cs typeface="Calibri"/>
              </a:rPr>
              <a:t>Plas Teg embeds many of the pedagogical principles within the scheme of work. The main ones that are focused on in this scheme are: </a:t>
            </a:r>
            <a:endParaRPr lang="en-US" dirty="0"/>
          </a:p>
          <a:p>
            <a:pPr marL="285750" indent="-285750">
              <a:buFont typeface="Arial"/>
              <a:buChar char="•"/>
            </a:pPr>
            <a:r>
              <a:rPr lang="en-US" sz="1100" dirty="0">
                <a:latin typeface="Calibri"/>
                <a:ea typeface="Calibri"/>
                <a:cs typeface="Arial"/>
              </a:rPr>
              <a:t>Challenges all learners by encouraging them to </a:t>
            </a:r>
            <a:r>
              <a:rPr lang="en-US" sz="1100" err="1">
                <a:latin typeface="Calibri"/>
                <a:ea typeface="Calibri"/>
                <a:cs typeface="Arial"/>
              </a:rPr>
              <a:t>recognise</a:t>
            </a:r>
            <a:r>
              <a:rPr lang="en-US" sz="1100" dirty="0">
                <a:latin typeface="Calibri"/>
                <a:ea typeface="Calibri"/>
                <a:cs typeface="Arial"/>
              </a:rPr>
              <a:t> the importance of sustained effort in meeting expectations that are high but achievable for them.</a:t>
            </a:r>
            <a:endParaRPr lang="en-US" sz="1100" dirty="0">
              <a:latin typeface="Calibri"/>
            </a:endParaRPr>
          </a:p>
          <a:p>
            <a:pPr marL="285750" indent="-285750">
              <a:buFont typeface="Arial"/>
              <a:buChar char="•"/>
            </a:pPr>
            <a:r>
              <a:rPr lang="en-US" sz="1100" dirty="0">
                <a:latin typeface="Calibri"/>
                <a:ea typeface="Calibri"/>
                <a:cs typeface="Arial"/>
              </a:rPr>
              <a:t>Encourages learners to take increasing responsibility for their own learning.</a:t>
            </a:r>
            <a:endParaRPr lang="en-US" sz="1100">
              <a:latin typeface="Calibri"/>
              <a:ea typeface="Calibri"/>
              <a:cs typeface="Arial"/>
            </a:endParaRPr>
          </a:p>
          <a:p>
            <a:pPr marL="285750" indent="-285750">
              <a:buFont typeface="Arial"/>
              <a:buChar char="•"/>
            </a:pPr>
            <a:r>
              <a:rPr lang="en-US" sz="1100" dirty="0">
                <a:latin typeface="Calibri"/>
                <a:ea typeface="Calibri"/>
                <a:cs typeface="Arial"/>
              </a:rPr>
              <a:t>Encourages collaboration.</a:t>
            </a:r>
          </a:p>
          <a:p>
            <a:pPr marL="285750" indent="-285750">
              <a:buFont typeface="Arial"/>
              <a:buChar char="•"/>
            </a:pPr>
            <a:r>
              <a:rPr lang="en-US" sz="1100" dirty="0">
                <a:latin typeface="Calibri"/>
                <a:ea typeface="Calibri"/>
                <a:cs typeface="Arial"/>
              </a:rPr>
              <a:t>Creates authentic contexts for learning.</a:t>
            </a:r>
          </a:p>
          <a:p>
            <a:pPr marL="285750" indent="-285750">
              <a:buFont typeface="Arial"/>
              <a:buChar char="•"/>
            </a:pPr>
            <a:endParaRPr lang="en-US" dirty="0">
              <a:solidFill>
                <a:srgbClr val="1F1F1F"/>
              </a:solidFill>
              <a:latin typeface="Arial"/>
              <a:ea typeface="Calibri"/>
              <a:cs typeface="Arial"/>
            </a:endParaRPr>
          </a:p>
          <a:p>
            <a:pPr marL="285750" indent="-285750">
              <a:buFont typeface="Arial"/>
              <a:buChar char="•"/>
            </a:pPr>
            <a:endParaRPr lang="en-US" sz="1100" dirty="0">
              <a:latin typeface="Calibri"/>
              <a:ea typeface="Calibri"/>
              <a:cs typeface="Arial"/>
            </a:endParaRPr>
          </a:p>
          <a:p>
            <a:pPr marL="285750" indent="-285750">
              <a:buFont typeface="Arial"/>
              <a:buChar char="•"/>
            </a:pPr>
            <a:endParaRPr lang="en-US" sz="1100" dirty="0">
              <a:latin typeface="Calibri"/>
              <a:ea typeface="Calibri"/>
              <a:cs typeface="Arial"/>
            </a:endParaRPr>
          </a:p>
          <a:p>
            <a:endParaRPr lang="en-US" sz="1100" dirty="0">
              <a:latin typeface="Calibri"/>
              <a:ea typeface="Calibri"/>
              <a:cs typeface="Calibri"/>
            </a:endParaRPr>
          </a:p>
          <a:p>
            <a:endParaRPr lang="en-US" sz="1100" dirty="0">
              <a:latin typeface="Calibri"/>
              <a:ea typeface="Calibri"/>
              <a:cs typeface="Arial"/>
            </a:endParaRPr>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xfrm>
            <a:off x="5426906" y="3890944"/>
            <a:ext cx="4939201" cy="410400"/>
          </a:xfrm>
          <a:solidFill>
            <a:srgbClr val="ED5A3E"/>
          </a:solidFill>
        </p:spPr>
        <p:txBody>
          <a:bodyPr lIns="144000" tIns="45720" rIns="91440" bIns="45720" anchor="ctr" anchorCtr="0">
            <a:noAutofit/>
          </a:bodyPr>
          <a:lstStyle/>
          <a:p>
            <a:pPr algn="ctr"/>
            <a:r>
              <a:rPr lang="en-US" dirty="0">
                <a:latin typeface="MASSILIA VF"/>
              </a:rPr>
              <a:t>Pedagogical Principles</a:t>
            </a:r>
          </a:p>
        </p:txBody>
      </p:sp>
      <p:sp>
        <p:nvSpPr>
          <p:cNvPr id="11" name="Text Placeholder 10">
            <a:extLst>
              <a:ext uri="{FF2B5EF4-FFF2-40B4-BE49-F238E27FC236}">
                <a16:creationId xmlns:a16="http://schemas.microsoft.com/office/drawing/2014/main" id="{F39214EF-5361-8B4F-A389-748C6BFCE481}"/>
              </a:ext>
            </a:extLst>
          </p:cNvPr>
          <p:cNvSpPr>
            <a:spLocks noGrp="1"/>
          </p:cNvSpPr>
          <p:nvPr>
            <p:ph type="body" sz="quarter" idx="44"/>
          </p:nvPr>
        </p:nvSpPr>
        <p:spPr>
          <a:xfrm>
            <a:off x="326038" y="4313563"/>
            <a:ext cx="5003883" cy="3092314"/>
          </a:xfrm>
        </p:spPr>
        <p:txBody>
          <a:bodyPr lIns="180000" tIns="180000" rIns="180000" bIns="180000" anchor="t">
            <a:normAutofit/>
          </a:bodyPr>
          <a:lstStyle/>
          <a:p>
            <a:r>
              <a:rPr lang="en-US" sz="900" b="1" u="sng" dirty="0">
                <a:latin typeface="Calibri"/>
                <a:cs typeface="Calibri"/>
              </a:rPr>
              <a:t>Literacy </a:t>
            </a:r>
            <a:r>
              <a:rPr lang="en-US" sz="900" dirty="0">
                <a:latin typeface="Calibri"/>
                <a:cs typeface="Calibri"/>
              </a:rPr>
              <a:t> </a:t>
            </a:r>
            <a:endParaRPr lang="en-US" dirty="0"/>
          </a:p>
          <a:p>
            <a:r>
              <a:rPr lang="en-US" sz="900" b="1" dirty="0">
                <a:latin typeface="Calibri"/>
                <a:cs typeface="Calibri"/>
              </a:rPr>
              <a:t>Listening 2.4</a:t>
            </a:r>
            <a:r>
              <a:rPr lang="en-US" sz="900" dirty="0">
                <a:latin typeface="Calibri"/>
                <a:cs typeface="Calibri"/>
              </a:rPr>
              <a:t> </a:t>
            </a:r>
            <a:endParaRPr lang="en-US" dirty="0"/>
          </a:p>
          <a:p>
            <a:r>
              <a:rPr lang="en-US" sz="900" dirty="0">
                <a:latin typeface="Calibri"/>
                <a:cs typeface="Calibri"/>
              </a:rPr>
              <a:t>I can listen to and respond to others with questions and comments which focus on reasons, implications and next steps. </a:t>
            </a:r>
            <a:endParaRPr lang="en-US" dirty="0"/>
          </a:p>
          <a:p>
            <a:r>
              <a:rPr lang="en-US" sz="900" dirty="0">
                <a:latin typeface="Calibri"/>
                <a:cs typeface="Calibri"/>
              </a:rPr>
              <a:t>I can listen in order to show agreement and disagreement in collaborative discussion and situations. </a:t>
            </a:r>
            <a:endParaRPr lang="en-US" dirty="0"/>
          </a:p>
          <a:p>
            <a:r>
              <a:rPr lang="en-US" sz="900" b="1" dirty="0">
                <a:latin typeface="Calibri"/>
                <a:cs typeface="Calibri"/>
              </a:rPr>
              <a:t>Speaking 4.3</a:t>
            </a:r>
            <a:r>
              <a:rPr lang="en-US" sz="900" dirty="0">
                <a:latin typeface="Calibri"/>
                <a:cs typeface="Calibri"/>
              </a:rPr>
              <a:t> </a:t>
            </a:r>
            <a:endParaRPr lang="en-US" dirty="0"/>
          </a:p>
          <a:p>
            <a:r>
              <a:rPr lang="en-US" sz="900" dirty="0">
                <a:latin typeface="Calibri"/>
                <a:cs typeface="Calibri"/>
              </a:rPr>
              <a:t>I can contribute to group discussion in different roles, taking responsibility for completing the task well.  </a:t>
            </a:r>
            <a:endParaRPr lang="en-US" dirty="0"/>
          </a:p>
          <a:p>
            <a:r>
              <a:rPr lang="en-US" sz="900" dirty="0">
                <a:latin typeface="Calibri"/>
                <a:cs typeface="Calibri"/>
              </a:rPr>
              <a:t>Oracy will be developed throughout this scheme of work with learners presenting work as well as giving feedback and feedforward further developing their oracy skills.  </a:t>
            </a:r>
            <a:endParaRPr lang="en-US" dirty="0"/>
          </a:p>
          <a:p>
            <a:r>
              <a:rPr lang="en-US" sz="900" dirty="0">
                <a:latin typeface="Calibri"/>
                <a:cs typeface="Calibri"/>
              </a:rPr>
              <a:t>Key words vocabulary to develop each week with learners understanding new drama specific vocabulary.  </a:t>
            </a:r>
            <a:endParaRPr lang="en-US" dirty="0"/>
          </a:p>
          <a:p>
            <a:endParaRPr lang="en-US"/>
          </a:p>
          <a:p>
            <a:endParaRPr lang="en-US" sz="1000" dirty="0">
              <a:latin typeface="Calibri"/>
              <a:cs typeface="Calibri"/>
            </a:endParaRPr>
          </a:p>
          <a:p>
            <a:endParaRPr lang="en-US"/>
          </a:p>
          <a:p>
            <a:endParaRPr lang="en-US" dirty="0"/>
          </a:p>
          <a:p>
            <a:endParaRPr lang="en-US" dirty="0"/>
          </a:p>
          <a:p>
            <a:endParaRPr lang="en-US" dirty="0"/>
          </a:p>
        </p:txBody>
      </p:sp>
    </p:spTree>
    <p:extLst>
      <p:ext uri="{BB962C8B-B14F-4D97-AF65-F5344CB8AC3E}">
        <p14:creationId xmlns:p14="http://schemas.microsoft.com/office/powerpoint/2010/main" val="34080723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sz="1100" dirty="0">
                <a:latin typeface="Calibri"/>
                <a:cs typeface="Calibri"/>
              </a:rPr>
              <a:t>Plas Teg scheme of learning really allows the learner to develop their own individual strengths. </a:t>
            </a:r>
            <a:r>
              <a:rPr lang="en-US" sz="1100" dirty="0">
                <a:latin typeface="Calibri"/>
                <a:ea typeface="Calibri"/>
                <a:cs typeface="Calibri"/>
              </a:rPr>
              <a:t> </a:t>
            </a:r>
            <a:r>
              <a:rPr lang="en-US" sz="1100" dirty="0">
                <a:latin typeface="Calibri"/>
                <a:ea typeface="Calibri"/>
                <a:cs typeface="Arial"/>
              </a:rPr>
              <a:t>As learners make progress they increasingly evaluate and create more and more sophisticated creative work independently and with increased collaboration with others. Legends of the sea shows real development of learners </a:t>
            </a:r>
            <a:r>
              <a:rPr lang="en-US" sz="1100">
                <a:latin typeface="Calibri"/>
                <a:ea typeface="Calibri"/>
                <a:cs typeface="Arial"/>
              </a:rPr>
              <a:t>autonomy</a:t>
            </a:r>
            <a:r>
              <a:rPr lang="en-US" sz="1100" dirty="0">
                <a:latin typeface="Calibri"/>
                <a:ea typeface="Calibri"/>
                <a:cs typeface="Arial"/>
              </a:rPr>
              <a:t> over their own work from the first term. </a:t>
            </a:r>
            <a:endParaRPr lang="en-US" sz="1100" dirty="0">
              <a:latin typeface="Calibri"/>
              <a:ea typeface="Calibri"/>
              <a:cs typeface="Calibri"/>
            </a:endParaRPr>
          </a:p>
          <a:p>
            <a:endParaRPr lang="en-US" sz="800"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a:t>Increasing effectiveness as a learner</a:t>
            </a:r>
            <a:endParaRPr lang="en-US" sz="105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r>
              <a:rPr lang="en-US" sz="1100" dirty="0">
                <a:latin typeface="Calibri"/>
                <a:ea typeface="Calibri"/>
                <a:cs typeface="Calibri"/>
              </a:rPr>
              <a:t>In Plas Teg, learners have the opportunity to explore key drama techniques and link it to prior learning from last term. This </a:t>
            </a:r>
            <a:r>
              <a:rPr lang="en-US" sz="1100" dirty="0">
                <a:solidFill>
                  <a:srgbClr val="1F1F1F"/>
                </a:solidFill>
                <a:latin typeface="Calibri"/>
                <a:ea typeface="Calibri"/>
                <a:cs typeface="Arial"/>
              </a:rPr>
              <a:t>then allows the learners to refine different types of knowledge and skills including the techniques, processes and skills required to create and interpret in each field of drama. </a:t>
            </a:r>
            <a:endParaRPr lang="en-US" dirty="0">
              <a:latin typeface="Calibri"/>
              <a:ea typeface="Calibri"/>
            </a:endParaRPr>
          </a:p>
          <a:p>
            <a:endParaRPr lang="en-US" sz="800"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a:t>Increasing breadth and depth of knowledge</a:t>
            </a:r>
            <a:endParaRPr lang="en-US" sz="105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US" sz="1100" dirty="0">
                <a:latin typeface="Arial"/>
                <a:ea typeface="Calibri"/>
                <a:cs typeface="Arial"/>
              </a:rPr>
              <a:t>Plas Teg shows that learners skills are now progressing from the first term. As learning progresses, learners become increasingly aware of the key features of drama and how developing further understanding, they can create more sophisticated work.</a:t>
            </a:r>
            <a:r>
              <a:rPr lang="en-US" dirty="0">
                <a:solidFill>
                  <a:srgbClr val="1F1F1F"/>
                </a:solidFill>
                <a:latin typeface="Arial"/>
                <a:ea typeface="Calibri"/>
                <a:cs typeface="Arial"/>
              </a:rPr>
              <a:t>  </a:t>
            </a:r>
          </a:p>
          <a:p>
            <a:endParaRPr lang="en-US" sz="800" dirty="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a:t>Deepening understanding of the ideas and disciplines within Areas</a:t>
            </a:r>
            <a:endParaRPr lang="en-US" sz="105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sz="1100" dirty="0">
                <a:latin typeface="Arial"/>
                <a:ea typeface="Calibri Light"/>
                <a:cs typeface="Arial"/>
              </a:rPr>
              <a:t>In </a:t>
            </a:r>
            <a:r>
              <a:rPr lang="en-US" sz="1100" dirty="0" err="1">
                <a:latin typeface="Arial"/>
                <a:ea typeface="Calibri Light"/>
                <a:cs typeface="Arial"/>
              </a:rPr>
              <a:t>Plag</a:t>
            </a:r>
            <a:r>
              <a:rPr lang="en-US" sz="1100" dirty="0">
                <a:latin typeface="Arial"/>
                <a:ea typeface="Calibri Light"/>
                <a:cs typeface="Arial"/>
              </a:rPr>
              <a:t> Teg, refining work, both performance and evaluative is an important part of learning and developing.  As they advance through the scheme,  learners might create and evaluate the success of interaction among various aspects through drama. </a:t>
            </a:r>
            <a:endParaRPr lang="en-US" sz="1100">
              <a:latin typeface="Arial"/>
              <a:ea typeface="Calibri Light"/>
              <a:cs typeface="Arial"/>
            </a:endParaRPr>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a:t>Refinement and growing sophistication in the use and application of skills</a:t>
            </a:r>
            <a:endParaRPr lang="en-US" sz="105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sz="1100" dirty="0">
                <a:latin typeface="Calibri"/>
                <a:cs typeface="Calibri"/>
              </a:rPr>
              <a:t>Plas Teg makes connections with both history and music as learners are looking at creating tension through music and how and why music links to emotions and performance. Plas Teg is a Jacobean mansion, and we look at the history of the building and all of the </a:t>
            </a:r>
            <a:r>
              <a:rPr lang="en-US" sz="1100">
                <a:latin typeface="Calibri"/>
                <a:cs typeface="Calibri"/>
              </a:rPr>
              <a:t>stories</a:t>
            </a:r>
            <a:r>
              <a:rPr lang="en-US" sz="1100" dirty="0">
                <a:latin typeface="Calibri"/>
                <a:cs typeface="Calibri"/>
              </a:rPr>
              <a:t> that surround it. </a:t>
            </a:r>
            <a:endParaRPr lang="en-US" dirty="0"/>
          </a:p>
          <a:p>
            <a:endParaRPr lang="en-US" sz="800"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a:t>Making connections and transferring learning into new contexts</a:t>
            </a:r>
            <a:endParaRPr lang="en-US" sz="70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lIns="180000" tIns="180000" rIns="180000" bIns="180000" anchor="t">
            <a:normAutofit/>
          </a:bodyPr>
          <a:lstStyle/>
          <a:p>
            <a:r>
              <a:rPr lang="en-US" sz="1100" dirty="0">
                <a:latin typeface="Calibri"/>
                <a:cs typeface="Calibri"/>
              </a:rPr>
              <a:t>The main issues at KS3 is the ability to recall because the learner on having drama once every two weeks. To address these issues, we revisit skills as often as we can and focus on performance confidence, ability and quality as a main focus for year 7 drama. </a:t>
            </a:r>
            <a:endParaRPr lang="en-US"/>
          </a:p>
          <a:p>
            <a:endParaRPr lang="en-US" sz="800" dirty="0"/>
          </a:p>
          <a:p>
            <a:endParaRPr lang="en-US" sz="800"/>
          </a:p>
          <a:p>
            <a:endParaRPr lang="en-US" sz="800"/>
          </a:p>
          <a:p>
            <a:endParaRPr lang="en-US" sz="800"/>
          </a:p>
          <a:p>
            <a:endParaRPr lang="en-US" sz="800"/>
          </a:p>
          <a:p>
            <a:endParaRPr lang="en-US" sz="80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a:t>Additional notes &amp; Misconceptions</a:t>
            </a:r>
          </a:p>
        </p:txBody>
      </p:sp>
    </p:spTree>
    <p:extLst>
      <p:ext uri="{BB962C8B-B14F-4D97-AF65-F5344CB8AC3E}">
        <p14:creationId xmlns:p14="http://schemas.microsoft.com/office/powerpoint/2010/main" val="17948240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dirty="0">
                <a:latin typeface="Arial"/>
                <a:cs typeface="Arial"/>
              </a:rPr>
              <a:t>•</a:t>
            </a:r>
            <a:r>
              <a:rPr lang="en-US" dirty="0">
                <a:latin typeface="Calibri"/>
                <a:cs typeface="Calibri"/>
              </a:rPr>
              <a:t>I can explore and experiment with and then select appropriate creative techniques, practices, materials, processes, resources, tools and technologies.</a:t>
            </a:r>
            <a:endParaRPr lang="en-US" dirty="0"/>
          </a:p>
          <a:p>
            <a:r>
              <a:rPr lang="en-US" dirty="0">
                <a:latin typeface="Arial"/>
                <a:cs typeface="Arial"/>
              </a:rPr>
              <a:t>•</a:t>
            </a:r>
            <a:r>
              <a:rPr lang="en-US" dirty="0">
                <a:latin typeface="Calibri"/>
                <a:cs typeface="Calibri"/>
              </a:rPr>
              <a:t>I can explore how and why creative work is made by asking questions and developing my own answers.</a:t>
            </a:r>
            <a:endParaRPr lang="en-US" dirty="0"/>
          </a:p>
          <a:p>
            <a:r>
              <a:rPr lang="en-US" dirty="0">
                <a:latin typeface="Arial"/>
                <a:cs typeface="Arial"/>
              </a:rPr>
              <a:t>•</a:t>
            </a:r>
            <a:r>
              <a:rPr lang="en-US" dirty="0">
                <a:latin typeface="Calibri"/>
                <a:cs typeface="Calibri"/>
              </a:rPr>
              <a:t>I can explore and describe how artists and creative work communicate mood, feelings and ideas.</a:t>
            </a:r>
            <a:endParaRPr lang="en-US" dirty="0"/>
          </a:p>
          <a:p>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a:normAutofit/>
          </a:bodyPr>
          <a:lstStyle/>
          <a:p>
            <a:pPr marL="171450" indent="-171450">
              <a:buFont typeface="Arial" panose="020B0604020202020204" pitchFamily="34" charset="0"/>
              <a:buChar char="•"/>
            </a:pPr>
            <a:endParaRPr lang="en-US" sz="90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a:xfrm>
            <a:off x="7138882" y="1611556"/>
            <a:ext cx="3229200" cy="5642680"/>
          </a:xfrm>
        </p:spPr>
        <p:txBody>
          <a:bodyPr>
            <a:normAutofit/>
          </a:bodyPr>
          <a:lstStyle/>
          <a:p>
            <a:pPr marL="171450" indent="-171450">
              <a:buFont typeface="Arial" panose="020B0604020202020204" pitchFamily="34" charset="0"/>
              <a:buChar char="•"/>
            </a:pPr>
            <a:endParaRPr lang="en-US" sz="900"/>
          </a:p>
          <a:p>
            <a:pPr marL="171450" indent="-171450">
              <a:buFont typeface="Arial" panose="020B0604020202020204" pitchFamily="34" charset="0"/>
              <a:buChar char="•"/>
            </a:pPr>
            <a:endParaRPr lang="en-US" sz="90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lIns="91440" tIns="45720" rIns="91440" bIns="45720" anchor="t">
            <a:normAutofit fontScale="55000" lnSpcReduction="20000"/>
          </a:bodyPr>
          <a:lstStyle/>
          <a:p>
            <a:pPr algn="ctr"/>
            <a:r>
              <a:rPr lang="en-US" dirty="0">
                <a:latin typeface="MASSILIA VF"/>
              </a:rPr>
              <a:t>Progression Steps to inform teaching</a:t>
            </a:r>
            <a:endParaRPr lang="en-US"/>
          </a:p>
          <a:p>
            <a:pPr algn="ctr"/>
            <a:r>
              <a:rPr lang="en-GB" sz="1900" dirty="0">
                <a:solidFill>
                  <a:srgbClr val="000000"/>
                </a:solidFill>
                <a:latin typeface="Calibri"/>
                <a:ea typeface="Calibri"/>
                <a:cs typeface="Calibri"/>
              </a:rPr>
              <a:t>Exploring the expressive arts is essential to developing artistic skills and knowledge and it enables learners to become curious and creative individuals.</a:t>
            </a:r>
            <a:endParaRPr lang="en-US" sz="1900" b="0" dirty="0">
              <a:solidFill>
                <a:srgbClr val="000000"/>
              </a:solidFill>
              <a:latin typeface="Calibri"/>
              <a:ea typeface="Calibri"/>
              <a:cs typeface="Calibri"/>
            </a:endParaRPr>
          </a:p>
        </p:txBody>
      </p:sp>
      <p:graphicFrame>
        <p:nvGraphicFramePr>
          <p:cNvPr id="10" name="Table 9">
            <a:extLst>
              <a:ext uri="{FF2B5EF4-FFF2-40B4-BE49-F238E27FC236}">
                <a16:creationId xmlns:a16="http://schemas.microsoft.com/office/drawing/2014/main" id="{5D832C4F-3A0F-173C-B51D-CFB74DA5379A}"/>
              </a:ext>
            </a:extLst>
          </p:cNvPr>
          <p:cNvGraphicFramePr>
            <a:graphicFrameLocks noGrp="1"/>
          </p:cNvGraphicFramePr>
          <p:nvPr/>
        </p:nvGraphicFramePr>
        <p:xfrm>
          <a:off x="3738267" y="1607271"/>
          <a:ext cx="3267075" cy="2115817"/>
        </p:xfrm>
        <a:graphic>
          <a:graphicData uri="http://schemas.openxmlformats.org/drawingml/2006/table">
            <a:tbl>
              <a:tblPr bandRow="1">
                <a:tableStyleId>{5C22544A-7EE6-4342-B048-85BDC9FD1C3A}</a:tableStyleId>
              </a:tblPr>
              <a:tblGrid>
                <a:gridCol w="3267075">
                  <a:extLst>
                    <a:ext uri="{9D8B030D-6E8A-4147-A177-3AD203B41FA5}">
                      <a16:colId xmlns:a16="http://schemas.microsoft.com/office/drawing/2014/main" val="1932416559"/>
                    </a:ext>
                  </a:extLst>
                </a:gridCol>
              </a:tblGrid>
              <a:tr h="200025">
                <a:tc>
                  <a:txBody>
                    <a:bodyPr/>
                    <a:lstStyle/>
                    <a:p>
                      <a:pPr algn="ctr" rtl="0" fontAlgn="base"/>
                      <a:endParaRPr lang="en-GB" sz="1400" b="1" i="0" dirty="0">
                        <a:effectLst/>
                        <a:latin typeface="Calibri"/>
                      </a:endParaRP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3406697780"/>
                  </a:ext>
                </a:extLst>
              </a:tr>
              <a:tr h="190500">
                <a:tc>
                  <a:txBody>
                    <a:bodyPr/>
                    <a:lstStyle/>
                    <a:p>
                      <a:pPr algn="l" rtl="0" fontAlgn="base"/>
                      <a:endParaRPr lang="en-GB" sz="1400" b="0" i="0" dirty="0">
                        <a:solidFill>
                          <a:srgbClr val="000000"/>
                        </a:solidFill>
                        <a:effectLst/>
                        <a:latin typeface="Calibri"/>
                      </a:endParaRP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3363488175"/>
                  </a:ext>
                </a:extLst>
              </a:tr>
              <a:tr h="190500">
                <a:tc>
                  <a:txBody>
                    <a:bodyPr/>
                    <a:lstStyle/>
                    <a:p>
                      <a:pPr algn="l" rtl="0" fontAlgn="base"/>
                      <a:endParaRPr lang="en-GB" sz="1400" b="0" i="0" dirty="0">
                        <a:solidFill>
                          <a:srgbClr val="000000"/>
                        </a:solidFill>
                        <a:effectLst/>
                        <a:latin typeface="Calibri"/>
                      </a:endParaRP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1729004392"/>
                  </a:ext>
                </a:extLst>
              </a:tr>
              <a:tr h="190500">
                <a:tc>
                  <a:txBody>
                    <a:bodyPr/>
                    <a:lstStyle/>
                    <a:p>
                      <a:pPr algn="l" rtl="0" fontAlgn="base"/>
                      <a:endParaRPr lang="en-GB" sz="1400" b="0" i="0" dirty="0">
                        <a:solidFill>
                          <a:srgbClr val="000000"/>
                        </a:solidFill>
                        <a:effectLst/>
                        <a:latin typeface="Calibri"/>
                      </a:endParaRP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1145015391"/>
                  </a:ext>
                </a:extLst>
              </a:tr>
              <a:tr h="896617">
                <a:tc>
                  <a:txBody>
                    <a:bodyPr/>
                    <a:lstStyle/>
                    <a:p>
                      <a:pPr algn="l" rtl="0" fontAlgn="base"/>
                      <a:endParaRPr lang="en-GB" sz="1400" b="0" i="0" dirty="0">
                        <a:solidFill>
                          <a:srgbClr val="000000"/>
                        </a:solidFill>
                        <a:effectLst/>
                        <a:latin typeface="Calibri"/>
                      </a:endParaRP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811004209"/>
                  </a:ext>
                </a:extLst>
              </a:tr>
            </a:tbl>
          </a:graphicData>
        </a:graphic>
      </p:graphicFrame>
      <p:graphicFrame>
        <p:nvGraphicFramePr>
          <p:cNvPr id="12" name="Table 11">
            <a:extLst>
              <a:ext uri="{FF2B5EF4-FFF2-40B4-BE49-F238E27FC236}">
                <a16:creationId xmlns:a16="http://schemas.microsoft.com/office/drawing/2014/main" id="{66524237-EDBC-3062-75BF-9BF5C4B0E4D0}"/>
              </a:ext>
            </a:extLst>
          </p:cNvPr>
          <p:cNvGraphicFramePr>
            <a:graphicFrameLocks noGrp="1"/>
          </p:cNvGraphicFramePr>
          <p:nvPr/>
        </p:nvGraphicFramePr>
        <p:xfrm>
          <a:off x="7143824" y="1607271"/>
          <a:ext cx="3267075" cy="2845080"/>
        </p:xfrm>
        <a:graphic>
          <a:graphicData uri="http://schemas.openxmlformats.org/drawingml/2006/table">
            <a:tbl>
              <a:tblPr bandRow="1">
                <a:tableStyleId>{5C22544A-7EE6-4342-B048-85BDC9FD1C3A}</a:tableStyleId>
              </a:tblPr>
              <a:tblGrid>
                <a:gridCol w="3267075">
                  <a:extLst>
                    <a:ext uri="{9D8B030D-6E8A-4147-A177-3AD203B41FA5}">
                      <a16:colId xmlns:a16="http://schemas.microsoft.com/office/drawing/2014/main" val="998903407"/>
                    </a:ext>
                  </a:extLst>
                </a:gridCol>
              </a:tblGrid>
              <a:tr h="569016">
                <a:tc>
                  <a:txBody>
                    <a:bodyPr/>
                    <a:lstStyle/>
                    <a:p>
                      <a:pPr algn="ctr" rtl="0" fontAlgn="base"/>
                      <a:endParaRPr lang="en-GB" sz="1400" b="1" i="0" dirty="0">
                        <a:effectLst/>
                        <a:latin typeface="Calibri"/>
                      </a:endParaRP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1477629304"/>
                  </a:ext>
                </a:extLst>
              </a:tr>
              <a:tr h="569016">
                <a:tc>
                  <a:txBody>
                    <a:bodyPr/>
                    <a:lstStyle/>
                    <a:p>
                      <a:pPr algn="l" rtl="0" fontAlgn="base"/>
                      <a:endParaRPr lang="en-GB" sz="1400" b="0" i="0" dirty="0">
                        <a:solidFill>
                          <a:srgbClr val="000000"/>
                        </a:solidFill>
                        <a:effectLst/>
                        <a:latin typeface="Calibri"/>
                      </a:endParaRP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3557593062"/>
                  </a:ext>
                </a:extLst>
              </a:tr>
              <a:tr h="569016">
                <a:tc>
                  <a:txBody>
                    <a:bodyPr/>
                    <a:lstStyle/>
                    <a:p>
                      <a:pPr algn="l" rtl="0" fontAlgn="base"/>
                      <a:endParaRPr lang="en-GB" sz="1400" b="0" i="0" dirty="0">
                        <a:effectLst/>
                        <a:latin typeface="Calibri"/>
                      </a:endParaRP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351442044"/>
                  </a:ext>
                </a:extLst>
              </a:tr>
              <a:tr h="569016">
                <a:tc>
                  <a:txBody>
                    <a:bodyPr/>
                    <a:lstStyle/>
                    <a:p>
                      <a:pPr algn="l" rtl="0" fontAlgn="base"/>
                      <a:endParaRPr lang="en-GB" sz="1400" b="0" i="0" dirty="0">
                        <a:solidFill>
                          <a:srgbClr val="000000"/>
                        </a:solidFill>
                        <a:effectLst/>
                        <a:latin typeface="Calibri"/>
                      </a:endParaRP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2793655811"/>
                  </a:ext>
                </a:extLst>
              </a:tr>
              <a:tr h="569016">
                <a:tc>
                  <a:txBody>
                    <a:bodyPr/>
                    <a:lstStyle/>
                    <a:p>
                      <a:pPr algn="l" rtl="0" fontAlgn="base"/>
                      <a:endParaRPr lang="en-GB" sz="1400" b="0" i="0" dirty="0">
                        <a:solidFill>
                          <a:srgbClr val="000000"/>
                        </a:solidFill>
                        <a:effectLst/>
                        <a:latin typeface="Calibri"/>
                      </a:endParaRP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909717656"/>
                  </a:ext>
                </a:extLst>
              </a:tr>
            </a:tbl>
          </a:graphicData>
        </a:graphic>
      </p:graphicFrame>
      <p:graphicFrame>
        <p:nvGraphicFramePr>
          <p:cNvPr id="11" name="Table 10">
            <a:extLst>
              <a:ext uri="{FF2B5EF4-FFF2-40B4-BE49-F238E27FC236}">
                <a16:creationId xmlns:a16="http://schemas.microsoft.com/office/drawing/2014/main" id="{65E19309-2CDF-1771-8022-A0ED6682B703}"/>
              </a:ext>
            </a:extLst>
          </p:cNvPr>
          <p:cNvGraphicFramePr>
            <a:graphicFrameLocks noGrp="1"/>
          </p:cNvGraphicFramePr>
          <p:nvPr/>
        </p:nvGraphicFramePr>
        <p:xfrm>
          <a:off x="3764756" y="1646237"/>
          <a:ext cx="3162300" cy="4267200"/>
        </p:xfrm>
        <a:graphic>
          <a:graphicData uri="http://schemas.openxmlformats.org/drawingml/2006/table">
            <a:tbl>
              <a:tblPr bandRow="1">
                <a:tableStyleId>{5C22544A-7EE6-4342-B048-85BDC9FD1C3A}</a:tableStyleId>
              </a:tblPr>
              <a:tblGrid>
                <a:gridCol w="3162300">
                  <a:extLst>
                    <a:ext uri="{9D8B030D-6E8A-4147-A177-3AD203B41FA5}">
                      <a16:colId xmlns:a16="http://schemas.microsoft.com/office/drawing/2014/main" val="4048194180"/>
                    </a:ext>
                  </a:extLst>
                </a:gridCol>
              </a:tblGrid>
              <a:tr h="190500">
                <a:tc>
                  <a:txBody>
                    <a:bodyPr/>
                    <a:lstStyle/>
                    <a:p>
                      <a:pPr marL="283464" indent="-283464" algn="l" rtl="0" eaLnBrk="1" fontAlgn="base" latinLnBrk="0" hangingPunct="1">
                        <a:spcBef>
                          <a:spcPts val="0"/>
                        </a:spcBef>
                        <a:spcAft>
                          <a:spcPts val="0"/>
                        </a:spcAft>
                        <a:buClrTx/>
                        <a:buSzPts val="1400"/>
                        <a:buFont typeface="Arial" panose="020B0604020202020204" pitchFamily="34" charset="0"/>
                        <a:buChar char="•"/>
                      </a:pPr>
                      <a:r>
                        <a:rPr lang="en-GB" sz="1400" b="0" i="0" kern="1200">
                          <a:solidFill>
                            <a:srgbClr val="006758"/>
                          </a:solidFill>
                          <a:effectLst/>
                          <a:highlight>
                            <a:srgbClr val="FFFFFF"/>
                          </a:highlight>
                          <a:latin typeface="Calibri" panose="020F0502020204030204" pitchFamily="34" charset="0"/>
                        </a:rPr>
                        <a:t>I can explore and experiment independently and demonstrate technical control with a range of creative materials, processes, resources, tools and technologies showing innovation and resilience.</a:t>
                      </a:r>
                      <a:r>
                        <a:rPr lang="en-GB" sz="1400" b="0" i="0" kern="1200">
                          <a:solidFill>
                            <a:srgbClr val="006758"/>
                          </a:solidFill>
                          <a:effectLst/>
                          <a:latin typeface="Calibri" panose="020F0502020204030204" pitchFamily="34" charset="0"/>
                        </a:rPr>
                        <a:t> </a:t>
                      </a:r>
                      <a:endParaRPr lang="en-GB" sz="1400">
                        <a:effectLst/>
                      </a:endParaRPr>
                    </a:p>
                  </a:txBody>
                  <a:tcPr marL="0" marR="0" marT="0" marB="0" anchor="ctr">
                    <a:lnL>
                      <a:noFill/>
                    </a:lnL>
                    <a:lnR>
                      <a:noFill/>
                    </a:lnR>
                    <a:lnT>
                      <a:noFill/>
                    </a:lnT>
                    <a:lnB>
                      <a:noFill/>
                    </a:lnB>
                    <a:noFill/>
                  </a:tcPr>
                </a:tc>
                <a:extLst>
                  <a:ext uri="{0D108BD9-81ED-4DB2-BD59-A6C34878D82A}">
                    <a16:rowId xmlns:a16="http://schemas.microsoft.com/office/drawing/2014/main" val="1454656876"/>
                  </a:ext>
                </a:extLst>
              </a:tr>
              <a:tr h="190500">
                <a:tc>
                  <a:txBody>
                    <a:bodyPr/>
                    <a:lstStyle/>
                    <a:p>
                      <a:pPr marL="283464" indent="-283464" algn="l" rtl="0" eaLnBrk="1" fontAlgn="base" latinLnBrk="0" hangingPunct="1">
                        <a:spcBef>
                          <a:spcPts val="0"/>
                        </a:spcBef>
                        <a:spcAft>
                          <a:spcPts val="0"/>
                        </a:spcAft>
                        <a:buClrTx/>
                        <a:buSzPts val="1400"/>
                        <a:buFont typeface="Arial" panose="020B0604020202020204" pitchFamily="34" charset="0"/>
                        <a:buChar char="•"/>
                      </a:pPr>
                      <a:r>
                        <a:rPr lang="en-GB" sz="1400" b="0" i="0" kern="1200">
                          <a:solidFill>
                            <a:srgbClr val="006758"/>
                          </a:solidFill>
                          <a:effectLst/>
                          <a:highlight>
                            <a:srgbClr val="FFFFFF"/>
                          </a:highlight>
                          <a:latin typeface="Calibri" panose="020F0502020204030204" pitchFamily="34" charset="0"/>
                        </a:rPr>
                        <a:t>I can explore the effects that a range of creative techniques, materials, processes, resources, tools and technologies have on my own and others’ creative work.</a:t>
                      </a:r>
                      <a:r>
                        <a:rPr lang="en-GB" sz="1400" b="0" i="0" kern="1200">
                          <a:solidFill>
                            <a:srgbClr val="006758"/>
                          </a:solidFill>
                          <a:effectLst/>
                          <a:latin typeface="Calibri" panose="020F0502020204030204" pitchFamily="34" charset="0"/>
                        </a:rPr>
                        <a:t> </a:t>
                      </a:r>
                      <a:endParaRPr lang="en-GB" sz="1400">
                        <a:effectLst/>
                      </a:endParaRPr>
                    </a:p>
                  </a:txBody>
                  <a:tcPr marL="0" marR="0" marT="0" marB="0" anchor="ctr">
                    <a:lnL>
                      <a:noFill/>
                    </a:lnL>
                    <a:lnR>
                      <a:noFill/>
                    </a:lnR>
                    <a:lnT>
                      <a:noFill/>
                    </a:lnT>
                    <a:lnB>
                      <a:noFill/>
                    </a:lnB>
                    <a:noFill/>
                  </a:tcPr>
                </a:tc>
                <a:extLst>
                  <a:ext uri="{0D108BD9-81ED-4DB2-BD59-A6C34878D82A}">
                    <a16:rowId xmlns:a16="http://schemas.microsoft.com/office/drawing/2014/main" val="3972092287"/>
                  </a:ext>
                </a:extLst>
              </a:tr>
              <a:tr h="190500">
                <a:tc>
                  <a:txBody>
                    <a:bodyPr/>
                    <a:lstStyle/>
                    <a:p>
                      <a:pPr marL="283464" indent="-283464" algn="l" rtl="0" eaLnBrk="1" fontAlgn="base" latinLnBrk="0" hangingPunct="1">
                        <a:spcBef>
                          <a:spcPts val="0"/>
                        </a:spcBef>
                        <a:spcAft>
                          <a:spcPts val="0"/>
                        </a:spcAft>
                        <a:buClrTx/>
                        <a:buSzPts val="1400"/>
                        <a:buFont typeface="Arial" panose="020B0604020202020204" pitchFamily="34" charset="0"/>
                        <a:buChar char="•"/>
                      </a:pPr>
                      <a:r>
                        <a:rPr lang="en-GB" sz="1400" b="0" i="0" kern="1200">
                          <a:solidFill>
                            <a:srgbClr val="006758"/>
                          </a:solidFill>
                          <a:effectLst/>
                          <a:highlight>
                            <a:srgbClr val="FFFFFF"/>
                          </a:highlight>
                          <a:latin typeface="Calibri" panose="020F0502020204030204" pitchFamily="34" charset="0"/>
                        </a:rPr>
                        <a:t>I can explore how creative work can represent, document, share and celebrate personal, social and cultural identities.</a:t>
                      </a:r>
                      <a:r>
                        <a:rPr lang="en-GB" sz="1400" b="0" i="0" kern="1200">
                          <a:solidFill>
                            <a:srgbClr val="006758"/>
                          </a:solidFill>
                          <a:effectLst/>
                          <a:latin typeface="Calibri" panose="020F0502020204030204" pitchFamily="34" charset="0"/>
                        </a:rPr>
                        <a:t> </a:t>
                      </a:r>
                      <a:endParaRPr lang="en-GB" sz="1400">
                        <a:effectLst/>
                      </a:endParaRPr>
                    </a:p>
                  </a:txBody>
                  <a:tcPr marL="0" marR="0" marT="0" marB="0" anchor="ctr">
                    <a:lnL>
                      <a:noFill/>
                    </a:lnL>
                    <a:lnR>
                      <a:noFill/>
                    </a:lnR>
                    <a:lnT>
                      <a:noFill/>
                    </a:lnT>
                    <a:lnB>
                      <a:noFill/>
                    </a:lnB>
                    <a:noFill/>
                  </a:tcPr>
                </a:tc>
                <a:extLst>
                  <a:ext uri="{0D108BD9-81ED-4DB2-BD59-A6C34878D82A}">
                    <a16:rowId xmlns:a16="http://schemas.microsoft.com/office/drawing/2014/main" val="868789837"/>
                  </a:ext>
                </a:extLst>
              </a:tr>
              <a:tr h="190500">
                <a:tc>
                  <a:txBody>
                    <a:bodyPr/>
                    <a:lstStyle/>
                    <a:p>
                      <a:pPr marL="283464" indent="-283464" algn="l" rtl="0" eaLnBrk="1" fontAlgn="base" latinLnBrk="0" hangingPunct="1">
                        <a:spcBef>
                          <a:spcPts val="0"/>
                        </a:spcBef>
                        <a:spcAft>
                          <a:spcPts val="0"/>
                        </a:spcAft>
                        <a:buClrTx/>
                        <a:buSzPts val="1400"/>
                        <a:buFont typeface="Arial" panose="020B0604020202020204" pitchFamily="34" charset="0"/>
                        <a:buChar char="•"/>
                      </a:pPr>
                      <a:r>
                        <a:rPr lang="en-GB" sz="1400" b="0" i="0" kern="1200">
                          <a:solidFill>
                            <a:srgbClr val="006758"/>
                          </a:solidFill>
                          <a:effectLst/>
                          <a:highlight>
                            <a:srgbClr val="FFFFFF"/>
                          </a:highlight>
                          <a:latin typeface="Calibri" panose="020F0502020204030204" pitchFamily="34" charset="0"/>
                        </a:rPr>
                        <a:t>I can explore and describe how artists and creative work communicate mood, feelings and ideas and the impact they have on an audience.</a:t>
                      </a:r>
                      <a:r>
                        <a:rPr lang="en-GB" sz="1400" b="0" i="0" kern="1200">
                          <a:solidFill>
                            <a:srgbClr val="006758"/>
                          </a:solidFill>
                          <a:effectLst/>
                          <a:latin typeface="Calibri" panose="020F0502020204030204" pitchFamily="34" charset="0"/>
                        </a:rPr>
                        <a:t> </a:t>
                      </a:r>
                      <a:endParaRPr lang="en-GB" sz="1400">
                        <a:effectLst/>
                      </a:endParaRPr>
                    </a:p>
                  </a:txBody>
                  <a:tcPr marL="0" marR="0" marT="0" marB="0" anchor="ctr">
                    <a:lnL>
                      <a:noFill/>
                    </a:lnL>
                    <a:lnR>
                      <a:noFill/>
                    </a:lnR>
                    <a:lnT>
                      <a:noFill/>
                    </a:lnT>
                    <a:lnB>
                      <a:noFill/>
                    </a:lnB>
                    <a:noFill/>
                  </a:tcPr>
                </a:tc>
                <a:extLst>
                  <a:ext uri="{0D108BD9-81ED-4DB2-BD59-A6C34878D82A}">
                    <a16:rowId xmlns:a16="http://schemas.microsoft.com/office/drawing/2014/main" val="1952738554"/>
                  </a:ext>
                </a:extLst>
              </a:tr>
            </a:tbl>
          </a:graphicData>
        </a:graphic>
      </p:graphicFrame>
      <p:graphicFrame>
        <p:nvGraphicFramePr>
          <p:cNvPr id="16" name="Table 15">
            <a:extLst>
              <a:ext uri="{FF2B5EF4-FFF2-40B4-BE49-F238E27FC236}">
                <a16:creationId xmlns:a16="http://schemas.microsoft.com/office/drawing/2014/main" id="{99865AD7-D0C4-D5DD-8F2F-82194DAFF4C3}"/>
              </a:ext>
            </a:extLst>
          </p:cNvPr>
          <p:cNvGraphicFramePr>
            <a:graphicFrameLocks noGrp="1"/>
          </p:cNvGraphicFramePr>
          <p:nvPr/>
        </p:nvGraphicFramePr>
        <p:xfrm>
          <a:off x="7283392" y="1698657"/>
          <a:ext cx="2914914" cy="4356227"/>
        </p:xfrm>
        <a:graphic>
          <a:graphicData uri="http://schemas.openxmlformats.org/drawingml/2006/table">
            <a:tbl>
              <a:tblPr bandRow="1">
                <a:tableStyleId>{5C22544A-7EE6-4342-B048-85BDC9FD1C3A}</a:tableStyleId>
              </a:tblPr>
              <a:tblGrid>
                <a:gridCol w="2914914">
                  <a:extLst>
                    <a:ext uri="{9D8B030D-6E8A-4147-A177-3AD203B41FA5}">
                      <a16:colId xmlns:a16="http://schemas.microsoft.com/office/drawing/2014/main" val="3236200295"/>
                    </a:ext>
                  </a:extLst>
                </a:gridCol>
              </a:tblGrid>
              <a:tr h="190500">
                <a:tc>
                  <a:txBody>
                    <a:bodyPr/>
                    <a:lstStyle/>
                    <a:p>
                      <a:pPr marL="283210" indent="-283210" algn="l" rtl="0" eaLnBrk="1" fontAlgn="base" latinLnBrk="0" hangingPunct="1">
                        <a:spcBef>
                          <a:spcPts val="0"/>
                        </a:spcBef>
                        <a:spcAft>
                          <a:spcPts val="0"/>
                        </a:spcAft>
                        <a:buClrTx/>
                        <a:buSzPts val="1400"/>
                        <a:buFont typeface="Arial" panose="020B0604020202020204" pitchFamily="34" charset="0"/>
                        <a:buChar char="•"/>
                      </a:pPr>
                      <a:r>
                        <a:rPr lang="en-GB" sz="1400" b="0" i="0" kern="1200" dirty="0">
                          <a:solidFill>
                            <a:srgbClr val="006758"/>
                          </a:solidFill>
                          <a:effectLst/>
                          <a:highlight>
                            <a:srgbClr val="FFFFFF"/>
                          </a:highlight>
                          <a:latin typeface="Calibri"/>
                        </a:rPr>
                        <a:t>I can explore and experiment with my own and others’ creative ideas, demonstrating increasingly complex technical control, innovation, independent thinking and originality to develop my work with confidence, being able to explain my reasons behind choices made and evaluate their effectiveness on my creative work.</a:t>
                      </a:r>
                      <a:r>
                        <a:rPr lang="en-GB" sz="1400" b="0" i="0" kern="1200" dirty="0">
                          <a:solidFill>
                            <a:srgbClr val="006758"/>
                          </a:solidFill>
                          <a:effectLst/>
                          <a:latin typeface="Calibri"/>
                        </a:rPr>
                        <a:t> </a:t>
                      </a:r>
                      <a:endParaRPr lang="en-GB" sz="1400" dirty="0">
                        <a:effectLst/>
                        <a:latin typeface="Calibri"/>
                      </a:endParaRPr>
                    </a:p>
                  </a:txBody>
                  <a:tcPr marL="0" marR="0" marT="0" marB="0" anchor="ctr">
                    <a:lnL>
                      <a:noFill/>
                    </a:lnL>
                    <a:lnR>
                      <a:noFill/>
                    </a:lnR>
                    <a:lnT>
                      <a:noFill/>
                    </a:lnT>
                    <a:lnB>
                      <a:noFill/>
                    </a:lnB>
                    <a:noFill/>
                  </a:tcPr>
                </a:tc>
                <a:extLst>
                  <a:ext uri="{0D108BD9-81ED-4DB2-BD59-A6C34878D82A}">
                    <a16:rowId xmlns:a16="http://schemas.microsoft.com/office/drawing/2014/main" val="667122545"/>
                  </a:ext>
                </a:extLst>
              </a:tr>
              <a:tr h="190500">
                <a:tc>
                  <a:txBody>
                    <a:bodyPr/>
                    <a:lstStyle/>
                    <a:p>
                      <a:pPr marL="0" algn="l" rtl="0" eaLnBrk="1" fontAlgn="base" latinLnBrk="0" hangingPunct="1">
                        <a:spcBef>
                          <a:spcPts val="0"/>
                        </a:spcBef>
                        <a:spcAft>
                          <a:spcPts val="0"/>
                        </a:spcAft>
                      </a:pPr>
                      <a:endParaRPr lang="en-GB">
                        <a:effectLst/>
                      </a:endParaRPr>
                    </a:p>
                  </a:txBody>
                  <a:tcPr marL="0" marR="0" marT="0" marB="0" anchor="ctr">
                    <a:lnL>
                      <a:noFill/>
                    </a:lnL>
                    <a:lnR>
                      <a:noFill/>
                    </a:lnR>
                    <a:lnT>
                      <a:noFill/>
                    </a:lnT>
                    <a:lnB>
                      <a:noFill/>
                    </a:lnB>
                    <a:noFill/>
                  </a:tcPr>
                </a:tc>
                <a:extLst>
                  <a:ext uri="{0D108BD9-81ED-4DB2-BD59-A6C34878D82A}">
                    <a16:rowId xmlns:a16="http://schemas.microsoft.com/office/drawing/2014/main" val="3403195379"/>
                  </a:ext>
                </a:extLst>
              </a:tr>
              <a:tr h="190500">
                <a:tc>
                  <a:txBody>
                    <a:bodyPr/>
                    <a:lstStyle/>
                    <a:p>
                      <a:pPr marL="283210" indent="-283210" algn="l" rtl="0" eaLnBrk="1" fontAlgn="base" latinLnBrk="0" hangingPunct="1">
                        <a:spcBef>
                          <a:spcPts val="0"/>
                        </a:spcBef>
                        <a:spcAft>
                          <a:spcPts val="0"/>
                        </a:spcAft>
                        <a:buClrTx/>
                        <a:buSzPts val="1400"/>
                        <a:buFont typeface="Arial" panose="020B0604020202020204" pitchFamily="34" charset="0"/>
                        <a:buChar char="•"/>
                      </a:pPr>
                      <a:r>
                        <a:rPr lang="en-GB" sz="1400" b="0" i="0" kern="1200" dirty="0">
                          <a:solidFill>
                            <a:srgbClr val="006758"/>
                          </a:solidFill>
                          <a:effectLst/>
                          <a:highlight>
                            <a:srgbClr val="FFFFFF"/>
                          </a:highlight>
                          <a:latin typeface="Calibri"/>
                        </a:rPr>
                        <a:t>I can explore creative work, understanding the personal, social, cultural and historical context, including the conventions of the period in which it was created.</a:t>
                      </a:r>
                      <a:r>
                        <a:rPr lang="en-GB" sz="1400" b="0" i="0" kern="1200" dirty="0">
                          <a:solidFill>
                            <a:srgbClr val="006758"/>
                          </a:solidFill>
                          <a:effectLst/>
                          <a:latin typeface="Calibri"/>
                        </a:rPr>
                        <a:t> </a:t>
                      </a:r>
                      <a:endParaRPr lang="en-GB" sz="1400" dirty="0">
                        <a:effectLst/>
                        <a:latin typeface="Calibri"/>
                      </a:endParaRPr>
                    </a:p>
                  </a:txBody>
                  <a:tcPr marL="0" marR="0" marT="0" marB="0" anchor="ctr">
                    <a:lnL>
                      <a:noFill/>
                    </a:lnL>
                    <a:lnR>
                      <a:noFill/>
                    </a:lnR>
                    <a:lnT>
                      <a:noFill/>
                    </a:lnT>
                    <a:lnB>
                      <a:noFill/>
                    </a:lnB>
                    <a:noFill/>
                  </a:tcPr>
                </a:tc>
                <a:extLst>
                  <a:ext uri="{0D108BD9-81ED-4DB2-BD59-A6C34878D82A}">
                    <a16:rowId xmlns:a16="http://schemas.microsoft.com/office/drawing/2014/main" val="3332552035"/>
                  </a:ext>
                </a:extLst>
              </a:tr>
              <a:tr h="190500">
                <a:tc>
                  <a:txBody>
                    <a:bodyPr/>
                    <a:lstStyle/>
                    <a:p>
                      <a:pPr marL="283210" indent="-283210" algn="l" rtl="0" eaLnBrk="1" fontAlgn="base" latinLnBrk="0" hangingPunct="1">
                        <a:spcBef>
                          <a:spcPts val="0"/>
                        </a:spcBef>
                        <a:spcAft>
                          <a:spcPts val="0"/>
                        </a:spcAft>
                        <a:buClrTx/>
                        <a:buSzPts val="1400"/>
                        <a:buFont typeface="Arial" panose="020B0604020202020204" pitchFamily="34" charset="0"/>
                        <a:buChar char="•"/>
                      </a:pPr>
                      <a:r>
                        <a:rPr lang="en-GB" sz="1400" b="0" i="0" kern="1200" dirty="0">
                          <a:solidFill>
                            <a:srgbClr val="006758"/>
                          </a:solidFill>
                          <a:effectLst/>
                          <a:highlight>
                            <a:srgbClr val="FFFFFF"/>
                          </a:highlight>
                          <a:latin typeface="Calibri"/>
                        </a:rPr>
                        <a:t>I can investigate and understand how meaning is communicated through the ideas of other artists and performers.</a:t>
                      </a:r>
                      <a:r>
                        <a:rPr lang="en-GB" sz="1400" b="0" i="0" kern="1200" dirty="0">
                          <a:solidFill>
                            <a:srgbClr val="006758"/>
                          </a:solidFill>
                          <a:effectLst/>
                          <a:latin typeface="Calibri"/>
                        </a:rPr>
                        <a:t> </a:t>
                      </a:r>
                      <a:endParaRPr lang="en-GB" sz="1400" dirty="0">
                        <a:effectLst/>
                        <a:latin typeface="Calibri"/>
                      </a:endParaRPr>
                    </a:p>
                  </a:txBody>
                  <a:tcPr marL="0" marR="0" marT="0" marB="0" anchor="ctr">
                    <a:lnL>
                      <a:noFill/>
                    </a:lnL>
                    <a:lnR>
                      <a:noFill/>
                    </a:lnR>
                    <a:lnT>
                      <a:noFill/>
                    </a:lnT>
                    <a:lnB>
                      <a:noFill/>
                    </a:lnB>
                    <a:noFill/>
                  </a:tcPr>
                </a:tc>
                <a:extLst>
                  <a:ext uri="{0D108BD9-81ED-4DB2-BD59-A6C34878D82A}">
                    <a16:rowId xmlns:a16="http://schemas.microsoft.com/office/drawing/2014/main" val="2784227409"/>
                  </a:ext>
                </a:extLst>
              </a:tr>
            </a:tbl>
          </a:graphicData>
        </a:graphic>
      </p:graphicFrame>
    </p:spTree>
    <p:extLst>
      <p:ext uri="{BB962C8B-B14F-4D97-AF65-F5344CB8AC3E}">
        <p14:creationId xmlns:p14="http://schemas.microsoft.com/office/powerpoint/2010/main" val="21724949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dirty="0">
                <a:latin typeface="Arial"/>
                <a:cs typeface="Arial"/>
              </a:rPr>
              <a:t>•</a:t>
            </a:r>
            <a:r>
              <a:rPr lang="en-US" dirty="0"/>
              <a:t>I can give and accept feedback as both artist and audience.</a:t>
            </a:r>
          </a:p>
          <a:p>
            <a:r>
              <a:rPr lang="en-US" dirty="0">
                <a:latin typeface="Arial"/>
                <a:cs typeface="Arial"/>
              </a:rPr>
              <a:t>•</a:t>
            </a:r>
            <a:r>
              <a:rPr lang="en-US" dirty="0"/>
              <a:t>I can compare my own creative work to creative work by other people and from other places and times.</a:t>
            </a:r>
          </a:p>
          <a:p>
            <a:r>
              <a:rPr lang="en-US" dirty="0">
                <a:latin typeface="Arial"/>
                <a:cs typeface="Arial"/>
              </a:rPr>
              <a:t>•</a:t>
            </a:r>
            <a:r>
              <a:rPr lang="en-US" dirty="0"/>
              <a:t>I can consider, with guidance, how moods, emotions and ideas are communicated both in my own creative work and in the creative work of others.</a:t>
            </a:r>
          </a:p>
          <a:p>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r>
              <a:rPr lang="en-US" dirty="0">
                <a:latin typeface="Arial"/>
                <a:cs typeface="Arial"/>
              </a:rPr>
              <a:t>•</a:t>
            </a:r>
            <a:r>
              <a:rPr lang="en-US" dirty="0"/>
              <a:t>I can give and consider constructive feedback about my own creative work and that of others, reflecting on it and making improvements where necessary.</a:t>
            </a:r>
            <a:endParaRPr lang="en-US" sz="900" dirty="0"/>
          </a:p>
          <a:p>
            <a:r>
              <a:rPr lang="en-US" dirty="0">
                <a:latin typeface="Arial"/>
                <a:cs typeface="Arial"/>
              </a:rPr>
              <a:t>•</a:t>
            </a:r>
            <a:r>
              <a:rPr lang="en-US" dirty="0">
                <a:latin typeface="MASSILIA VF"/>
              </a:rPr>
              <a:t>I can apply knowledge and understanding of context, and make connections between my own creative work and creative work by other people and from other places and times.</a:t>
            </a:r>
          </a:p>
          <a:p>
            <a:r>
              <a:rPr lang="en-US" dirty="0">
                <a:latin typeface="Arial"/>
                <a:cs typeface="Arial"/>
              </a:rPr>
              <a:t>•</a:t>
            </a:r>
            <a:r>
              <a:rPr lang="en-US" dirty="0"/>
              <a:t>I can reflect upon how artists have achieved effects or communicated moods, emotions and ideas in their work.</a:t>
            </a:r>
          </a:p>
          <a:p>
            <a:pPr marL="171450" indent="-171450">
              <a:buFont typeface="Arial" panose="020B0604020202020204" pitchFamily="34" charset="0"/>
              <a:buChar char="•"/>
            </a:pP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marL="171450" indent="-171450">
              <a:buFont typeface="Arial" panose="020B0604020202020204" pitchFamily="34" charset="0"/>
              <a:buChar char="•"/>
            </a:pPr>
            <a:endParaRPr lang="en-US" sz="900"/>
          </a:p>
          <a:p>
            <a:r>
              <a:rPr lang="en-US" dirty="0">
                <a:latin typeface="Arial"/>
                <a:cs typeface="Arial"/>
              </a:rPr>
              <a:t>•</a:t>
            </a:r>
            <a:r>
              <a:rPr lang="en-US" dirty="0">
                <a:latin typeface="MASSILIA VF"/>
              </a:rPr>
              <a:t>I can effectively evaluate my own creative work and that of others showing increasing confidence to </a:t>
            </a:r>
            <a:r>
              <a:rPr lang="en-US" err="1">
                <a:latin typeface="MASSILIA VF"/>
              </a:rPr>
              <a:t>recognise</a:t>
            </a:r>
            <a:r>
              <a:rPr lang="en-US" dirty="0">
                <a:latin typeface="MASSILIA VF"/>
              </a:rPr>
              <a:t> and articulate strengths, and to demonstrate resilience and determination to improve.</a:t>
            </a:r>
            <a:endParaRPr lang="en-US" sz="900">
              <a:latin typeface="MASSILIA VF"/>
            </a:endParaRPr>
          </a:p>
          <a:p>
            <a:r>
              <a:rPr lang="en-US" dirty="0">
                <a:latin typeface="Arial"/>
                <a:cs typeface="Arial"/>
              </a:rPr>
              <a:t>•</a:t>
            </a:r>
            <a:r>
              <a:rPr lang="en-US" dirty="0"/>
              <a:t>I can apply knowledge and understanding of context when evaluating my own creative work and creative work by other people and from other places and times.</a:t>
            </a:r>
          </a:p>
          <a:p>
            <a:r>
              <a:rPr lang="en-US" dirty="0">
                <a:latin typeface="Arial"/>
                <a:cs typeface="Arial"/>
              </a:rPr>
              <a:t>•</a:t>
            </a:r>
            <a:r>
              <a:rPr lang="en-US" dirty="0"/>
              <a:t>I can evaluate the effectiveness of a wide range of artistic techniques in producing meaning.</a:t>
            </a:r>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spTree>
    <p:extLst>
      <p:ext uri="{BB962C8B-B14F-4D97-AF65-F5344CB8AC3E}">
        <p14:creationId xmlns:p14="http://schemas.microsoft.com/office/powerpoint/2010/main" val="39951782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dirty="0">
                <a:latin typeface="Arial"/>
                <a:cs typeface="Arial"/>
              </a:rPr>
              <a:t>•</a:t>
            </a:r>
            <a:r>
              <a:rPr lang="en-US" dirty="0">
                <a:latin typeface="MASSILIA VF"/>
              </a:rPr>
              <a:t>I can communicate ideas, feelings and memories for an audience and for purposes and outcomes in my creative work.</a:t>
            </a:r>
          </a:p>
          <a:p>
            <a:r>
              <a:rPr lang="en-US" dirty="0">
                <a:latin typeface="Arial"/>
                <a:cs typeface="Arial"/>
              </a:rPr>
              <a:t>•</a:t>
            </a:r>
            <a:r>
              <a:rPr lang="en-US" dirty="0">
                <a:latin typeface="MASSILIA VF"/>
              </a:rPr>
              <a:t>I am beginning to apply techniques in my creative work with guidance and direction.</a:t>
            </a:r>
          </a:p>
          <a:p>
            <a:r>
              <a:rPr lang="en-US" dirty="0">
                <a:latin typeface="Arial"/>
                <a:cs typeface="Arial"/>
              </a:rPr>
              <a:t>•</a:t>
            </a:r>
            <a:r>
              <a:rPr lang="en-US" dirty="0">
                <a:latin typeface="MASSILIA VF"/>
              </a:rPr>
              <a:t>I can create my own designs and work collaboratively with others to develop creative ideas.</a:t>
            </a:r>
          </a:p>
          <a:p>
            <a:r>
              <a:rPr lang="en-US" dirty="0">
                <a:latin typeface="Arial"/>
                <a:cs typeface="Arial"/>
              </a:rPr>
              <a:t>•</a:t>
            </a:r>
            <a:r>
              <a:rPr lang="en-US" dirty="0">
                <a:latin typeface="MASSILIA VF"/>
              </a:rPr>
              <a:t>I can perform, produce, design, exhibit and share my creative work in a variety of ways for different audiences, inspired by a range of stimuli and experiences.</a:t>
            </a:r>
          </a:p>
          <a:p>
            <a:r>
              <a:rPr lang="en-US" dirty="0">
                <a:latin typeface="Arial"/>
                <a:cs typeface="Arial"/>
              </a:rPr>
              <a:t>•</a:t>
            </a:r>
            <a:r>
              <a:rPr lang="en-US" dirty="0">
                <a:latin typeface="MASSILIA VF"/>
              </a:rPr>
              <a:t>I am beginning to demonstrate resilience and flexibility in approaching creative challenges.</a:t>
            </a:r>
          </a:p>
          <a:p>
            <a:r>
              <a:rPr lang="en-US" dirty="0">
                <a:latin typeface="Arial"/>
                <a:cs typeface="Arial"/>
              </a:rPr>
              <a:t>•</a:t>
            </a:r>
            <a:r>
              <a:rPr lang="en-US" dirty="0">
                <a:latin typeface="MASSILIA VF"/>
              </a:rPr>
              <a:t>I can use creative materials safely and with some control under supervision.</a:t>
            </a:r>
          </a:p>
          <a:p>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a:buFont typeface="Arial" panose="020B0604020202020204" pitchFamily="34" charset="0"/>
              <a:buChar char="•"/>
            </a:pPr>
            <a:r>
              <a:rPr lang="en-US" sz="1300" dirty="0">
                <a:latin typeface="MASSILIA VF"/>
              </a:rPr>
              <a:t>I can combine my knowledge, experience and understanding to plan and communicate my creative work for a range of different audiences, purposes and outcomes.</a:t>
            </a:r>
            <a:endParaRPr lang="en-US" sz="900" dirty="0">
              <a:latin typeface="MASSILIA VF"/>
            </a:endParaRPr>
          </a:p>
          <a:p>
            <a:pPr>
              <a:buFont typeface="Arial" panose="020B0604020202020204" pitchFamily="34" charset="0"/>
              <a:buChar char="•"/>
            </a:pPr>
            <a:r>
              <a:rPr lang="en-US" sz="1300" dirty="0">
                <a:latin typeface="MASSILIA VF"/>
              </a:rPr>
              <a:t>I can draw upon my familiarity with a range of discipline-specific techniques in my creative work.</a:t>
            </a:r>
            <a:endParaRPr lang="en-US">
              <a:latin typeface="MASSILIA VF"/>
            </a:endParaRPr>
          </a:p>
          <a:p>
            <a:pPr>
              <a:buFont typeface="Arial" panose="020B0604020202020204" pitchFamily="34" charset="0"/>
              <a:buChar char="•"/>
            </a:pPr>
            <a:r>
              <a:rPr lang="en-US" sz="1300" dirty="0">
                <a:latin typeface="MASSILIA VF"/>
              </a:rPr>
              <a:t>I can draw upon my design knowledge and make connections with greater independence to modify and develop my creative designs.</a:t>
            </a:r>
            <a:endParaRPr lang="en-US" dirty="0">
              <a:latin typeface="MASSILIA VF"/>
            </a:endParaRPr>
          </a:p>
          <a:p>
            <a:pPr>
              <a:buFont typeface="Arial" panose="020B0604020202020204" pitchFamily="34" charset="0"/>
              <a:buChar char="•"/>
            </a:pPr>
            <a:r>
              <a:rPr lang="en-US" sz="1300" dirty="0">
                <a:latin typeface="MASSILIA VF"/>
              </a:rPr>
              <a:t>I can perform, produce, design, exhibit and share my creative work in formal and non-formal contexts, considering the impact of my creative work on the audience.</a:t>
            </a:r>
            <a:endParaRPr lang="en-US">
              <a:latin typeface="MASSILIA VF"/>
            </a:endParaRPr>
          </a:p>
          <a:p>
            <a:pPr>
              <a:buFont typeface="Arial" panose="020B0604020202020204" pitchFamily="34" charset="0"/>
              <a:buChar char="•"/>
            </a:pPr>
            <a:r>
              <a:rPr lang="en-US" sz="1300" dirty="0">
                <a:latin typeface="MASSILIA VF"/>
              </a:rPr>
              <a:t>I can identify and respond creatively to challenges with resilience and flexibility.</a:t>
            </a:r>
            <a:endParaRPr lang="en-US">
              <a:latin typeface="MASSILIA VF"/>
            </a:endParaRPr>
          </a:p>
          <a:p>
            <a:pPr>
              <a:buFont typeface="Arial" panose="020B0604020202020204" pitchFamily="34" charset="0"/>
              <a:buChar char="•"/>
            </a:pPr>
            <a:r>
              <a:rPr lang="en-US" sz="1300" dirty="0">
                <a:latin typeface="MASSILIA VF"/>
              </a:rPr>
              <a:t>I can safely choose and use the correct creative tools and materials with some consideration for others.</a:t>
            </a:r>
            <a:endParaRPr lang="en-US" dirty="0">
              <a:latin typeface="MASSILIA VF"/>
            </a:endParaRPr>
          </a:p>
          <a:p>
            <a:pPr marL="171450" indent="-171450">
              <a:buFont typeface="Arial" panose="020B0604020202020204" pitchFamily="34" charset="0"/>
              <a:buChar char="•"/>
            </a:pP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endParaRPr lang="en-US" sz="900"/>
          </a:p>
          <a:p>
            <a:pPr>
              <a:buFont typeface="Arial" panose="020B0604020202020204" pitchFamily="34" charset="0"/>
              <a:buChar char="•"/>
            </a:pPr>
            <a:r>
              <a:rPr lang="en-US" dirty="0">
                <a:latin typeface="MASSILIA VF"/>
              </a:rPr>
              <a:t>I can use my experimentation and investigation to manipulate creative work with purpose and intent when communicating my ideas.</a:t>
            </a:r>
          </a:p>
          <a:p>
            <a:r>
              <a:rPr lang="en-US" dirty="0">
                <a:latin typeface="Arial"/>
                <a:cs typeface="Arial"/>
              </a:rPr>
              <a:t>•</a:t>
            </a:r>
            <a:r>
              <a:rPr lang="en-US" dirty="0">
                <a:latin typeface="MASSILIA VF"/>
              </a:rPr>
              <a:t>I can apply </a:t>
            </a:r>
            <a:r>
              <a:rPr lang="en-US" dirty="0" err="1">
                <a:latin typeface="MASSILIA VF"/>
              </a:rPr>
              <a:t>specialised</a:t>
            </a:r>
            <a:r>
              <a:rPr lang="en-US" dirty="0">
                <a:latin typeface="MASSILIA VF"/>
              </a:rPr>
              <a:t> technical skills in my creative work.</a:t>
            </a:r>
          </a:p>
          <a:p>
            <a:r>
              <a:rPr lang="en-US" dirty="0">
                <a:latin typeface="Arial"/>
                <a:cs typeface="Arial"/>
              </a:rPr>
              <a:t>•</a:t>
            </a:r>
            <a:r>
              <a:rPr lang="en-US" dirty="0">
                <a:latin typeface="MASSILIA VF"/>
              </a:rPr>
              <a:t>I can purposefully use my design skills and apply a range of solutions to clarify and refine final creative ideas.</a:t>
            </a:r>
          </a:p>
          <a:p>
            <a:r>
              <a:rPr lang="en-US" dirty="0">
                <a:latin typeface="Arial"/>
                <a:cs typeface="Arial"/>
              </a:rPr>
              <a:t>•</a:t>
            </a:r>
            <a:r>
              <a:rPr lang="en-US" dirty="0">
                <a:latin typeface="MASSILIA VF"/>
              </a:rPr>
              <a:t>I can perform, produce, design, exhibit and share my creative work showing an awareness of artistic intent and of audience.</a:t>
            </a:r>
          </a:p>
          <a:p>
            <a:r>
              <a:rPr lang="en-US" dirty="0">
                <a:latin typeface="Arial"/>
                <a:cs typeface="Arial"/>
              </a:rPr>
              <a:t>•</a:t>
            </a:r>
            <a:r>
              <a:rPr lang="en-US" dirty="0"/>
              <a:t>I can draw upon my experiences and knowledge to inform and develop strategies to overcome creative challenges with imagination and resilience.</a:t>
            </a:r>
          </a:p>
          <a:p>
            <a:r>
              <a:rPr lang="en-US" dirty="0">
                <a:latin typeface="Arial"/>
                <a:cs typeface="Arial"/>
              </a:rPr>
              <a:t>•</a:t>
            </a:r>
            <a:r>
              <a:rPr lang="en-US" dirty="0"/>
              <a:t>I can confidently consider myself, others, audience, participants and matters of intellectual property when creating work.</a:t>
            </a:r>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spTree>
    <p:extLst>
      <p:ext uri="{BB962C8B-B14F-4D97-AF65-F5344CB8AC3E}">
        <p14:creationId xmlns:p14="http://schemas.microsoft.com/office/powerpoint/2010/main" val="2739390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endParaRPr lang="en-US" sz="900"/>
          </a:p>
          <a:p>
            <a:r>
              <a:rPr lang="en-US" sz="1100" dirty="0">
                <a:latin typeface="Calibri"/>
                <a:ea typeface="Calibri"/>
                <a:cs typeface="Calibri"/>
              </a:rPr>
              <a:t>In the Pas Teg scheme of learning, they will have been introduced and have knowledge of:</a:t>
            </a:r>
          </a:p>
          <a:p>
            <a:pPr marL="171450" indent="-171450">
              <a:buChar char="•"/>
            </a:pPr>
            <a:r>
              <a:rPr lang="en-US" sz="1100" dirty="0">
                <a:latin typeface="Calibri"/>
                <a:ea typeface="Calibri"/>
                <a:cs typeface="Calibri"/>
              </a:rPr>
              <a:t>Key drama terminology and skills.</a:t>
            </a:r>
          </a:p>
          <a:p>
            <a:r>
              <a:rPr lang="en-US" sz="1100" dirty="0">
                <a:latin typeface="Arial"/>
                <a:cs typeface="Arial"/>
              </a:rPr>
              <a:t>•</a:t>
            </a:r>
            <a:r>
              <a:rPr lang="en-US" sz="1100" dirty="0">
                <a:latin typeface="Calibri"/>
                <a:cs typeface="Calibri"/>
              </a:rPr>
              <a:t>Using vocal and movement skills </a:t>
            </a:r>
            <a:endParaRPr lang="en-US"/>
          </a:p>
          <a:p>
            <a:r>
              <a:rPr lang="en-US" sz="1100" dirty="0">
                <a:latin typeface="Arial"/>
                <a:cs typeface="Arial"/>
              </a:rPr>
              <a:t>•</a:t>
            </a:r>
            <a:r>
              <a:rPr lang="en-US" sz="1100" dirty="0">
                <a:latin typeface="Calibri"/>
                <a:cs typeface="Calibri"/>
              </a:rPr>
              <a:t>Use of imagination in response to a stimulus. </a:t>
            </a:r>
            <a:endParaRPr lang="en-US" sz="1100" dirty="0">
              <a:latin typeface="Calibri"/>
              <a:ea typeface="Calibri"/>
              <a:cs typeface="Calibri"/>
            </a:endParaRPr>
          </a:p>
          <a:p>
            <a:r>
              <a:rPr lang="en-US" sz="1100" dirty="0">
                <a:latin typeface="Calibri"/>
                <a:ea typeface="Calibri"/>
                <a:cs typeface="Calibri"/>
              </a:rPr>
              <a:t>Performing in front of an audience. </a:t>
            </a:r>
            <a:endParaRPr lang="en-US"/>
          </a:p>
          <a:p>
            <a:r>
              <a:rPr lang="en-US" sz="1100" dirty="0">
                <a:latin typeface="Calibri"/>
                <a:ea typeface="Calibri"/>
                <a:cs typeface="Calibri"/>
              </a:rPr>
              <a:t>Being an active learner as both audience and performer. </a:t>
            </a:r>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pPr algn="ctr"/>
            <a:r>
              <a:rPr lang="en-US" sz="1100" b="1" u="sng">
                <a:latin typeface="Calibri"/>
                <a:cs typeface="Calibri"/>
              </a:rPr>
              <a:t>Main theme – Evaluative practice</a:t>
            </a:r>
            <a:endParaRPr lang="en-US"/>
          </a:p>
          <a:p>
            <a:pPr algn="ctr"/>
            <a:r>
              <a:rPr lang="en-US" sz="1100" b="1" u="sng">
                <a:latin typeface="Calibri"/>
                <a:ea typeface="Calibri"/>
                <a:cs typeface="Calibri"/>
              </a:rPr>
              <a:t>Learners will:</a:t>
            </a:r>
            <a:endParaRPr lang="en-US" sz="1100" b="1" u="sng" dirty="0">
              <a:latin typeface="Calibri"/>
              <a:ea typeface="Calibri"/>
              <a:cs typeface="Calibri"/>
            </a:endParaRPr>
          </a:p>
          <a:p>
            <a:pPr marL="171450" indent="-171450" algn="ctr">
              <a:buChar char="•"/>
            </a:pPr>
            <a:r>
              <a:rPr lang="en-US" sz="1100">
                <a:latin typeface="Calibri"/>
                <a:ea typeface="Calibri"/>
                <a:cs typeface="Calibri"/>
              </a:rPr>
              <a:t>Take part in class discussion and respond to feedback. </a:t>
            </a:r>
          </a:p>
          <a:p>
            <a:pPr marL="171450" indent="-171450" algn="ctr">
              <a:buChar char="•"/>
            </a:pPr>
            <a:r>
              <a:rPr lang="en-US" sz="1100" dirty="0">
                <a:latin typeface="Calibri"/>
                <a:ea typeface="Calibri"/>
                <a:cs typeface="Calibri"/>
              </a:rPr>
              <a:t>Look at different ways they can present an oracy presentation.</a:t>
            </a:r>
          </a:p>
          <a:p>
            <a:pPr marL="171450" indent="-171450" algn="ctr">
              <a:buChar char="•"/>
            </a:pPr>
            <a:r>
              <a:rPr lang="en-US" sz="1100">
                <a:latin typeface="Calibri"/>
                <a:ea typeface="Calibri"/>
                <a:cs typeface="Calibri"/>
              </a:rPr>
              <a:t>Explore different questioning types. </a:t>
            </a:r>
            <a:endParaRPr lang="en-US" sz="1100" dirty="0">
              <a:latin typeface="Calibri"/>
              <a:ea typeface="Calibri"/>
              <a:cs typeface="Calibri"/>
            </a:endParaRPr>
          </a:p>
          <a:p>
            <a:pPr marL="171450" indent="-171450" algn="ctr">
              <a:buChar char="•"/>
            </a:pPr>
            <a:r>
              <a:rPr lang="en-US" sz="1100" dirty="0">
                <a:latin typeface="Calibri"/>
                <a:ea typeface="Calibri"/>
                <a:cs typeface="Calibri"/>
              </a:rPr>
              <a:t>Take part in both peer and </a:t>
            </a:r>
            <a:r>
              <a:rPr lang="en-US" sz="1100">
                <a:latin typeface="Calibri"/>
                <a:ea typeface="Calibri"/>
                <a:cs typeface="Calibri"/>
              </a:rPr>
              <a:t>self-assessment</a:t>
            </a:r>
            <a:r>
              <a:rPr lang="en-US" sz="1100" dirty="0">
                <a:latin typeface="Calibri"/>
                <a:ea typeface="Calibri"/>
                <a:cs typeface="Calibri"/>
              </a:rPr>
              <a:t> tasks. </a:t>
            </a:r>
          </a:p>
          <a:p>
            <a:pPr algn="ctr"/>
            <a:endParaRPr lang="en-US" sz="1100" b="1" u="sng" dirty="0">
              <a:latin typeface="Calibri"/>
              <a:ea typeface="Calibri"/>
              <a:cs typeface="Calibri"/>
            </a:endParaRPr>
          </a:p>
          <a:p>
            <a:endParaRPr lang="en-US" sz="1100" dirty="0">
              <a:latin typeface="Calibri"/>
              <a:ea typeface="Calibri"/>
              <a:cs typeface="Calibri"/>
            </a:endParaRPr>
          </a:p>
          <a:p>
            <a:endParaRPr lang="en-US" sz="1100" dirty="0">
              <a:latin typeface="Arial"/>
              <a:ea typeface="Calibri"/>
              <a:cs typeface="Arial"/>
            </a:endParaRPr>
          </a:p>
          <a:p>
            <a:endParaRPr lang="en-US" sz="900"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a:bodyPr>
          <a:lstStyle/>
          <a:p>
            <a:pPr>
              <a:buFont typeface="Arial" panose="020B0604020202020204" pitchFamily="34" charset="0"/>
              <a:buChar char="•"/>
            </a:pPr>
            <a:r>
              <a:rPr lang="en-US" sz="1100" dirty="0">
                <a:latin typeface="Calibri"/>
                <a:cs typeface="Calibri"/>
              </a:rPr>
              <a:t>The main assessment focus for this scheme of learning is use of oracy skills and using key terminology to </a:t>
            </a:r>
            <a:r>
              <a:rPr lang="en-US" sz="1100">
                <a:latin typeface="Calibri"/>
                <a:cs typeface="Calibri"/>
              </a:rPr>
              <a:t>evaluate</a:t>
            </a:r>
            <a:r>
              <a:rPr lang="en-US" sz="1100" dirty="0">
                <a:latin typeface="Calibri"/>
                <a:cs typeface="Calibri"/>
              </a:rPr>
              <a:t> the work they are both creating and watching. </a:t>
            </a:r>
            <a:endParaRPr lang="en-US" sz="1100" dirty="0">
              <a:latin typeface="Calibri"/>
              <a:ea typeface="Calibri"/>
              <a:cs typeface="Calibri"/>
            </a:endParaRPr>
          </a:p>
          <a:p>
            <a:endParaRPr lang="en-US" sz="900"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a:xfrm>
            <a:off x="4677446" y="5473377"/>
            <a:ext cx="1839608" cy="1743133"/>
          </a:xfrm>
        </p:spPr>
        <p:txBody>
          <a:bodyPr lIns="180000" tIns="180000" rIns="180000" bIns="180000" anchor="t">
            <a:normAutofit/>
          </a:bodyPr>
          <a:lstStyle/>
          <a:p>
            <a:pPr>
              <a:lnSpc>
                <a:spcPct val="100000"/>
              </a:lnSpc>
              <a:spcBef>
                <a:spcPts val="0"/>
              </a:spcBef>
            </a:pPr>
            <a:r>
              <a:rPr lang="en-GB" sz="1100" dirty="0">
                <a:latin typeface="Calibri"/>
                <a:ea typeface="Calibri"/>
                <a:cs typeface="Calibri"/>
              </a:rPr>
              <a:t>Tension</a:t>
            </a:r>
            <a:endParaRPr lang="en-US" sz="1100" dirty="0">
              <a:latin typeface="Calibri"/>
              <a:ea typeface="Calibri"/>
              <a:cs typeface="Calibri"/>
            </a:endParaRPr>
          </a:p>
          <a:p>
            <a:pPr>
              <a:lnSpc>
                <a:spcPct val="100000"/>
              </a:lnSpc>
              <a:spcBef>
                <a:spcPts val="0"/>
              </a:spcBef>
            </a:pPr>
            <a:r>
              <a:rPr lang="en-GB" sz="1100" dirty="0">
                <a:latin typeface="Calibri"/>
                <a:ea typeface="Calibri"/>
                <a:cs typeface="Calibri"/>
              </a:rPr>
              <a:t>Proxemics</a:t>
            </a:r>
            <a:endParaRPr lang="en-US" sz="1100">
              <a:latin typeface="Calibri"/>
              <a:ea typeface="Calibri"/>
              <a:cs typeface="Calibri"/>
            </a:endParaRPr>
          </a:p>
          <a:p>
            <a:pPr>
              <a:lnSpc>
                <a:spcPct val="100000"/>
              </a:lnSpc>
              <a:spcBef>
                <a:spcPts val="0"/>
              </a:spcBef>
            </a:pPr>
            <a:r>
              <a:rPr lang="en-GB" sz="1100" dirty="0">
                <a:latin typeface="Calibri"/>
                <a:ea typeface="Calibri"/>
                <a:cs typeface="Calibri"/>
              </a:rPr>
              <a:t>Atmosphere</a:t>
            </a:r>
            <a:endParaRPr lang="en-US" sz="1100">
              <a:latin typeface="Calibri"/>
              <a:ea typeface="Calibri"/>
              <a:cs typeface="Calibri"/>
            </a:endParaRPr>
          </a:p>
          <a:p>
            <a:pPr>
              <a:lnSpc>
                <a:spcPct val="100000"/>
              </a:lnSpc>
              <a:spcBef>
                <a:spcPts val="0"/>
              </a:spcBef>
            </a:pPr>
            <a:r>
              <a:rPr lang="en-GB" sz="1100" dirty="0">
                <a:latin typeface="Calibri"/>
                <a:ea typeface="Calibri"/>
                <a:cs typeface="Calibri"/>
              </a:rPr>
              <a:t>Build. </a:t>
            </a:r>
            <a:endParaRPr lang="en-US" sz="1100" dirty="0">
              <a:latin typeface="Calibri"/>
              <a:ea typeface="Calibri"/>
              <a:cs typeface="Calibri"/>
            </a:endParaRPr>
          </a:p>
          <a:p>
            <a:pPr>
              <a:lnSpc>
                <a:spcPct val="100000"/>
              </a:lnSpc>
              <a:spcBef>
                <a:spcPts val="0"/>
              </a:spcBef>
            </a:pPr>
            <a:r>
              <a:rPr lang="en-GB" sz="1100" dirty="0">
                <a:latin typeface="Calibri"/>
                <a:ea typeface="Calibri"/>
                <a:cs typeface="Calibri"/>
              </a:rPr>
              <a:t>Transition</a:t>
            </a:r>
            <a:endParaRPr lang="en-US" sz="1100" dirty="0">
              <a:latin typeface="Calibri"/>
              <a:ea typeface="Calibri"/>
              <a:cs typeface="Calibri"/>
            </a:endParaRPr>
          </a:p>
          <a:p>
            <a:pPr>
              <a:lnSpc>
                <a:spcPct val="100000"/>
              </a:lnSpc>
              <a:spcBef>
                <a:spcPts val="0"/>
              </a:spcBef>
            </a:pPr>
            <a:r>
              <a:rPr lang="en-GB" sz="1100" dirty="0">
                <a:latin typeface="Calibri"/>
                <a:ea typeface="Calibri"/>
                <a:cs typeface="Calibri"/>
              </a:rPr>
              <a:t>Proxemics</a:t>
            </a:r>
            <a:endParaRPr lang="en-US" sz="1100">
              <a:latin typeface="Calibri"/>
              <a:ea typeface="Calibri"/>
              <a:cs typeface="Calibri"/>
            </a:endParaRPr>
          </a:p>
          <a:p>
            <a:pPr>
              <a:lnSpc>
                <a:spcPct val="100000"/>
              </a:lnSpc>
              <a:spcBef>
                <a:spcPts val="0"/>
              </a:spcBef>
            </a:pPr>
            <a:r>
              <a:rPr lang="en-GB" sz="1100" dirty="0">
                <a:latin typeface="Calibri"/>
                <a:ea typeface="Calibri"/>
                <a:cs typeface="Calibri"/>
              </a:rPr>
              <a:t>Physicalise </a:t>
            </a:r>
            <a:endParaRPr lang="en-US" sz="1100">
              <a:latin typeface="Calibri"/>
              <a:ea typeface="Calibri"/>
              <a:cs typeface="Calibri"/>
            </a:endParaRPr>
          </a:p>
          <a:p>
            <a:pPr>
              <a:lnSpc>
                <a:spcPct val="100000"/>
              </a:lnSpc>
              <a:spcBef>
                <a:spcPts val="0"/>
              </a:spcBef>
            </a:pPr>
            <a:r>
              <a:rPr lang="en-GB" sz="1100" dirty="0">
                <a:latin typeface="Calibri"/>
                <a:ea typeface="Calibri"/>
                <a:cs typeface="Calibri"/>
              </a:rPr>
              <a:t>Tension</a:t>
            </a:r>
            <a:endParaRPr lang="en-GB" sz="1100" dirty="0"/>
          </a:p>
          <a:p>
            <a:endParaRPr lang="en-US" sz="1000" dirty="0"/>
          </a:p>
          <a:p>
            <a:endParaRPr lang="en-US" sz="900" dirty="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endParaRPr lang="en-GB" sz="1100">
              <a:solidFill>
                <a:srgbClr val="000000"/>
              </a:solidFill>
              <a:latin typeface="Calibri"/>
              <a:ea typeface="Calibri"/>
              <a:cs typeface="Calibri"/>
            </a:endParaRPr>
          </a:p>
          <a:p>
            <a:r>
              <a:rPr lang="en-GB" sz="1100" dirty="0">
                <a:latin typeface="Calibri"/>
                <a:ea typeface="Calibri"/>
                <a:cs typeface="Calibri"/>
              </a:rPr>
              <a:t>As part of the new scheme on ‘Plas Teg’ – learners will have the </a:t>
            </a:r>
            <a:r>
              <a:rPr lang="en-GB" sz="1100" dirty="0" err="1">
                <a:latin typeface="Calibri"/>
                <a:ea typeface="Calibri"/>
                <a:cs typeface="Calibri"/>
              </a:rPr>
              <a:t>oppotunity</a:t>
            </a:r>
            <a:r>
              <a:rPr lang="en-GB" sz="1100" dirty="0">
                <a:latin typeface="Calibri"/>
                <a:ea typeface="Calibri"/>
                <a:cs typeface="Calibri"/>
              </a:rPr>
              <a:t> </a:t>
            </a:r>
            <a:r>
              <a:rPr lang="en-GB" sz="1100" dirty="0">
                <a:latin typeface="Calibri"/>
                <a:ea typeface="Calibri"/>
                <a:cs typeface="Arial"/>
              </a:rPr>
              <a:t>to investigate, explore, create and be active participants in their learning. Relevant and meaningful experiences that are rooted in real-life contexts will enable learners to make connections, apply knowledge and consolidate skills.</a:t>
            </a:r>
          </a:p>
          <a:p>
            <a:r>
              <a:rPr lang="en-GB" sz="1100" dirty="0">
                <a:latin typeface="Calibri"/>
                <a:cs typeface="Calibri"/>
              </a:rPr>
              <a:t>Within this scheme of learning, learners , we look at historical stories linked to Plas Teg as well as real life historical moments linking to the </a:t>
            </a:r>
            <a:r>
              <a:rPr lang="en-GB" sz="1100" dirty="0" err="1">
                <a:latin typeface="Calibri"/>
                <a:cs typeface="Calibri"/>
              </a:rPr>
              <a:t>jacobean</a:t>
            </a:r>
            <a:r>
              <a:rPr lang="en-GB" sz="1100" dirty="0">
                <a:latin typeface="Calibri"/>
                <a:cs typeface="Calibri"/>
              </a:rPr>
              <a:t> period. </a:t>
            </a:r>
            <a:endParaRPr lang="en-GB" sz="1100">
              <a:latin typeface="Calibri"/>
              <a:ea typeface="Calibri"/>
              <a:cs typeface="Calibri"/>
            </a:endParaRPr>
          </a:p>
        </p:txBody>
      </p:sp>
      <p:sp>
        <p:nvSpPr>
          <p:cNvPr id="12" name="TextBox 11">
            <a:extLst>
              <a:ext uri="{FF2B5EF4-FFF2-40B4-BE49-F238E27FC236}">
                <a16:creationId xmlns:a16="http://schemas.microsoft.com/office/drawing/2014/main" id="{5B6FC254-F73A-8EB5-BD1A-E0FF62DD91F5}"/>
              </a:ext>
            </a:extLst>
          </p:cNvPr>
          <p:cNvSpPr txBox="1"/>
          <p:nvPr/>
        </p:nvSpPr>
        <p:spPr>
          <a:xfrm>
            <a:off x="6504616" y="5476336"/>
            <a:ext cx="2022240" cy="178510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100" dirty="0">
                <a:solidFill>
                  <a:srgbClr val="006758"/>
                </a:solidFill>
                <a:ea typeface="Calibri"/>
                <a:cs typeface="Calibri"/>
              </a:rPr>
              <a:t>Hot seating</a:t>
            </a:r>
            <a:endParaRPr lang="en-US" sz="1100" dirty="0">
              <a:solidFill>
                <a:srgbClr val="006758"/>
              </a:solidFill>
              <a:ea typeface="Calibri"/>
              <a:cs typeface="Calibri"/>
            </a:endParaRPr>
          </a:p>
          <a:p>
            <a:r>
              <a:rPr lang="en-GB" sz="1100" dirty="0">
                <a:solidFill>
                  <a:srgbClr val="006758"/>
                </a:solidFill>
                <a:ea typeface="Calibri"/>
                <a:cs typeface="Calibri"/>
              </a:rPr>
              <a:t>Teacher-in-role</a:t>
            </a:r>
            <a:endParaRPr lang="en-US" sz="1100">
              <a:solidFill>
                <a:srgbClr val="006758"/>
              </a:solidFill>
              <a:ea typeface="Calibri"/>
              <a:cs typeface="Calibri"/>
            </a:endParaRPr>
          </a:p>
          <a:p>
            <a:r>
              <a:rPr lang="en-GB" sz="1100" dirty="0">
                <a:solidFill>
                  <a:srgbClr val="006758"/>
                </a:solidFill>
                <a:ea typeface="Calibri"/>
                <a:cs typeface="Calibri"/>
              </a:rPr>
              <a:t>Questioning </a:t>
            </a:r>
          </a:p>
          <a:p>
            <a:r>
              <a:rPr lang="en-GB" sz="1100" dirty="0">
                <a:solidFill>
                  <a:srgbClr val="006758"/>
                </a:solidFill>
                <a:ea typeface="Calibri"/>
                <a:cs typeface="Calibri"/>
              </a:rPr>
              <a:t>Characterisation</a:t>
            </a:r>
            <a:endParaRPr lang="en-US" sz="1100">
              <a:solidFill>
                <a:srgbClr val="006758"/>
              </a:solidFill>
              <a:ea typeface="Calibri"/>
              <a:cs typeface="Calibri"/>
            </a:endParaRPr>
          </a:p>
          <a:p>
            <a:r>
              <a:rPr lang="en-GB" sz="1100" dirty="0">
                <a:solidFill>
                  <a:srgbClr val="006758"/>
                </a:solidFill>
                <a:ea typeface="Calibri"/>
                <a:cs typeface="Calibri"/>
              </a:rPr>
              <a:t>Exaggerated </a:t>
            </a:r>
            <a:endParaRPr lang="en-US" sz="1100">
              <a:solidFill>
                <a:srgbClr val="006758"/>
              </a:solidFill>
              <a:ea typeface="Calibri"/>
              <a:cs typeface="Calibri"/>
            </a:endParaRPr>
          </a:p>
          <a:p>
            <a:r>
              <a:rPr lang="en-GB" sz="1100" dirty="0">
                <a:solidFill>
                  <a:srgbClr val="006758"/>
                </a:solidFill>
                <a:ea typeface="Calibri"/>
                <a:cs typeface="Calibri"/>
              </a:rPr>
              <a:t>Rumours</a:t>
            </a:r>
            <a:endParaRPr lang="en-US" sz="1100">
              <a:solidFill>
                <a:srgbClr val="006758"/>
              </a:solidFill>
              <a:ea typeface="Calibri"/>
              <a:cs typeface="Calibri"/>
            </a:endParaRPr>
          </a:p>
          <a:p>
            <a:r>
              <a:rPr lang="en-GB" sz="1100" dirty="0">
                <a:solidFill>
                  <a:srgbClr val="006758"/>
                </a:solidFill>
                <a:ea typeface="Calibri"/>
                <a:cs typeface="Calibri"/>
              </a:rPr>
              <a:t>Voice – </a:t>
            </a:r>
            <a:r>
              <a:rPr lang="en-GB" sz="1100">
                <a:solidFill>
                  <a:srgbClr val="006758"/>
                </a:solidFill>
                <a:ea typeface="Calibri"/>
                <a:cs typeface="Calibri"/>
              </a:rPr>
              <a:t>tone, pitch</a:t>
            </a:r>
            <a:r>
              <a:rPr lang="en-GB" sz="1100" dirty="0">
                <a:solidFill>
                  <a:srgbClr val="006758"/>
                </a:solidFill>
                <a:ea typeface="Calibri"/>
                <a:cs typeface="Calibri"/>
              </a:rPr>
              <a:t>, tempo, accent</a:t>
            </a:r>
            <a:endParaRPr lang="en-US" sz="1100">
              <a:solidFill>
                <a:srgbClr val="006758"/>
              </a:solidFill>
              <a:ea typeface="Calibri"/>
              <a:cs typeface="Calibri"/>
            </a:endParaRPr>
          </a:p>
          <a:p>
            <a:r>
              <a:rPr lang="en-GB" sz="1100" dirty="0">
                <a:solidFill>
                  <a:srgbClr val="006758"/>
                </a:solidFill>
                <a:ea typeface="Calibri"/>
                <a:cs typeface="Calibri"/>
              </a:rPr>
              <a:t>Movement, gesture, facial expression, body language. </a:t>
            </a:r>
            <a:endParaRPr lang="en-GB" sz="1100" dirty="0">
              <a:solidFill>
                <a:srgbClr val="006758"/>
              </a:solidFill>
            </a:endParaRPr>
          </a:p>
        </p:txBody>
      </p:sp>
      <p:sp>
        <p:nvSpPr>
          <p:cNvPr id="14" name="TextBox 13">
            <a:extLst>
              <a:ext uri="{FF2B5EF4-FFF2-40B4-BE49-F238E27FC236}">
                <a16:creationId xmlns:a16="http://schemas.microsoft.com/office/drawing/2014/main" id="{0FEC3E5C-6648-1DBF-6D2D-8E7E942D6AC7}"/>
              </a:ext>
            </a:extLst>
          </p:cNvPr>
          <p:cNvSpPr txBox="1"/>
          <p:nvPr/>
        </p:nvSpPr>
        <p:spPr>
          <a:xfrm>
            <a:off x="8374050" y="5483115"/>
            <a:ext cx="2743200" cy="127727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100" dirty="0">
                <a:solidFill>
                  <a:srgbClr val="006758"/>
                </a:solidFill>
                <a:cs typeface="Segoe UI"/>
              </a:rPr>
              <a:t>Narrator</a:t>
            </a:r>
            <a:r>
              <a:rPr lang="en-US" sz="1100" dirty="0">
                <a:solidFill>
                  <a:srgbClr val="006758"/>
                </a:solidFill>
                <a:cs typeface="Segoe UI"/>
              </a:rPr>
              <a:t>​</a:t>
            </a:r>
            <a:endParaRPr lang="en-US" sz="1100">
              <a:solidFill>
                <a:srgbClr val="006758"/>
              </a:solidFill>
              <a:ea typeface="Calibri"/>
              <a:cs typeface="Segoe UI"/>
            </a:endParaRPr>
          </a:p>
          <a:p>
            <a:r>
              <a:rPr lang="en-GB" sz="1100" dirty="0">
                <a:solidFill>
                  <a:srgbClr val="006758"/>
                </a:solidFill>
                <a:cs typeface="Segoe UI"/>
              </a:rPr>
              <a:t>Vocal techniques</a:t>
            </a:r>
            <a:r>
              <a:rPr lang="en-US" sz="1100" dirty="0">
                <a:solidFill>
                  <a:srgbClr val="006758"/>
                </a:solidFill>
                <a:cs typeface="Segoe UI"/>
              </a:rPr>
              <a:t>​</a:t>
            </a:r>
            <a:endParaRPr lang="en-US" sz="1100">
              <a:solidFill>
                <a:srgbClr val="006758"/>
              </a:solidFill>
              <a:ea typeface="Calibri"/>
              <a:cs typeface="Segoe UI"/>
            </a:endParaRPr>
          </a:p>
          <a:p>
            <a:r>
              <a:rPr lang="en-GB" sz="1100" dirty="0">
                <a:solidFill>
                  <a:srgbClr val="006758"/>
                </a:solidFill>
                <a:cs typeface="Segoe UI"/>
              </a:rPr>
              <a:t>Tone </a:t>
            </a:r>
            <a:r>
              <a:rPr lang="en-US" sz="1100" dirty="0">
                <a:solidFill>
                  <a:srgbClr val="006758"/>
                </a:solidFill>
                <a:cs typeface="Segoe UI"/>
              </a:rPr>
              <a:t>​</a:t>
            </a:r>
            <a:endParaRPr lang="en-US" sz="1100">
              <a:solidFill>
                <a:srgbClr val="006758"/>
              </a:solidFill>
              <a:ea typeface="Calibri"/>
              <a:cs typeface="Segoe UI"/>
            </a:endParaRPr>
          </a:p>
          <a:p>
            <a:r>
              <a:rPr lang="en-GB" sz="1100" dirty="0">
                <a:solidFill>
                  <a:srgbClr val="006758"/>
                </a:solidFill>
                <a:cs typeface="Segoe UI"/>
              </a:rPr>
              <a:t>Pitch </a:t>
            </a:r>
            <a:r>
              <a:rPr lang="en-US" sz="1100" dirty="0">
                <a:solidFill>
                  <a:srgbClr val="006758"/>
                </a:solidFill>
                <a:cs typeface="Segoe UI"/>
              </a:rPr>
              <a:t>​</a:t>
            </a:r>
            <a:endParaRPr lang="en-US" sz="1100">
              <a:solidFill>
                <a:srgbClr val="006758"/>
              </a:solidFill>
              <a:ea typeface="Calibri"/>
              <a:cs typeface="Segoe UI"/>
            </a:endParaRPr>
          </a:p>
          <a:p>
            <a:r>
              <a:rPr lang="en-GB" sz="1100" dirty="0">
                <a:solidFill>
                  <a:srgbClr val="006758"/>
                </a:solidFill>
                <a:cs typeface="Segoe UI"/>
              </a:rPr>
              <a:t>Silence/pause </a:t>
            </a:r>
            <a:r>
              <a:rPr lang="en-US" sz="1100" dirty="0">
                <a:solidFill>
                  <a:srgbClr val="006758"/>
                </a:solidFill>
                <a:cs typeface="Segoe UI"/>
              </a:rPr>
              <a:t>​</a:t>
            </a:r>
            <a:endParaRPr lang="en-US" sz="1100">
              <a:solidFill>
                <a:srgbClr val="006758"/>
              </a:solidFill>
              <a:ea typeface="Calibri"/>
              <a:cs typeface="Segoe UI"/>
            </a:endParaRPr>
          </a:p>
          <a:p>
            <a:r>
              <a:rPr lang="en-GB" sz="1100" dirty="0">
                <a:solidFill>
                  <a:srgbClr val="006758"/>
                </a:solidFill>
                <a:cs typeface="Segoe UI"/>
              </a:rPr>
              <a:t>Tempo</a:t>
            </a:r>
            <a:r>
              <a:rPr lang="en-US" sz="1100" dirty="0">
                <a:solidFill>
                  <a:srgbClr val="006758"/>
                </a:solidFill>
                <a:cs typeface="Segoe UI"/>
              </a:rPr>
              <a:t>​</a:t>
            </a:r>
            <a:endParaRPr lang="en-US" sz="1100">
              <a:solidFill>
                <a:srgbClr val="006758"/>
              </a:solidFill>
              <a:ea typeface="Calibri"/>
              <a:cs typeface="Segoe UI"/>
            </a:endParaRPr>
          </a:p>
          <a:p>
            <a:r>
              <a:rPr lang="en-GB" sz="1100" dirty="0">
                <a:solidFill>
                  <a:srgbClr val="006758"/>
                </a:solidFill>
                <a:cs typeface="Segoe UI"/>
              </a:rPr>
              <a:t>Intonation</a:t>
            </a:r>
            <a:endParaRPr lang="en-GB" sz="1100" dirty="0" err="1">
              <a:solidFill>
                <a:srgbClr val="006758"/>
              </a:solidFill>
              <a:ea typeface="Calibri"/>
              <a:cs typeface="Segoe UI"/>
            </a:endParaRPr>
          </a:p>
        </p:txBody>
      </p:sp>
    </p:spTree>
    <p:extLst>
      <p:ext uri="{BB962C8B-B14F-4D97-AF65-F5344CB8AC3E}">
        <p14:creationId xmlns:p14="http://schemas.microsoft.com/office/powerpoint/2010/main" val="19972282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a:t>7</a:t>
            </a:r>
          </a:p>
        </p:txBody>
      </p:sp>
      <p:sp>
        <p:nvSpPr>
          <p:cNvPr id="3" name="Text Placeholder 2"/>
          <p:cNvSpPr>
            <a:spLocks noGrp="1"/>
          </p:cNvSpPr>
          <p:nvPr>
            <p:ph type="body" sz="quarter" idx="38"/>
          </p:nvPr>
        </p:nvSpPr>
        <p:spPr/>
        <p:txBody>
          <a:bodyPr/>
          <a:lstStyle/>
          <a:p>
            <a:endParaRPr lang="en-GB"/>
          </a:p>
        </p:txBody>
      </p:sp>
      <p:sp>
        <p:nvSpPr>
          <p:cNvPr id="4" name="Text Placeholder 3"/>
          <p:cNvSpPr>
            <a:spLocks noGrp="1"/>
          </p:cNvSpPr>
          <p:nvPr>
            <p:ph type="body" sz="quarter" idx="39"/>
          </p:nvPr>
        </p:nvSpPr>
        <p:spPr/>
        <p:txBody>
          <a:bodyPr/>
          <a:lstStyle/>
          <a:p>
            <a:r>
              <a:rPr lang="en-GB" dirty="0">
                <a:latin typeface="MASSILIA VF"/>
              </a:rPr>
              <a:t>Silent Movie </a:t>
            </a:r>
            <a:endParaRPr lang="en-GB"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a:xfrm>
            <a:off x="270458" y="2736259"/>
            <a:ext cx="5190471" cy="584775"/>
          </a:xfrm>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270458" y="3668004"/>
            <a:ext cx="8826041" cy="2645170"/>
          </a:xfrm>
        </p:spPr>
        <p:txBody>
          <a:bodyPr/>
          <a:lstStyle/>
          <a:p>
            <a:r>
              <a:rPr lang="en-US"/>
              <a:t>Curriculum for Wales Scheme of Learning:</a:t>
            </a:r>
            <a:br>
              <a:rPr lang="en-US"/>
            </a:br>
            <a:r>
              <a:rPr lang="en-US"/>
              <a:t>Expressive Arts</a:t>
            </a:r>
          </a:p>
        </p:txBody>
      </p:sp>
      <p:pic>
        <p:nvPicPr>
          <p:cNvPr id="9" name="Picture 8">
            <a:extLst>
              <a:ext uri="{FF2B5EF4-FFF2-40B4-BE49-F238E27FC236}">
                <a16:creationId xmlns:a16="http://schemas.microsoft.com/office/drawing/2014/main" id="{DBD8342B-0A34-3F9A-37B0-5E20E8E3F5D9}"/>
              </a:ext>
            </a:extLst>
          </p:cNvPr>
          <p:cNvPicPr>
            <a:picLocks noChangeAspect="1"/>
          </p:cNvPicPr>
          <p:nvPr/>
        </p:nvPicPr>
        <p:blipFill>
          <a:blip r:embed="rId2"/>
          <a:srcRect/>
          <a:stretch/>
        </p:blipFill>
        <p:spPr>
          <a:xfrm>
            <a:off x="6303943" y="344248"/>
            <a:ext cx="2142247" cy="2142247"/>
          </a:xfrm>
          <a:prstGeom prst="rect">
            <a:avLst/>
          </a:prstGeom>
        </p:spPr>
      </p:pic>
      <p:pic>
        <p:nvPicPr>
          <p:cNvPr id="10" name="Picture 9" descr="A white line drawing of a paint palette and a brush&#10;&#10;Description automatically generated">
            <a:extLst>
              <a:ext uri="{FF2B5EF4-FFF2-40B4-BE49-F238E27FC236}">
                <a16:creationId xmlns:a16="http://schemas.microsoft.com/office/drawing/2014/main" id="{B9606BDA-618B-F166-AAA1-BC232D3FFEA4}"/>
              </a:ext>
            </a:extLst>
          </p:cNvPr>
          <p:cNvPicPr>
            <a:picLocks noChangeAspect="1"/>
          </p:cNvPicPr>
          <p:nvPr/>
        </p:nvPicPr>
        <p:blipFill>
          <a:blip r:embed="rId3"/>
          <a:stretch>
            <a:fillRect/>
          </a:stretch>
        </p:blipFill>
        <p:spPr>
          <a:xfrm>
            <a:off x="8311243" y="292183"/>
            <a:ext cx="1978382" cy="1978382"/>
          </a:xfrm>
          <a:prstGeom prst="rect">
            <a:avLst/>
          </a:prstGeom>
        </p:spPr>
      </p:pic>
      <p:pic>
        <p:nvPicPr>
          <p:cNvPr id="11" name="Picture 10" descr="A white line drawing of music notes&#10;&#10;Description automatically generated">
            <a:extLst>
              <a:ext uri="{FF2B5EF4-FFF2-40B4-BE49-F238E27FC236}">
                <a16:creationId xmlns:a16="http://schemas.microsoft.com/office/drawing/2014/main" id="{E33FF83E-77CF-AB1D-50FA-1CCC33235309}"/>
              </a:ext>
            </a:extLst>
          </p:cNvPr>
          <p:cNvPicPr>
            <a:picLocks noChangeAspect="1"/>
          </p:cNvPicPr>
          <p:nvPr/>
        </p:nvPicPr>
        <p:blipFill>
          <a:blip r:embed="rId4"/>
          <a:stretch>
            <a:fillRect/>
          </a:stretch>
        </p:blipFill>
        <p:spPr>
          <a:xfrm>
            <a:off x="7658100" y="1893008"/>
            <a:ext cx="1951358" cy="1951358"/>
          </a:xfrm>
          <a:prstGeom prst="rect">
            <a:avLst/>
          </a:prstGeom>
        </p:spPr>
      </p:pic>
    </p:spTree>
    <p:extLst>
      <p:ext uri="{BB962C8B-B14F-4D97-AF65-F5344CB8AC3E}">
        <p14:creationId xmlns:p14="http://schemas.microsoft.com/office/powerpoint/2010/main" val="3950758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lIns="180000" tIns="180000" rIns="180000" bIns="180000" anchor="t">
            <a:normAutofit/>
          </a:bodyPr>
          <a:lstStyle/>
          <a:p>
            <a:r>
              <a:rPr lang="en-US" sz="2000" dirty="0">
                <a:solidFill>
                  <a:srgbClr val="000000"/>
                </a:solidFill>
                <a:latin typeface="Calibri"/>
                <a:cs typeface="Times New Roman"/>
              </a:rPr>
              <a:t>Vision for the Expressive Arts Department:</a:t>
            </a:r>
            <a:endParaRPr lang="en-US">
              <a:latin typeface="Calibri"/>
              <a:cs typeface="Calibri"/>
            </a:endParaRPr>
          </a:p>
          <a:p>
            <a:r>
              <a:rPr lang="en-US" sz="2000" dirty="0">
                <a:solidFill>
                  <a:srgbClr val="000000"/>
                </a:solidFill>
                <a:latin typeface="Calibri"/>
                <a:cs typeface="Times New Roman"/>
              </a:rPr>
              <a:t>We envisage our AOLE to be a place where all learners can freely express themselves and explore new ideas. Our goal is to be a creative space that welcomes all to be bold and to try new things. We believe in fairness and equality, through using art to express one’s emotions.</a:t>
            </a:r>
            <a:endParaRPr lang="en-US">
              <a:latin typeface="Calibri"/>
              <a:cs typeface="Calibri"/>
            </a:endParaRPr>
          </a:p>
          <a:p>
            <a:r>
              <a:rPr lang="en-US" sz="2000" dirty="0">
                <a:solidFill>
                  <a:srgbClr val="000000"/>
                </a:solidFill>
                <a:latin typeface="Calibri"/>
                <a:cs typeface="Times New Roman"/>
              </a:rPr>
              <a:t>Looking ahead, we want the department to be a fun and welcoming place where we work collaboratively and connect with different perspectives.</a:t>
            </a:r>
            <a:endParaRPr lang="en-US">
              <a:latin typeface="Calibri"/>
              <a:cs typeface="Calibri"/>
            </a:endParaRPr>
          </a:p>
          <a:p>
            <a:r>
              <a:rPr lang="en-US" sz="2000" dirty="0">
                <a:solidFill>
                  <a:srgbClr val="000000"/>
                </a:solidFill>
                <a:latin typeface="Calibri"/>
                <a:cs typeface="Times New Roman"/>
              </a:rPr>
              <a:t>Through mastering our craft, welcoming everyone, and exploring innovative ways of working, we're moving towards a future where expressive arts play a significant role in creating a vibrant and connected community.</a:t>
            </a:r>
            <a:endParaRPr lang="en-US" dirty="0">
              <a:latin typeface="Calibri"/>
            </a:endParaRPr>
          </a:p>
          <a:p>
            <a:endParaRPr lang="en-US" sz="20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lIns="144000" tIns="45720" rIns="91440" bIns="45720" anchor="ctr" anchorCtr="0">
            <a:noAutofit/>
          </a:bodyPr>
          <a:lstStyle/>
          <a:p>
            <a:pPr algn="ctr"/>
            <a:r>
              <a:rPr lang="en-US" dirty="0">
                <a:latin typeface="MASSILIA VF"/>
              </a:rPr>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lIns="144000" tIns="45720" rIns="91440" bIns="45720" anchor="ctr" anchorCtr="0">
            <a:noAutofit/>
          </a:bodyPr>
          <a:lstStyle/>
          <a:p>
            <a:pPr algn="ctr"/>
            <a:r>
              <a:rPr lang="en-US" dirty="0">
                <a:latin typeface="MASSILIA VF"/>
              </a:rPr>
              <a:t>Overall Learning Journey 7-11 Overtime</a:t>
            </a:r>
            <a:endParaRPr lang="en-US"/>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lIns="180000" tIns="180000" rIns="180000" bIns="180000" anchor="t">
            <a:normAutofit/>
          </a:bodyPr>
          <a:lstStyle/>
          <a:p>
            <a:endParaRPr lang="en-US" sz="3200" dirty="0"/>
          </a:p>
        </p:txBody>
      </p:sp>
    </p:spTree>
    <p:extLst>
      <p:ext uri="{BB962C8B-B14F-4D97-AF65-F5344CB8AC3E}">
        <p14:creationId xmlns:p14="http://schemas.microsoft.com/office/powerpoint/2010/main" val="31224468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lIns="180000" tIns="180000" rIns="180000" bIns="180000" anchor="t">
            <a:normAutofit/>
          </a:bodyPr>
          <a:lstStyle/>
          <a:p>
            <a:r>
              <a:rPr lang="en-US" sz="2000">
                <a:solidFill>
                  <a:srgbClr val="000000"/>
                </a:solidFill>
                <a:latin typeface="Calibri"/>
                <a:cs typeface="Calibri"/>
              </a:rPr>
              <a:t>Vision for the Expressive Arts Department:</a:t>
            </a:r>
          </a:p>
          <a:p>
            <a:r>
              <a:rPr lang="en-US" sz="2000">
                <a:solidFill>
                  <a:srgbClr val="000000"/>
                </a:solidFill>
                <a:latin typeface="Calibri"/>
                <a:cs typeface="Calibri"/>
              </a:rPr>
              <a:t>We envisage our AOLE to be a place where all learners can freely express themselves and explore new ideas. Our goal is to be a creative space that welcomes all to be bold and to try new things. We believe in fairness and equality, through using art to express one’s emotions.</a:t>
            </a:r>
          </a:p>
          <a:p>
            <a:r>
              <a:rPr lang="en-US" sz="2000">
                <a:solidFill>
                  <a:srgbClr val="000000"/>
                </a:solidFill>
                <a:latin typeface="Calibri"/>
                <a:cs typeface="Calibri"/>
              </a:rPr>
              <a:t>Looking ahead, we want the department to be a fun and welcoming place where we work collaboratively and connect with different perspectives.</a:t>
            </a:r>
          </a:p>
          <a:p>
            <a:r>
              <a:rPr lang="en-US" sz="2000">
                <a:solidFill>
                  <a:srgbClr val="000000"/>
                </a:solidFill>
                <a:latin typeface="Calibri"/>
                <a:cs typeface="Calibri"/>
              </a:rPr>
              <a:t>Through mastering our craft, welcoming everyone, and exploring innovative ways of working, we're moving towards a future where expressive arts play a significant role in creating a vibrant and connected community.</a:t>
            </a:r>
          </a:p>
          <a:p>
            <a:endParaRPr lang="en-US" sz="2000" dirty="0">
              <a:solidFill>
                <a:srgbClr val="000000"/>
              </a:solidFill>
              <a:latin typeface="Segoe UI"/>
              <a:cs typeface="Segoe UI"/>
            </a:endParaRPr>
          </a:p>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6683964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Autofit/>
          </a:bodyPr>
          <a:lstStyle/>
          <a:p>
            <a:r>
              <a:rPr lang="en-US" sz="1100" dirty="0">
                <a:latin typeface="Calibri"/>
                <a:ea typeface="Calibri"/>
                <a:cs typeface="Calibri"/>
              </a:rPr>
              <a:t>In this unit, learners will have the opportunity to</a:t>
            </a:r>
            <a:r>
              <a:rPr lang="en-US" sz="1100" dirty="0">
                <a:latin typeface="Arial"/>
                <a:ea typeface="Calibri"/>
                <a:cs typeface="Arial"/>
              </a:rPr>
              <a:t> be exposed to and explore work from diverse cultures and societies and learn about these influences, histories and impact. Learners will explore a range of different practitioners linked to silent movies from all over the world. This scheme will encourage them to develop their imagination and draw upon their own experiences, skills and talents to become creative artists themselves.</a:t>
            </a:r>
            <a:endParaRPr lang="en-US" sz="1100" dirty="0">
              <a:latin typeface="Calibri"/>
              <a:ea typeface="Calibri"/>
              <a:cs typeface="Calibri"/>
            </a:endParaRPr>
          </a:p>
          <a:p>
            <a:endParaRPr lang="en-GB" sz="1100">
              <a:latin typeface="Calibri"/>
              <a:ea typeface="Calibri"/>
              <a:cs typeface="Calibri"/>
            </a:endParaRP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pPr algn="ctr"/>
            <a:r>
              <a:rPr lang="en-US" dirty="0">
                <a:latin typeface="MASSILIA VF"/>
              </a:rPr>
              <a:t>Exploring the Expressive Arts </a:t>
            </a:r>
            <a:endParaRPr lang="en-US"/>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xfrm>
            <a:off x="248063" y="4258698"/>
            <a:ext cx="9889717" cy="786438"/>
          </a:xfrm>
          <a:solidFill>
            <a:srgbClr val="ED5A3E"/>
          </a:solidFill>
        </p:spPr>
        <p:txBody>
          <a:bodyPr lIns="144000" tIns="45720" rIns="91440" bIns="45720" anchor="ctr" anchorCtr="0">
            <a:noAutofit/>
          </a:bodyPr>
          <a:lstStyle/>
          <a:p>
            <a:endParaRPr lang="en-US" dirty="0">
              <a:latin typeface="MASSILIA VF"/>
              <a:cs typeface="Arial"/>
            </a:endParaRPr>
          </a:p>
          <a:p>
            <a:pPr algn="ctr"/>
            <a:r>
              <a:rPr lang="en-US" dirty="0">
                <a:latin typeface="MASSILIA VF"/>
                <a:cs typeface="Arial"/>
              </a:rPr>
              <a:t>Creating combines skills and knowledge, drawing on the senses, inspiration and imagination.</a:t>
            </a:r>
            <a:endParaRPr lang="en-US">
              <a:latin typeface="MASSILIA VF"/>
            </a:endParaRPr>
          </a:p>
          <a:p>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pPr algn="ctr"/>
            <a:r>
              <a:rPr lang="en-US" dirty="0">
                <a:latin typeface="MASSILIA VF"/>
              </a:rPr>
              <a:t>Responding and reflecting</a:t>
            </a:r>
            <a:endParaRPr lang="en-US"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r>
              <a:rPr lang="en-GB" sz="1100" baseline="0" dirty="0">
                <a:latin typeface="Calibri"/>
              </a:rPr>
              <a:t>In this units, we encourage learners to become reflective, curious and creative individuals both as artists and audience members.</a:t>
            </a:r>
            <a:r>
              <a:rPr lang="en-GB" sz="1100" dirty="0">
                <a:latin typeface="Calibri"/>
                <a:cs typeface="Calibri"/>
              </a:rPr>
              <a:t> </a:t>
            </a:r>
            <a:r>
              <a:rPr lang="en-GB" sz="1100" dirty="0">
                <a:latin typeface="Calibri"/>
                <a:ea typeface="Calibri"/>
                <a:cs typeface="Calibri"/>
              </a:rPr>
              <a:t>In this Silent Movie scheme </a:t>
            </a:r>
            <a:r>
              <a:rPr lang="en-GB" sz="1100" dirty="0">
                <a:latin typeface="Arial"/>
                <a:ea typeface="Calibri"/>
                <a:cs typeface="Arial"/>
              </a:rPr>
              <a:t>learners will adopt</a:t>
            </a:r>
            <a:r>
              <a:rPr lang="en-GB" sz="1100" dirty="0">
                <a:latin typeface="Arial"/>
                <a:cs typeface="Arial"/>
              </a:rPr>
              <a:t> the skills and critical vocabulary needed to equip them to consider creative work in a range of media, </a:t>
            </a:r>
            <a:r>
              <a:rPr lang="en-GB" sz="1100" i="1" dirty="0">
                <a:latin typeface="Arial"/>
                <a:cs typeface="Arial"/>
              </a:rPr>
              <a:t>forms</a:t>
            </a:r>
            <a:r>
              <a:rPr lang="en-GB" sz="1100" dirty="0">
                <a:latin typeface="Arial"/>
                <a:cs typeface="Arial"/>
              </a:rPr>
              <a:t>, </a:t>
            </a:r>
            <a:r>
              <a:rPr lang="en-GB" sz="1100" i="1" dirty="0">
                <a:latin typeface="Arial"/>
                <a:cs typeface="Arial"/>
              </a:rPr>
              <a:t>genres</a:t>
            </a:r>
            <a:r>
              <a:rPr lang="en-GB" sz="1100" dirty="0">
                <a:latin typeface="Arial"/>
                <a:cs typeface="Arial"/>
              </a:rPr>
              <a:t> and </a:t>
            </a:r>
            <a:r>
              <a:rPr lang="en-GB" sz="1100" i="1" dirty="0">
                <a:latin typeface="Arial"/>
                <a:cs typeface="Arial"/>
              </a:rPr>
              <a:t>styles</a:t>
            </a:r>
            <a:r>
              <a:rPr lang="en-GB" sz="1100" dirty="0">
                <a:latin typeface="Arial"/>
                <a:cs typeface="Arial"/>
              </a:rPr>
              <a:t>. Silent Movies style is something new that learners are being introduced to for the first time so the responding and reflecting part of this scheme is crucial. </a:t>
            </a:r>
            <a:endParaRPr lang="en-GB" sz="1100" dirty="0">
              <a:latin typeface="Calibri"/>
              <a:ea typeface="Calibri"/>
              <a:cs typeface="Calibri"/>
            </a:endParaRPr>
          </a:p>
          <a:p>
            <a:endParaRPr lang="en-GB" dirty="0">
              <a:latin typeface="Calibri"/>
              <a:ea typeface="Calibri"/>
              <a:cs typeface="Arial"/>
            </a:endParaRPr>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a:xfrm>
            <a:off x="261023" y="5199989"/>
            <a:ext cx="9876874" cy="2046775"/>
          </a:xfrm>
        </p:spPr>
        <p:txBody>
          <a:bodyPr lIns="180000" tIns="180000" rIns="180000" bIns="180000" anchor="t">
            <a:normAutofit/>
          </a:bodyPr>
          <a:lstStyle/>
          <a:p>
            <a:pPr marL="285750" indent="-285750">
              <a:buFont typeface="Arial"/>
              <a:buChar char="•"/>
            </a:pPr>
            <a:r>
              <a:rPr lang="en-GB" dirty="0">
                <a:latin typeface="Calibri"/>
                <a:cs typeface="Calibri"/>
              </a:rPr>
              <a:t>In this scheme of work, learners are given the opportunity to be innovative using stimulus as a starting point for create new and interesting work. Learners are encouraged to work collaboratively to plan, design and make performances that are fit for an audience. Learners within this unit of work with be introduced to some integral skills within drama and asked to apply those skills to a performance in an interesting way.  This unit provides a safe space for the learners to create and transform ideas while working collaboratively. </a:t>
            </a:r>
            <a:endParaRPr lang="en-US" dirty="0">
              <a:cs typeface="Calibri"/>
            </a:endParaRPr>
          </a:p>
          <a:p>
            <a:pPr marL="285750" indent="-285750">
              <a:buFont typeface="Arial"/>
              <a:buChar char="•"/>
            </a:pPr>
            <a:endParaRPr lang="en-GB" dirty="0">
              <a:latin typeface="Calibri"/>
              <a:ea typeface="Calibri"/>
              <a:cs typeface="Calibri"/>
            </a:endParaRPr>
          </a:p>
          <a:p>
            <a:pPr marL="285750" indent="-285750">
              <a:buFont typeface="Symbol,Sans-Serif"/>
              <a:buChar char="•"/>
            </a:pPr>
            <a:endParaRPr lang="en-GB" dirty="0">
              <a:latin typeface="Calibri"/>
              <a:ea typeface="Calibri"/>
              <a:cs typeface="Arial"/>
            </a:endParaRPr>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a:t>Statements of What Matters</a:t>
            </a:r>
          </a:p>
        </p:txBody>
      </p:sp>
    </p:spTree>
    <p:extLst>
      <p:ext uri="{BB962C8B-B14F-4D97-AF65-F5344CB8AC3E}">
        <p14:creationId xmlns:p14="http://schemas.microsoft.com/office/powerpoint/2010/main" val="12311257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lnSpcReduction="10000"/>
          </a:bodyPr>
          <a:lstStyle/>
          <a:p>
            <a:r>
              <a:rPr lang="en-GB" sz="1000" b="1" dirty="0">
                <a:latin typeface="MASSILIA VF"/>
                <a:cs typeface="Calibri"/>
              </a:rPr>
              <a:t>Enterprising and Creative (creating own work)</a:t>
            </a:r>
            <a:r>
              <a:rPr lang="en-GB" sz="1000" dirty="0">
                <a:latin typeface="MASSILIA VF"/>
                <a:cs typeface="Calibri"/>
              </a:rPr>
              <a:t>  </a:t>
            </a:r>
            <a:endParaRPr lang="en-US" dirty="0"/>
          </a:p>
          <a:p>
            <a:r>
              <a:rPr lang="en-GB" sz="1000" dirty="0">
                <a:latin typeface="MASSILIA VF"/>
                <a:cs typeface="Calibri"/>
              </a:rPr>
              <a:t>In this unit of work learners have the opportunity to create their own ideas and have imaginative response to stimulus.  </a:t>
            </a:r>
            <a:endParaRPr lang="en-GB" dirty="0"/>
          </a:p>
          <a:p>
            <a:r>
              <a:rPr lang="en-GB" sz="1000" b="1" dirty="0">
                <a:latin typeface="MASSILIA VF"/>
                <a:cs typeface="Calibri"/>
              </a:rPr>
              <a:t>Ambitious Capable (building skills)</a:t>
            </a:r>
            <a:r>
              <a:rPr lang="en-GB" sz="1000" dirty="0">
                <a:latin typeface="MASSILIA VF"/>
                <a:cs typeface="Calibri"/>
              </a:rPr>
              <a:t>  </a:t>
            </a:r>
            <a:endParaRPr lang="en-GB" dirty="0"/>
          </a:p>
          <a:p>
            <a:r>
              <a:rPr lang="en-GB" sz="1000" dirty="0">
                <a:latin typeface="MASSILIA VF"/>
                <a:cs typeface="Calibri"/>
              </a:rPr>
              <a:t>In this unit, learners are focusing on the key skills linked to silent movies. A key focus is mime and slapstick comedy. </a:t>
            </a:r>
            <a:endParaRPr lang="en-GB" sz="1000">
              <a:cs typeface="Calibri"/>
            </a:endParaRPr>
          </a:p>
          <a:p>
            <a:r>
              <a:rPr lang="en-GB" sz="1000" b="1" dirty="0">
                <a:latin typeface="MASSILIA VF"/>
                <a:cs typeface="Calibri"/>
              </a:rPr>
              <a:t>Healthy, confident (performance in Drama and Music)</a:t>
            </a:r>
            <a:r>
              <a:rPr lang="en-GB" sz="1000" dirty="0">
                <a:latin typeface="MASSILIA VF"/>
                <a:cs typeface="Calibri"/>
              </a:rPr>
              <a:t>  </a:t>
            </a:r>
            <a:endParaRPr lang="en-GB" dirty="0"/>
          </a:p>
          <a:p>
            <a:r>
              <a:rPr lang="en-GB" sz="1000" dirty="0">
                <a:latin typeface="MASSILIA VF"/>
                <a:cs typeface="Calibri"/>
              </a:rPr>
              <a:t>Confidence is key in this unit of work and learners will becoming more confident towards the end of year 7 to perform in front of an audience. </a:t>
            </a:r>
            <a:endParaRPr lang="en-GB" dirty="0">
              <a:cs typeface="Calibri"/>
            </a:endParaRPr>
          </a:p>
          <a:p>
            <a:r>
              <a:rPr lang="en-GB" sz="1000" b="1" dirty="0">
                <a:latin typeface="MASSILIA VF"/>
                <a:cs typeface="Calibri"/>
              </a:rPr>
              <a:t>Ethical, informed (about the past)</a:t>
            </a:r>
            <a:r>
              <a:rPr lang="en-GB" sz="1000" dirty="0">
                <a:latin typeface="MASSILIA VF"/>
                <a:cs typeface="Calibri"/>
              </a:rPr>
              <a:t>  </a:t>
            </a:r>
            <a:endParaRPr lang="en-GB"/>
          </a:p>
          <a:p>
            <a:r>
              <a:rPr lang="en-GB" sz="1000" dirty="0">
                <a:latin typeface="MASSILIA VF"/>
                <a:cs typeface="Calibri"/>
              </a:rPr>
              <a:t>Learners will be introduced to a range of different silent movie practitioners from different eras and different countries. </a:t>
            </a:r>
            <a:endParaRPr lang="en-GB" sz="1000">
              <a:latin typeface="MASSILIA VF"/>
              <a:ea typeface="Calibri"/>
              <a:cs typeface="Calibri"/>
            </a:endParaRPr>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lIns="144000" tIns="45720" rIns="91440" bIns="45720" anchor="ctr" anchorCtr="0">
            <a:noAutofit/>
          </a:bodyPr>
          <a:lstStyle/>
          <a:p>
            <a:pPr algn="ctr"/>
            <a:r>
              <a:rPr lang="en-US" dirty="0">
                <a:latin typeface="MASSILIA VF"/>
              </a:rPr>
              <a:t>Four Purposes</a:t>
            </a:r>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lIns="144000" tIns="45720" rIns="91440" bIns="45720" anchor="ctr" anchorCtr="0">
            <a:noAutofit/>
          </a:bodyPr>
          <a:lstStyle/>
          <a:p>
            <a:pPr algn="ctr"/>
            <a:r>
              <a:rPr lang="en-US" dirty="0">
                <a:latin typeface="MASSILIA VF"/>
              </a:rPr>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lIns="144000" tIns="45720" rIns="91440" bIns="45720" anchor="ctr" anchorCtr="0">
            <a:noAutofit/>
          </a:bodyPr>
          <a:lstStyle/>
          <a:p>
            <a:pPr algn="ctr"/>
            <a:r>
              <a:rPr lang="en-US" dirty="0">
                <a:latin typeface="MASSILIA VF"/>
              </a:rPr>
              <a:t>Integral Skills</a:t>
            </a:r>
            <a:endParaRPr lang="en-US"/>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fontScale="70000" lnSpcReduction="20000"/>
          </a:bodyPr>
          <a:lstStyle/>
          <a:p>
            <a:r>
              <a:rPr lang="en-GB" sz="900" u="sng" dirty="0">
                <a:latin typeface="Calibri"/>
                <a:ea typeface="Calibri"/>
                <a:cs typeface="Calibri"/>
              </a:rPr>
              <a:t>..</a:t>
            </a:r>
            <a:r>
              <a:rPr lang="en-GB" b="1" u="sng" dirty="0">
                <a:latin typeface="Calibri"/>
                <a:ea typeface="Calibri"/>
                <a:cs typeface="Calibri"/>
              </a:rPr>
              <a:t>Creativity and innovation</a:t>
            </a:r>
            <a:endParaRPr lang="en-US" dirty="0">
              <a:latin typeface="Calibri"/>
              <a:ea typeface="Calibri"/>
              <a:cs typeface="Calibri"/>
            </a:endParaRPr>
          </a:p>
          <a:p>
            <a:r>
              <a:rPr lang="en-GB" dirty="0">
                <a:latin typeface="Calibri"/>
                <a:ea typeface="Calibri"/>
                <a:cs typeface="Calibri"/>
              </a:rPr>
              <a:t>Learners use their creative skills and imagination, discover possibilities and refine ideas to produce their own unique artistic work.</a:t>
            </a:r>
            <a:endParaRPr lang="en-GB" dirty="0">
              <a:cs typeface="Calibri"/>
            </a:endParaRPr>
          </a:p>
          <a:p>
            <a:r>
              <a:rPr lang="en-GB" b="1" u="sng" dirty="0">
                <a:latin typeface="Calibri"/>
                <a:ea typeface="Calibri"/>
                <a:cs typeface="Calibri"/>
              </a:rPr>
              <a:t>Critical thinking and problem-solving</a:t>
            </a:r>
            <a:endParaRPr lang="en-GB" dirty="0">
              <a:cs typeface="Calibri"/>
            </a:endParaRPr>
          </a:p>
          <a:p>
            <a:r>
              <a:rPr lang="en-GB" dirty="0">
                <a:latin typeface="Calibri"/>
                <a:ea typeface="Calibri"/>
                <a:cs typeface="Calibri"/>
              </a:rPr>
              <a:t>The evaluation involved in the creative process enables learners to develop reflective, questioning and problem-solving skills, as well as to challenge perceptions and identify solutions. </a:t>
            </a:r>
            <a:endParaRPr lang="en-GB" dirty="0">
              <a:cs typeface="Calibri"/>
            </a:endParaRPr>
          </a:p>
          <a:p>
            <a:r>
              <a:rPr lang="en-GB" b="1" u="sng" dirty="0">
                <a:latin typeface="Calibri"/>
                <a:ea typeface="Calibri"/>
                <a:cs typeface="Calibri"/>
              </a:rPr>
              <a:t>Personal effectiveness</a:t>
            </a:r>
            <a:endParaRPr lang="en-GB" dirty="0">
              <a:cs typeface="Calibri"/>
            </a:endParaRPr>
          </a:p>
          <a:p>
            <a:r>
              <a:rPr lang="en-GB" sz="1600" dirty="0">
                <a:latin typeface="Calibri"/>
                <a:ea typeface="Calibri"/>
                <a:cs typeface="Calibri"/>
              </a:rPr>
              <a:t>Learners develop self-confidence, self-esteem, independence, communication skills and social and cultural awareness.</a:t>
            </a:r>
            <a:endParaRPr lang="en-GB" sz="1600" dirty="0">
              <a:cs typeface="Calibri"/>
            </a:endParaRPr>
          </a:p>
          <a:p>
            <a:r>
              <a:rPr lang="en-GB" b="1" u="sng" dirty="0">
                <a:latin typeface="Calibri"/>
                <a:ea typeface="Calibri"/>
                <a:cs typeface="Calibri"/>
              </a:rPr>
              <a:t>Planning and organising</a:t>
            </a:r>
            <a:endParaRPr lang="en-GB" dirty="0">
              <a:cs typeface="Calibri"/>
            </a:endParaRPr>
          </a:p>
          <a:p>
            <a:r>
              <a:rPr lang="en-GB" sz="1600" dirty="0">
                <a:latin typeface="Calibri"/>
                <a:ea typeface="Calibri"/>
                <a:cs typeface="Calibri"/>
              </a:rPr>
              <a:t> Learners generate ideas, develop curiosity, explore and bring ideas into action is fundamental to this Area.</a:t>
            </a:r>
            <a:endParaRPr lang="en-GB" dirty="0">
              <a:cs typeface="Calibri"/>
            </a:endParaRPr>
          </a:p>
          <a:p>
            <a:endParaRPr lang="en-GB" sz="900" u="sng" dirty="0">
              <a:latin typeface="Calibri"/>
              <a:ea typeface="Calibri"/>
              <a:cs typeface="Calibri"/>
            </a:endParaRP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a:xfrm>
            <a:off x="5410170" y="3816509"/>
            <a:ext cx="4955937" cy="3407844"/>
          </a:xfrm>
        </p:spPr>
        <p:txBody>
          <a:bodyPr lIns="180000" tIns="180000" rIns="180000" bIns="180000" anchor="t">
            <a:noAutofit/>
          </a:bodyPr>
          <a:lstStyle/>
          <a:p>
            <a:endParaRPr lang="en-GB" sz="1100">
              <a:latin typeface="Calibri"/>
              <a:ea typeface="Calibri"/>
              <a:cs typeface="Calibri"/>
            </a:endParaRPr>
          </a:p>
          <a:p>
            <a:pPr marL="285750" indent="-285750">
              <a:buFont typeface="Arial"/>
              <a:buChar char="•"/>
            </a:pPr>
            <a:endParaRPr lang="en-GB" sz="1100" dirty="0">
              <a:solidFill>
                <a:srgbClr val="FF0000"/>
              </a:solidFill>
              <a:latin typeface="Calibri"/>
              <a:ea typeface="Calibri"/>
              <a:cs typeface="Calibri"/>
            </a:endParaRPr>
          </a:p>
          <a:p>
            <a:endParaRPr lang="en-GB" sz="1100" dirty="0">
              <a:latin typeface="Calibri"/>
              <a:ea typeface="Calibri"/>
              <a:cs typeface="Calibri"/>
            </a:endParaRPr>
          </a:p>
          <a:p>
            <a:r>
              <a:rPr lang="en-US" sz="1100" dirty="0">
                <a:latin typeface="Calibri"/>
                <a:cs typeface="Calibri"/>
              </a:rPr>
              <a:t>Silent Movie scheme embeds many of the pedagogical principles within the scheme of work. The main ones that are focused on in this scheme are: </a:t>
            </a:r>
            <a:endParaRPr lang="en-US">
              <a:latin typeface="Calibri"/>
              <a:ea typeface="Calibri"/>
              <a:cs typeface="Calibri"/>
            </a:endParaRPr>
          </a:p>
          <a:p>
            <a:pPr marL="171450" indent="-171450">
              <a:buChar char="•"/>
            </a:pPr>
            <a:r>
              <a:rPr lang="en-US" sz="1100" dirty="0">
                <a:latin typeface="Calibri"/>
                <a:ea typeface="Calibri"/>
                <a:cs typeface="Arial"/>
              </a:rPr>
              <a:t>challenges all learners by encouraging them to </a:t>
            </a:r>
            <a:r>
              <a:rPr lang="en-US" sz="1100" err="1">
                <a:latin typeface="Calibri"/>
                <a:ea typeface="Calibri"/>
                <a:cs typeface="Arial"/>
              </a:rPr>
              <a:t>recognise</a:t>
            </a:r>
            <a:r>
              <a:rPr lang="en-US" sz="1100" dirty="0">
                <a:latin typeface="Calibri"/>
                <a:ea typeface="Calibri"/>
                <a:cs typeface="Arial"/>
              </a:rPr>
              <a:t> the importance of sustained effort in meeting expectations that are high but achievable for them</a:t>
            </a:r>
            <a:endParaRPr lang="en-US" sz="1100">
              <a:latin typeface="Calibri"/>
              <a:ea typeface="Calibri"/>
              <a:cs typeface="Calibri"/>
            </a:endParaRPr>
          </a:p>
          <a:p>
            <a:pPr marL="171450" indent="-171450">
              <a:buChar char="•"/>
            </a:pPr>
            <a:r>
              <a:rPr lang="en-US" sz="1100" dirty="0">
                <a:latin typeface="Calibri"/>
                <a:ea typeface="Calibri"/>
                <a:cs typeface="Arial"/>
              </a:rPr>
              <a:t>means employing a blend of approaches including those that promote problem-solving, creative and critical thinking</a:t>
            </a:r>
            <a:endParaRPr lang="en-US" sz="1100">
              <a:latin typeface="Calibri"/>
              <a:ea typeface="Calibri"/>
              <a:cs typeface="Calibri"/>
            </a:endParaRPr>
          </a:p>
          <a:p>
            <a:pPr marL="171450" indent="-171450">
              <a:buChar char="•"/>
            </a:pPr>
            <a:r>
              <a:rPr lang="en-US" sz="1100">
                <a:latin typeface="Calibri"/>
                <a:ea typeface="Calibri"/>
                <a:cs typeface="Arial"/>
              </a:rPr>
              <a:t>encourages learners to take increasing responsibility for their own learning</a:t>
            </a:r>
            <a:endParaRPr lang="en-US" sz="1100">
              <a:latin typeface="Calibri"/>
              <a:ea typeface="Calibri"/>
              <a:cs typeface="Calibri"/>
            </a:endParaRPr>
          </a:p>
          <a:p>
            <a:pPr marL="171450" indent="-171450">
              <a:buChar char="•"/>
            </a:pPr>
            <a:r>
              <a:rPr lang="en-US" sz="1100" dirty="0">
                <a:latin typeface="Calibri"/>
                <a:ea typeface="Calibri"/>
                <a:cs typeface="Arial"/>
              </a:rPr>
              <a:t>encourages collaboration</a:t>
            </a:r>
            <a:endParaRPr lang="en-US" sz="1100" dirty="0">
              <a:latin typeface="Calibri"/>
              <a:ea typeface="Calibri"/>
              <a:cs typeface="Calibri"/>
            </a:endParaRPr>
          </a:p>
          <a:p>
            <a:pPr marL="171450" indent="-171450">
              <a:buChar char="•"/>
            </a:pPr>
            <a:endParaRPr lang="en-US" sz="1100" dirty="0">
              <a:latin typeface="Calibri"/>
              <a:ea typeface="Calibri"/>
              <a:cs typeface="Calibri"/>
            </a:endParaRPr>
          </a:p>
          <a:p>
            <a:endParaRPr lang="en-US" sz="1100" dirty="0">
              <a:latin typeface="Calibri"/>
              <a:ea typeface="Calibri"/>
              <a:cs typeface="Arial"/>
            </a:endParaRPr>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xfrm>
            <a:off x="5426906" y="3890944"/>
            <a:ext cx="4939201" cy="410400"/>
          </a:xfrm>
          <a:solidFill>
            <a:srgbClr val="ED5A3E"/>
          </a:solidFill>
        </p:spPr>
        <p:txBody>
          <a:bodyPr lIns="144000" tIns="45720" rIns="91440" bIns="45720" anchor="ctr" anchorCtr="0">
            <a:noAutofit/>
          </a:bodyPr>
          <a:lstStyle/>
          <a:p>
            <a:pPr algn="ctr"/>
            <a:r>
              <a:rPr lang="en-US" dirty="0">
                <a:latin typeface="MASSILIA VF"/>
              </a:rPr>
              <a:t>Pedagogical Principles</a:t>
            </a:r>
          </a:p>
        </p:txBody>
      </p:sp>
      <p:sp>
        <p:nvSpPr>
          <p:cNvPr id="11" name="Text Placeholder 10">
            <a:extLst>
              <a:ext uri="{FF2B5EF4-FFF2-40B4-BE49-F238E27FC236}">
                <a16:creationId xmlns:a16="http://schemas.microsoft.com/office/drawing/2014/main" id="{F39214EF-5361-8B4F-A389-748C6BFCE481}"/>
              </a:ext>
            </a:extLst>
          </p:cNvPr>
          <p:cNvSpPr>
            <a:spLocks noGrp="1"/>
          </p:cNvSpPr>
          <p:nvPr>
            <p:ph type="body" sz="quarter" idx="44"/>
          </p:nvPr>
        </p:nvSpPr>
        <p:spPr>
          <a:xfrm>
            <a:off x="326038" y="4313563"/>
            <a:ext cx="5003883" cy="3092314"/>
          </a:xfrm>
        </p:spPr>
        <p:txBody>
          <a:bodyPr lIns="180000" tIns="180000" rIns="180000" bIns="180000" anchor="t">
            <a:normAutofit lnSpcReduction="10000"/>
          </a:bodyPr>
          <a:lstStyle/>
          <a:p>
            <a:r>
              <a:rPr lang="en-US" sz="900" b="1" u="sng">
                <a:latin typeface="Calibri"/>
                <a:cs typeface="Calibri"/>
              </a:rPr>
              <a:t>Literacy </a:t>
            </a:r>
            <a:r>
              <a:rPr lang="en-US" sz="900" dirty="0">
                <a:latin typeface="Calibri"/>
                <a:cs typeface="Calibri"/>
              </a:rPr>
              <a:t> </a:t>
            </a:r>
            <a:endParaRPr lang="en-US" dirty="0"/>
          </a:p>
          <a:p>
            <a:r>
              <a:rPr lang="en-US" sz="900" b="1" dirty="0">
                <a:latin typeface="Calibri"/>
                <a:cs typeface="Calibri"/>
              </a:rPr>
              <a:t>Listening 2.4</a:t>
            </a:r>
            <a:r>
              <a:rPr lang="en-US" sz="900" dirty="0">
                <a:latin typeface="Calibri"/>
                <a:cs typeface="Calibri"/>
              </a:rPr>
              <a:t> </a:t>
            </a:r>
            <a:endParaRPr lang="en-US" dirty="0"/>
          </a:p>
          <a:p>
            <a:r>
              <a:rPr lang="en-US" sz="900" dirty="0">
                <a:latin typeface="Calibri"/>
                <a:cs typeface="Calibri"/>
              </a:rPr>
              <a:t>I can listen to and respond to others with questions and comments which focus on reasons, implications and next steps. </a:t>
            </a:r>
            <a:endParaRPr lang="en-US" dirty="0"/>
          </a:p>
          <a:p>
            <a:r>
              <a:rPr lang="en-US" sz="900" dirty="0">
                <a:latin typeface="Calibri"/>
                <a:cs typeface="Calibri"/>
              </a:rPr>
              <a:t>I can listen in order to show agreement and disagreement in collaborative discussion and situations. </a:t>
            </a:r>
            <a:endParaRPr lang="en-US" dirty="0"/>
          </a:p>
          <a:p>
            <a:r>
              <a:rPr lang="en-US" sz="900" b="1" dirty="0">
                <a:latin typeface="Calibri"/>
                <a:cs typeface="Calibri"/>
              </a:rPr>
              <a:t>Speaking 4.3</a:t>
            </a:r>
            <a:r>
              <a:rPr lang="en-US" sz="900" dirty="0">
                <a:latin typeface="Calibri"/>
                <a:cs typeface="Calibri"/>
              </a:rPr>
              <a:t> </a:t>
            </a:r>
            <a:endParaRPr lang="en-US" dirty="0"/>
          </a:p>
          <a:p>
            <a:r>
              <a:rPr lang="en-US" sz="900" dirty="0">
                <a:latin typeface="Calibri"/>
                <a:cs typeface="Calibri"/>
              </a:rPr>
              <a:t>I can contribute to group discussion in different roles, taking responsibility for completing the task well.  </a:t>
            </a:r>
            <a:endParaRPr lang="en-US" dirty="0"/>
          </a:p>
          <a:p>
            <a:r>
              <a:rPr lang="en-US" sz="900" dirty="0">
                <a:latin typeface="Calibri"/>
                <a:cs typeface="Calibri"/>
              </a:rPr>
              <a:t>Oracy will be developed throughout this scheme of work with learners presenting work as well as giving feedback and feedforward further developing their oracy skills.  </a:t>
            </a:r>
            <a:endParaRPr lang="en-US" dirty="0"/>
          </a:p>
          <a:p>
            <a:r>
              <a:rPr lang="en-US" sz="900" dirty="0">
                <a:latin typeface="Calibri"/>
                <a:cs typeface="Calibri"/>
              </a:rPr>
              <a:t>Key words vocabulary to develop each week with learners understanding new drama specific vocabulary.  </a:t>
            </a:r>
            <a:endParaRPr lang="en-US" dirty="0"/>
          </a:p>
          <a:p>
            <a:r>
              <a:rPr lang="en-US" sz="900" dirty="0">
                <a:latin typeface="Calibri"/>
                <a:cs typeface="Calibri"/>
              </a:rPr>
              <a:t>Reading and scanning text as well as interpreting characters and making them unique from a text.  </a:t>
            </a:r>
            <a:endParaRPr lang="en-US" dirty="0"/>
          </a:p>
          <a:p>
            <a:endParaRPr lang="en-US" sz="1000" dirty="0">
              <a:latin typeface="Calibri"/>
              <a:cs typeface="Calibri"/>
            </a:endParaRPr>
          </a:p>
          <a:p>
            <a:endParaRPr lang="en-US"/>
          </a:p>
          <a:p>
            <a:endParaRPr lang="en-US" dirty="0"/>
          </a:p>
          <a:p>
            <a:endParaRPr lang="en-US" dirty="0"/>
          </a:p>
          <a:p>
            <a:endParaRPr lang="en-US" dirty="0"/>
          </a:p>
        </p:txBody>
      </p:sp>
    </p:spTree>
    <p:extLst>
      <p:ext uri="{BB962C8B-B14F-4D97-AF65-F5344CB8AC3E}">
        <p14:creationId xmlns:p14="http://schemas.microsoft.com/office/powerpoint/2010/main" val="27660392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sz="1100" dirty="0">
                <a:latin typeface="Calibri"/>
                <a:cs typeface="Calibri"/>
              </a:rPr>
              <a:t>Legends of the sea is an introduction to increasing the effectiveness of the learners. It allows learners to become leaders, have more autonomy over their own work as well as increasing their use of imaginative responses to a stimulus. This is something that will help them in all areas of the curriculum.</a:t>
            </a:r>
          </a:p>
          <a:p>
            <a:r>
              <a:rPr lang="en-US" sz="1100" dirty="0">
                <a:latin typeface="Calibri"/>
                <a:cs typeface="Calibri"/>
              </a:rPr>
              <a:t>Learners will gain greater confidence by being able to explore, experience, interpret, create and respond through this scheme of learning. </a:t>
            </a:r>
            <a:endParaRPr lang="en-US"/>
          </a:p>
          <a:p>
            <a:endParaRPr lang="en-US" sz="800"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a:t>Increasing effectiveness as a learner</a:t>
            </a:r>
            <a:endParaRPr lang="en-US" sz="105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r>
              <a:rPr lang="en-US" dirty="0">
                <a:latin typeface="MASSILIA VF"/>
              </a:rPr>
              <a:t> </a:t>
            </a:r>
            <a:r>
              <a:rPr lang="en-US" sz="1100" dirty="0">
                <a:latin typeface="Calibri"/>
                <a:cs typeface="Calibri"/>
              </a:rPr>
              <a:t>In Legends of the sea, learners get to explore Performing Arts through creating their own work, evaluating their work and the work of others and being a critical audience member for their peers. </a:t>
            </a:r>
            <a:endParaRPr lang="en-US" dirty="0"/>
          </a:p>
          <a:p>
            <a:r>
              <a:rPr lang="en-US" sz="1100" dirty="0">
                <a:latin typeface="Calibri"/>
                <a:cs typeface="Calibri"/>
              </a:rPr>
              <a:t>Learners will learn and refine different types of knowledge and skills including the techniques, required to create and interpret in drama. </a:t>
            </a:r>
            <a:endParaRPr lang="en-US" dirty="0"/>
          </a:p>
          <a:p>
            <a:endParaRPr lang="en-US" sz="800"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a:t>Increasing breadth and depth of knowledge</a:t>
            </a:r>
            <a:endParaRPr lang="en-US" sz="105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US" sz="1100" dirty="0">
                <a:latin typeface="Calibri"/>
                <a:cs typeface="Calibri"/>
              </a:rPr>
              <a:t>Progression in this scheme of learning is demonstrated through the development of the key drama skills as well as the development of the learners capabilities to explore, respond and reflect within the disciplines of acting. </a:t>
            </a:r>
            <a:endParaRPr lang="en-US" dirty="0"/>
          </a:p>
          <a:p>
            <a:r>
              <a:rPr lang="en-US" sz="1100" dirty="0">
                <a:latin typeface="Calibri"/>
                <a:cs typeface="Calibri"/>
              </a:rPr>
              <a:t>In this early stage of introductory drama, I would expect learners to have a growing curiosity for being create and innovative.</a:t>
            </a:r>
            <a:endParaRPr lang="en-US" dirty="0"/>
          </a:p>
          <a:p>
            <a:endParaRPr lang="en-US" sz="800" dirty="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a:t>Deepening understanding of the ideas and disciplines within Areas</a:t>
            </a:r>
            <a:endParaRPr lang="en-US" sz="105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sz="1100" dirty="0">
                <a:latin typeface="Calibri Light"/>
                <a:cs typeface="Calibri Light"/>
              </a:rPr>
              <a:t>In this early stages of year 7 drama, learners level of control, accuracy and fluency will grow as the learners confidence and ability progresses. Learning at this stage will be </a:t>
            </a:r>
            <a:r>
              <a:rPr lang="en-US" sz="1100" dirty="0" err="1">
                <a:latin typeface="Calibri Light"/>
                <a:cs typeface="Calibri Light"/>
              </a:rPr>
              <a:t>characterised</a:t>
            </a:r>
            <a:r>
              <a:rPr lang="en-US" sz="1100" dirty="0">
                <a:latin typeface="Calibri Light"/>
                <a:cs typeface="Calibri Light"/>
              </a:rPr>
              <a:t> by using simple, stereotypical movements, vocal  and facial expressions but this will progress over time. </a:t>
            </a:r>
            <a:endParaRPr lang="en-US"/>
          </a:p>
          <a:p>
            <a:r>
              <a:rPr lang="en-US" sz="1100" dirty="0">
                <a:latin typeface="Calibri Light"/>
                <a:cs typeface="Calibri Light"/>
              </a:rPr>
              <a:t>When evaluating their work in this unit, learners are required to know the main key words linked to movement and voice and use them when evaluating others and themselves. </a:t>
            </a:r>
            <a:endParaRPr lang="en-US"/>
          </a:p>
          <a:p>
            <a:endParaRPr lang="en-US" sz="800"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a:t>Refinement and growing sophistication in the use and application of skills</a:t>
            </a:r>
            <a:endParaRPr lang="en-US" sz="105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sz="1100" dirty="0">
                <a:latin typeface="Calibri"/>
                <a:cs typeface="Calibri"/>
              </a:rPr>
              <a:t>Legends of the sea is a transferrable scheme linked to their KS2 work on the Lizzy May. As well as making links to this, there will be links across all areas of Expressive Arts.</a:t>
            </a:r>
            <a:endParaRPr lang="en-US" dirty="0"/>
          </a:p>
          <a:p>
            <a:endParaRPr lang="en-US" sz="800"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a:t>Making connections and transferring learning into new contexts</a:t>
            </a:r>
            <a:endParaRPr lang="en-US" sz="70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lIns="180000" tIns="180000" rIns="180000" bIns="180000" anchor="t">
            <a:normAutofit/>
          </a:bodyPr>
          <a:lstStyle/>
          <a:p>
            <a:r>
              <a:rPr lang="en-US" sz="1100" dirty="0">
                <a:latin typeface="Calibri"/>
                <a:cs typeface="Calibri"/>
              </a:rPr>
              <a:t>The main issues at KS3 is the ability to recall because the learner on having drama once every two weeks. To address these issues, we revisit skills as often as we can and focus on performance confidence, ability and quality as a main focus for year 7 drama. </a:t>
            </a:r>
            <a:endParaRPr lang="en-US"/>
          </a:p>
          <a:p>
            <a:endParaRPr lang="en-US" sz="800" dirty="0"/>
          </a:p>
          <a:p>
            <a:endParaRPr lang="en-US" sz="800"/>
          </a:p>
          <a:p>
            <a:endParaRPr lang="en-US" sz="800"/>
          </a:p>
          <a:p>
            <a:endParaRPr lang="en-US" sz="800"/>
          </a:p>
          <a:p>
            <a:endParaRPr lang="en-US" sz="800"/>
          </a:p>
          <a:p>
            <a:endParaRPr lang="en-US" sz="80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a:t>Additional notes &amp; Misconceptions</a:t>
            </a:r>
          </a:p>
        </p:txBody>
      </p:sp>
    </p:spTree>
    <p:extLst>
      <p:ext uri="{BB962C8B-B14F-4D97-AF65-F5344CB8AC3E}">
        <p14:creationId xmlns:p14="http://schemas.microsoft.com/office/powerpoint/2010/main" val="26167392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dirty="0">
                <a:latin typeface="Arial"/>
                <a:cs typeface="Arial"/>
              </a:rPr>
              <a:t>•</a:t>
            </a:r>
            <a:r>
              <a:rPr lang="en-US" dirty="0">
                <a:latin typeface="Calibri"/>
                <a:cs typeface="Calibri"/>
              </a:rPr>
              <a:t>I can explore and experiment with and then select appropriate creative techniques, practices, materials, processes, resources, tools and technologies.</a:t>
            </a:r>
            <a:endParaRPr lang="en-US" dirty="0"/>
          </a:p>
          <a:p>
            <a:r>
              <a:rPr lang="en-US" dirty="0">
                <a:latin typeface="Arial"/>
                <a:cs typeface="Arial"/>
              </a:rPr>
              <a:t>•</a:t>
            </a:r>
            <a:r>
              <a:rPr lang="en-US" dirty="0">
                <a:latin typeface="Calibri"/>
                <a:cs typeface="Calibri"/>
              </a:rPr>
              <a:t>I can explore how and why creative work is made by asking questions and developing my own answers.</a:t>
            </a:r>
            <a:endParaRPr lang="en-US" dirty="0"/>
          </a:p>
          <a:p>
            <a:r>
              <a:rPr lang="en-US" dirty="0">
                <a:latin typeface="Arial"/>
                <a:cs typeface="Arial"/>
              </a:rPr>
              <a:t>•</a:t>
            </a:r>
            <a:r>
              <a:rPr lang="en-US" dirty="0">
                <a:latin typeface="Calibri"/>
                <a:cs typeface="Calibri"/>
              </a:rPr>
              <a:t>I can explore and describe how artists and creative work communicate mood, feelings and ideas.</a:t>
            </a:r>
            <a:endParaRPr lang="en-US" dirty="0"/>
          </a:p>
          <a:p>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a:normAutofit/>
          </a:bodyPr>
          <a:lstStyle/>
          <a:p>
            <a:pPr marL="171450" indent="-171450">
              <a:buFont typeface="Arial" panose="020B0604020202020204" pitchFamily="34" charset="0"/>
              <a:buChar char="•"/>
            </a:pPr>
            <a:endParaRPr lang="en-US" sz="90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a:xfrm>
            <a:off x="7138882" y="1611556"/>
            <a:ext cx="3229200" cy="5642680"/>
          </a:xfrm>
        </p:spPr>
        <p:txBody>
          <a:bodyPr>
            <a:normAutofit/>
          </a:bodyPr>
          <a:lstStyle/>
          <a:p>
            <a:pPr marL="171450" indent="-171450">
              <a:buFont typeface="Arial" panose="020B0604020202020204" pitchFamily="34" charset="0"/>
              <a:buChar char="•"/>
            </a:pPr>
            <a:endParaRPr lang="en-US" sz="900"/>
          </a:p>
          <a:p>
            <a:pPr marL="171450" indent="-171450">
              <a:buFont typeface="Arial" panose="020B0604020202020204" pitchFamily="34" charset="0"/>
              <a:buChar char="•"/>
            </a:pPr>
            <a:endParaRPr lang="en-US" sz="90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lIns="91440" tIns="45720" rIns="91440" bIns="45720" anchor="t">
            <a:normAutofit fontScale="55000" lnSpcReduction="20000"/>
          </a:bodyPr>
          <a:lstStyle/>
          <a:p>
            <a:pPr algn="ctr"/>
            <a:r>
              <a:rPr lang="en-US" dirty="0">
                <a:latin typeface="MASSILIA VF"/>
              </a:rPr>
              <a:t>Progression Steps to inform teaching</a:t>
            </a:r>
            <a:endParaRPr lang="en-US"/>
          </a:p>
          <a:p>
            <a:pPr algn="ctr"/>
            <a:r>
              <a:rPr lang="en-GB" sz="1900" dirty="0">
                <a:solidFill>
                  <a:srgbClr val="000000"/>
                </a:solidFill>
                <a:latin typeface="Calibri"/>
                <a:ea typeface="Calibri"/>
                <a:cs typeface="Calibri"/>
              </a:rPr>
              <a:t>Exploring the expressive arts is essential to developing artistic skills and knowledge and it enables learners to become curious and creative individuals.</a:t>
            </a:r>
            <a:endParaRPr lang="en-US" sz="1900" b="0" dirty="0">
              <a:solidFill>
                <a:srgbClr val="000000"/>
              </a:solidFill>
              <a:latin typeface="Calibri"/>
              <a:ea typeface="Calibri"/>
              <a:cs typeface="Calibri"/>
            </a:endParaRPr>
          </a:p>
        </p:txBody>
      </p:sp>
      <p:graphicFrame>
        <p:nvGraphicFramePr>
          <p:cNvPr id="10" name="Table 9">
            <a:extLst>
              <a:ext uri="{FF2B5EF4-FFF2-40B4-BE49-F238E27FC236}">
                <a16:creationId xmlns:a16="http://schemas.microsoft.com/office/drawing/2014/main" id="{5D832C4F-3A0F-173C-B51D-CFB74DA5379A}"/>
              </a:ext>
            </a:extLst>
          </p:cNvPr>
          <p:cNvGraphicFramePr>
            <a:graphicFrameLocks noGrp="1"/>
          </p:cNvGraphicFramePr>
          <p:nvPr/>
        </p:nvGraphicFramePr>
        <p:xfrm>
          <a:off x="3738267" y="1607271"/>
          <a:ext cx="3267075" cy="2115817"/>
        </p:xfrm>
        <a:graphic>
          <a:graphicData uri="http://schemas.openxmlformats.org/drawingml/2006/table">
            <a:tbl>
              <a:tblPr bandRow="1">
                <a:tableStyleId>{5C22544A-7EE6-4342-B048-85BDC9FD1C3A}</a:tableStyleId>
              </a:tblPr>
              <a:tblGrid>
                <a:gridCol w="3267075">
                  <a:extLst>
                    <a:ext uri="{9D8B030D-6E8A-4147-A177-3AD203B41FA5}">
                      <a16:colId xmlns:a16="http://schemas.microsoft.com/office/drawing/2014/main" val="1932416559"/>
                    </a:ext>
                  </a:extLst>
                </a:gridCol>
              </a:tblGrid>
              <a:tr h="200025">
                <a:tc>
                  <a:txBody>
                    <a:bodyPr/>
                    <a:lstStyle/>
                    <a:p>
                      <a:pPr algn="ctr" rtl="0" fontAlgn="base"/>
                      <a:endParaRPr lang="en-GB" sz="1400" b="1" i="0" dirty="0">
                        <a:effectLst/>
                        <a:latin typeface="Calibri"/>
                      </a:endParaRP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3406697780"/>
                  </a:ext>
                </a:extLst>
              </a:tr>
              <a:tr h="190500">
                <a:tc>
                  <a:txBody>
                    <a:bodyPr/>
                    <a:lstStyle/>
                    <a:p>
                      <a:pPr algn="l" rtl="0" fontAlgn="base"/>
                      <a:endParaRPr lang="en-GB" sz="1400" b="0" i="0" dirty="0">
                        <a:solidFill>
                          <a:srgbClr val="000000"/>
                        </a:solidFill>
                        <a:effectLst/>
                        <a:latin typeface="Calibri"/>
                      </a:endParaRP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3363488175"/>
                  </a:ext>
                </a:extLst>
              </a:tr>
              <a:tr h="190500">
                <a:tc>
                  <a:txBody>
                    <a:bodyPr/>
                    <a:lstStyle/>
                    <a:p>
                      <a:pPr algn="l" rtl="0" fontAlgn="base"/>
                      <a:endParaRPr lang="en-GB" sz="1400" b="0" i="0" dirty="0">
                        <a:solidFill>
                          <a:srgbClr val="000000"/>
                        </a:solidFill>
                        <a:effectLst/>
                        <a:latin typeface="Calibri"/>
                      </a:endParaRP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1729004392"/>
                  </a:ext>
                </a:extLst>
              </a:tr>
              <a:tr h="190500">
                <a:tc>
                  <a:txBody>
                    <a:bodyPr/>
                    <a:lstStyle/>
                    <a:p>
                      <a:pPr algn="l" rtl="0" fontAlgn="base"/>
                      <a:endParaRPr lang="en-GB" sz="1400" b="0" i="0" dirty="0">
                        <a:solidFill>
                          <a:srgbClr val="000000"/>
                        </a:solidFill>
                        <a:effectLst/>
                        <a:latin typeface="Calibri"/>
                      </a:endParaRP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1145015391"/>
                  </a:ext>
                </a:extLst>
              </a:tr>
              <a:tr h="896617">
                <a:tc>
                  <a:txBody>
                    <a:bodyPr/>
                    <a:lstStyle/>
                    <a:p>
                      <a:pPr algn="l" rtl="0" fontAlgn="base"/>
                      <a:endParaRPr lang="en-GB" sz="1400" b="0" i="0" dirty="0">
                        <a:solidFill>
                          <a:srgbClr val="000000"/>
                        </a:solidFill>
                        <a:effectLst/>
                        <a:latin typeface="Calibri"/>
                      </a:endParaRP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811004209"/>
                  </a:ext>
                </a:extLst>
              </a:tr>
            </a:tbl>
          </a:graphicData>
        </a:graphic>
      </p:graphicFrame>
      <p:graphicFrame>
        <p:nvGraphicFramePr>
          <p:cNvPr id="12" name="Table 11">
            <a:extLst>
              <a:ext uri="{FF2B5EF4-FFF2-40B4-BE49-F238E27FC236}">
                <a16:creationId xmlns:a16="http://schemas.microsoft.com/office/drawing/2014/main" id="{66524237-EDBC-3062-75BF-9BF5C4B0E4D0}"/>
              </a:ext>
            </a:extLst>
          </p:cNvPr>
          <p:cNvGraphicFramePr>
            <a:graphicFrameLocks noGrp="1"/>
          </p:cNvGraphicFramePr>
          <p:nvPr/>
        </p:nvGraphicFramePr>
        <p:xfrm>
          <a:off x="7143824" y="1607271"/>
          <a:ext cx="3267075" cy="2845080"/>
        </p:xfrm>
        <a:graphic>
          <a:graphicData uri="http://schemas.openxmlformats.org/drawingml/2006/table">
            <a:tbl>
              <a:tblPr bandRow="1">
                <a:tableStyleId>{5C22544A-7EE6-4342-B048-85BDC9FD1C3A}</a:tableStyleId>
              </a:tblPr>
              <a:tblGrid>
                <a:gridCol w="3267075">
                  <a:extLst>
                    <a:ext uri="{9D8B030D-6E8A-4147-A177-3AD203B41FA5}">
                      <a16:colId xmlns:a16="http://schemas.microsoft.com/office/drawing/2014/main" val="998903407"/>
                    </a:ext>
                  </a:extLst>
                </a:gridCol>
              </a:tblGrid>
              <a:tr h="569016">
                <a:tc>
                  <a:txBody>
                    <a:bodyPr/>
                    <a:lstStyle/>
                    <a:p>
                      <a:pPr algn="ctr" rtl="0" fontAlgn="base"/>
                      <a:endParaRPr lang="en-GB" sz="1400" b="1" i="0" dirty="0">
                        <a:effectLst/>
                        <a:latin typeface="Calibri"/>
                      </a:endParaRP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1477629304"/>
                  </a:ext>
                </a:extLst>
              </a:tr>
              <a:tr h="569016">
                <a:tc>
                  <a:txBody>
                    <a:bodyPr/>
                    <a:lstStyle/>
                    <a:p>
                      <a:pPr algn="l" rtl="0" fontAlgn="base"/>
                      <a:endParaRPr lang="en-GB" sz="1400" b="0" i="0" dirty="0">
                        <a:solidFill>
                          <a:srgbClr val="000000"/>
                        </a:solidFill>
                        <a:effectLst/>
                        <a:latin typeface="Calibri"/>
                      </a:endParaRP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3557593062"/>
                  </a:ext>
                </a:extLst>
              </a:tr>
              <a:tr h="569016">
                <a:tc>
                  <a:txBody>
                    <a:bodyPr/>
                    <a:lstStyle/>
                    <a:p>
                      <a:pPr algn="l" rtl="0" fontAlgn="base"/>
                      <a:endParaRPr lang="en-GB" sz="1400" b="0" i="0" dirty="0">
                        <a:effectLst/>
                        <a:latin typeface="Calibri"/>
                      </a:endParaRP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351442044"/>
                  </a:ext>
                </a:extLst>
              </a:tr>
              <a:tr h="569016">
                <a:tc>
                  <a:txBody>
                    <a:bodyPr/>
                    <a:lstStyle/>
                    <a:p>
                      <a:pPr algn="l" rtl="0" fontAlgn="base"/>
                      <a:endParaRPr lang="en-GB" sz="1400" b="0" i="0" dirty="0">
                        <a:solidFill>
                          <a:srgbClr val="000000"/>
                        </a:solidFill>
                        <a:effectLst/>
                        <a:latin typeface="Calibri"/>
                      </a:endParaRP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2793655811"/>
                  </a:ext>
                </a:extLst>
              </a:tr>
              <a:tr h="569016">
                <a:tc>
                  <a:txBody>
                    <a:bodyPr/>
                    <a:lstStyle/>
                    <a:p>
                      <a:pPr algn="l" rtl="0" fontAlgn="base"/>
                      <a:endParaRPr lang="en-GB" sz="1400" b="0" i="0" dirty="0">
                        <a:solidFill>
                          <a:srgbClr val="000000"/>
                        </a:solidFill>
                        <a:effectLst/>
                        <a:latin typeface="Calibri"/>
                      </a:endParaRP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909717656"/>
                  </a:ext>
                </a:extLst>
              </a:tr>
            </a:tbl>
          </a:graphicData>
        </a:graphic>
      </p:graphicFrame>
      <p:graphicFrame>
        <p:nvGraphicFramePr>
          <p:cNvPr id="11" name="Table 10">
            <a:extLst>
              <a:ext uri="{FF2B5EF4-FFF2-40B4-BE49-F238E27FC236}">
                <a16:creationId xmlns:a16="http://schemas.microsoft.com/office/drawing/2014/main" id="{65E19309-2CDF-1771-8022-A0ED6682B703}"/>
              </a:ext>
            </a:extLst>
          </p:cNvPr>
          <p:cNvGraphicFramePr>
            <a:graphicFrameLocks noGrp="1"/>
          </p:cNvGraphicFramePr>
          <p:nvPr>
            <p:extLst>
              <p:ext uri="{D42A27DB-BD31-4B8C-83A1-F6EECF244321}">
                <p14:modId xmlns:p14="http://schemas.microsoft.com/office/powerpoint/2010/main" val="2111439708"/>
              </p:ext>
            </p:extLst>
          </p:nvPr>
        </p:nvGraphicFramePr>
        <p:xfrm>
          <a:off x="3791699" y="1700093"/>
          <a:ext cx="3162300" cy="4267200"/>
        </p:xfrm>
        <a:graphic>
          <a:graphicData uri="http://schemas.openxmlformats.org/drawingml/2006/table">
            <a:tbl>
              <a:tblPr bandRow="1">
                <a:tableStyleId>{5C22544A-7EE6-4342-B048-85BDC9FD1C3A}</a:tableStyleId>
              </a:tblPr>
              <a:tblGrid>
                <a:gridCol w="3162300">
                  <a:extLst>
                    <a:ext uri="{9D8B030D-6E8A-4147-A177-3AD203B41FA5}">
                      <a16:colId xmlns:a16="http://schemas.microsoft.com/office/drawing/2014/main" val="4048194180"/>
                    </a:ext>
                  </a:extLst>
                </a:gridCol>
              </a:tblGrid>
              <a:tr h="190500">
                <a:tc>
                  <a:txBody>
                    <a:bodyPr/>
                    <a:lstStyle/>
                    <a:p>
                      <a:pPr marL="283464" indent="-283464" algn="l" rtl="0" eaLnBrk="1" fontAlgn="base" latinLnBrk="0" hangingPunct="1">
                        <a:spcBef>
                          <a:spcPts val="0"/>
                        </a:spcBef>
                        <a:spcAft>
                          <a:spcPts val="0"/>
                        </a:spcAft>
                        <a:buClrTx/>
                        <a:buSzPts val="1400"/>
                        <a:buFont typeface="Arial" panose="020B0604020202020204" pitchFamily="34" charset="0"/>
                        <a:buChar char="•"/>
                      </a:pPr>
                      <a:r>
                        <a:rPr lang="en-GB" sz="1400" b="0" i="0" kern="1200">
                          <a:solidFill>
                            <a:srgbClr val="006758"/>
                          </a:solidFill>
                          <a:effectLst/>
                          <a:highlight>
                            <a:srgbClr val="FFFFFF"/>
                          </a:highlight>
                          <a:latin typeface="Calibri" panose="020F0502020204030204" pitchFamily="34" charset="0"/>
                        </a:rPr>
                        <a:t>I can explore and experiment independently and demonstrate technical control with a range of creative materials, processes, resources, tools and technologies showing innovation and resilience.</a:t>
                      </a:r>
                      <a:r>
                        <a:rPr lang="en-GB" sz="1400" b="0" i="0" kern="1200">
                          <a:solidFill>
                            <a:srgbClr val="006758"/>
                          </a:solidFill>
                          <a:effectLst/>
                          <a:latin typeface="Calibri" panose="020F0502020204030204" pitchFamily="34" charset="0"/>
                        </a:rPr>
                        <a:t> </a:t>
                      </a:r>
                      <a:endParaRPr lang="en-GB" sz="1400">
                        <a:effectLst/>
                      </a:endParaRPr>
                    </a:p>
                  </a:txBody>
                  <a:tcPr marL="0" marR="0" marT="0" marB="0" anchor="ctr">
                    <a:lnL>
                      <a:noFill/>
                    </a:lnL>
                    <a:lnR>
                      <a:noFill/>
                    </a:lnR>
                    <a:lnT>
                      <a:noFill/>
                    </a:lnT>
                    <a:lnB>
                      <a:noFill/>
                    </a:lnB>
                    <a:noFill/>
                  </a:tcPr>
                </a:tc>
                <a:extLst>
                  <a:ext uri="{0D108BD9-81ED-4DB2-BD59-A6C34878D82A}">
                    <a16:rowId xmlns:a16="http://schemas.microsoft.com/office/drawing/2014/main" val="1454656876"/>
                  </a:ext>
                </a:extLst>
              </a:tr>
              <a:tr h="190500">
                <a:tc>
                  <a:txBody>
                    <a:bodyPr/>
                    <a:lstStyle/>
                    <a:p>
                      <a:pPr marL="283464" indent="-283464" algn="l" rtl="0" eaLnBrk="1" fontAlgn="base" latinLnBrk="0" hangingPunct="1">
                        <a:spcBef>
                          <a:spcPts val="0"/>
                        </a:spcBef>
                        <a:spcAft>
                          <a:spcPts val="0"/>
                        </a:spcAft>
                        <a:buClrTx/>
                        <a:buSzPts val="1400"/>
                        <a:buFont typeface="Arial" panose="020B0604020202020204" pitchFamily="34" charset="0"/>
                        <a:buChar char="•"/>
                      </a:pPr>
                      <a:r>
                        <a:rPr lang="en-GB" sz="1400" b="0" i="0" kern="1200">
                          <a:solidFill>
                            <a:srgbClr val="006758"/>
                          </a:solidFill>
                          <a:effectLst/>
                          <a:highlight>
                            <a:srgbClr val="FFFFFF"/>
                          </a:highlight>
                          <a:latin typeface="Calibri" panose="020F0502020204030204" pitchFamily="34" charset="0"/>
                        </a:rPr>
                        <a:t>I can explore the effects that a range of creative techniques, materials, processes, resources, tools and technologies have on my own and others’ creative work.</a:t>
                      </a:r>
                      <a:r>
                        <a:rPr lang="en-GB" sz="1400" b="0" i="0" kern="1200">
                          <a:solidFill>
                            <a:srgbClr val="006758"/>
                          </a:solidFill>
                          <a:effectLst/>
                          <a:latin typeface="Calibri" panose="020F0502020204030204" pitchFamily="34" charset="0"/>
                        </a:rPr>
                        <a:t> </a:t>
                      </a:r>
                      <a:endParaRPr lang="en-GB" sz="1400">
                        <a:effectLst/>
                      </a:endParaRPr>
                    </a:p>
                  </a:txBody>
                  <a:tcPr marL="0" marR="0" marT="0" marB="0" anchor="ctr">
                    <a:lnL>
                      <a:noFill/>
                    </a:lnL>
                    <a:lnR>
                      <a:noFill/>
                    </a:lnR>
                    <a:lnT>
                      <a:noFill/>
                    </a:lnT>
                    <a:lnB>
                      <a:noFill/>
                    </a:lnB>
                    <a:noFill/>
                  </a:tcPr>
                </a:tc>
                <a:extLst>
                  <a:ext uri="{0D108BD9-81ED-4DB2-BD59-A6C34878D82A}">
                    <a16:rowId xmlns:a16="http://schemas.microsoft.com/office/drawing/2014/main" val="3972092287"/>
                  </a:ext>
                </a:extLst>
              </a:tr>
              <a:tr h="190500">
                <a:tc>
                  <a:txBody>
                    <a:bodyPr/>
                    <a:lstStyle/>
                    <a:p>
                      <a:pPr marL="283464" indent="-283464" algn="l" rtl="0" eaLnBrk="1" fontAlgn="base" latinLnBrk="0" hangingPunct="1">
                        <a:spcBef>
                          <a:spcPts val="0"/>
                        </a:spcBef>
                        <a:spcAft>
                          <a:spcPts val="0"/>
                        </a:spcAft>
                        <a:buClrTx/>
                        <a:buSzPts val="1400"/>
                        <a:buFont typeface="Arial" panose="020B0604020202020204" pitchFamily="34" charset="0"/>
                        <a:buChar char="•"/>
                      </a:pPr>
                      <a:r>
                        <a:rPr lang="en-GB" sz="1400" b="0" i="0" kern="1200">
                          <a:solidFill>
                            <a:srgbClr val="006758"/>
                          </a:solidFill>
                          <a:effectLst/>
                          <a:highlight>
                            <a:srgbClr val="FFFFFF"/>
                          </a:highlight>
                          <a:latin typeface="Calibri" panose="020F0502020204030204" pitchFamily="34" charset="0"/>
                        </a:rPr>
                        <a:t>I can explore how creative work can represent, document, share and celebrate personal, social and cultural identities.</a:t>
                      </a:r>
                      <a:r>
                        <a:rPr lang="en-GB" sz="1400" b="0" i="0" kern="1200">
                          <a:solidFill>
                            <a:srgbClr val="006758"/>
                          </a:solidFill>
                          <a:effectLst/>
                          <a:latin typeface="Calibri" panose="020F0502020204030204" pitchFamily="34" charset="0"/>
                        </a:rPr>
                        <a:t> </a:t>
                      </a:r>
                      <a:endParaRPr lang="en-GB" sz="1400">
                        <a:effectLst/>
                      </a:endParaRPr>
                    </a:p>
                  </a:txBody>
                  <a:tcPr marL="0" marR="0" marT="0" marB="0" anchor="ctr">
                    <a:lnL>
                      <a:noFill/>
                    </a:lnL>
                    <a:lnR>
                      <a:noFill/>
                    </a:lnR>
                    <a:lnT>
                      <a:noFill/>
                    </a:lnT>
                    <a:lnB>
                      <a:noFill/>
                    </a:lnB>
                    <a:noFill/>
                  </a:tcPr>
                </a:tc>
                <a:extLst>
                  <a:ext uri="{0D108BD9-81ED-4DB2-BD59-A6C34878D82A}">
                    <a16:rowId xmlns:a16="http://schemas.microsoft.com/office/drawing/2014/main" val="868789837"/>
                  </a:ext>
                </a:extLst>
              </a:tr>
              <a:tr h="190500">
                <a:tc>
                  <a:txBody>
                    <a:bodyPr/>
                    <a:lstStyle/>
                    <a:p>
                      <a:pPr marL="283464" indent="-283464" algn="l" rtl="0" eaLnBrk="1" fontAlgn="base" latinLnBrk="0" hangingPunct="1">
                        <a:spcBef>
                          <a:spcPts val="0"/>
                        </a:spcBef>
                        <a:spcAft>
                          <a:spcPts val="0"/>
                        </a:spcAft>
                        <a:buClrTx/>
                        <a:buSzPts val="1400"/>
                        <a:buFont typeface="Arial" panose="020B0604020202020204" pitchFamily="34" charset="0"/>
                        <a:buChar char="•"/>
                      </a:pPr>
                      <a:r>
                        <a:rPr lang="en-GB" sz="1400" b="0" i="0" kern="1200">
                          <a:solidFill>
                            <a:srgbClr val="006758"/>
                          </a:solidFill>
                          <a:effectLst/>
                          <a:highlight>
                            <a:srgbClr val="FFFFFF"/>
                          </a:highlight>
                          <a:latin typeface="Calibri" panose="020F0502020204030204" pitchFamily="34" charset="0"/>
                        </a:rPr>
                        <a:t>I can explore and describe how artists and creative work communicate mood, feelings and ideas and the impact they have on an audience.</a:t>
                      </a:r>
                      <a:r>
                        <a:rPr lang="en-GB" sz="1400" b="0" i="0" kern="1200">
                          <a:solidFill>
                            <a:srgbClr val="006758"/>
                          </a:solidFill>
                          <a:effectLst/>
                          <a:latin typeface="Calibri" panose="020F0502020204030204" pitchFamily="34" charset="0"/>
                        </a:rPr>
                        <a:t> </a:t>
                      </a:r>
                      <a:endParaRPr lang="en-GB" sz="1400">
                        <a:effectLst/>
                      </a:endParaRPr>
                    </a:p>
                  </a:txBody>
                  <a:tcPr marL="0" marR="0" marT="0" marB="0" anchor="ctr">
                    <a:lnL>
                      <a:noFill/>
                    </a:lnL>
                    <a:lnR>
                      <a:noFill/>
                    </a:lnR>
                    <a:lnT>
                      <a:noFill/>
                    </a:lnT>
                    <a:lnB>
                      <a:noFill/>
                    </a:lnB>
                    <a:noFill/>
                  </a:tcPr>
                </a:tc>
                <a:extLst>
                  <a:ext uri="{0D108BD9-81ED-4DB2-BD59-A6C34878D82A}">
                    <a16:rowId xmlns:a16="http://schemas.microsoft.com/office/drawing/2014/main" val="1952738554"/>
                  </a:ext>
                </a:extLst>
              </a:tr>
            </a:tbl>
          </a:graphicData>
        </a:graphic>
      </p:graphicFrame>
      <p:graphicFrame>
        <p:nvGraphicFramePr>
          <p:cNvPr id="16" name="Table 15">
            <a:extLst>
              <a:ext uri="{FF2B5EF4-FFF2-40B4-BE49-F238E27FC236}">
                <a16:creationId xmlns:a16="http://schemas.microsoft.com/office/drawing/2014/main" id="{99865AD7-D0C4-D5DD-8F2F-82194DAFF4C3}"/>
              </a:ext>
            </a:extLst>
          </p:cNvPr>
          <p:cNvGraphicFramePr>
            <a:graphicFrameLocks noGrp="1"/>
          </p:cNvGraphicFramePr>
          <p:nvPr/>
        </p:nvGraphicFramePr>
        <p:xfrm>
          <a:off x="7283392" y="1698657"/>
          <a:ext cx="2914914" cy="4356227"/>
        </p:xfrm>
        <a:graphic>
          <a:graphicData uri="http://schemas.openxmlformats.org/drawingml/2006/table">
            <a:tbl>
              <a:tblPr bandRow="1">
                <a:tableStyleId>{5C22544A-7EE6-4342-B048-85BDC9FD1C3A}</a:tableStyleId>
              </a:tblPr>
              <a:tblGrid>
                <a:gridCol w="2914914">
                  <a:extLst>
                    <a:ext uri="{9D8B030D-6E8A-4147-A177-3AD203B41FA5}">
                      <a16:colId xmlns:a16="http://schemas.microsoft.com/office/drawing/2014/main" val="3236200295"/>
                    </a:ext>
                  </a:extLst>
                </a:gridCol>
              </a:tblGrid>
              <a:tr h="190500">
                <a:tc>
                  <a:txBody>
                    <a:bodyPr/>
                    <a:lstStyle/>
                    <a:p>
                      <a:pPr marL="283210" indent="-283210" algn="l" rtl="0" eaLnBrk="1" fontAlgn="base" latinLnBrk="0" hangingPunct="1">
                        <a:spcBef>
                          <a:spcPts val="0"/>
                        </a:spcBef>
                        <a:spcAft>
                          <a:spcPts val="0"/>
                        </a:spcAft>
                        <a:buClrTx/>
                        <a:buSzPts val="1400"/>
                        <a:buFont typeface="Arial" panose="020B0604020202020204" pitchFamily="34" charset="0"/>
                        <a:buChar char="•"/>
                      </a:pPr>
                      <a:r>
                        <a:rPr lang="en-GB" sz="1400" b="0" i="0" kern="1200" dirty="0">
                          <a:solidFill>
                            <a:srgbClr val="006758"/>
                          </a:solidFill>
                          <a:effectLst/>
                          <a:highlight>
                            <a:srgbClr val="FFFFFF"/>
                          </a:highlight>
                          <a:latin typeface="Calibri"/>
                        </a:rPr>
                        <a:t>I can explore and experiment with my own and others’ creative ideas, demonstrating increasingly complex technical control, innovation, independent thinking and originality to develop my work with confidence, being able to explain my reasons behind choices made and evaluate their effectiveness on my creative work.</a:t>
                      </a:r>
                      <a:r>
                        <a:rPr lang="en-GB" sz="1400" b="0" i="0" kern="1200" dirty="0">
                          <a:solidFill>
                            <a:srgbClr val="006758"/>
                          </a:solidFill>
                          <a:effectLst/>
                          <a:latin typeface="Calibri"/>
                        </a:rPr>
                        <a:t> </a:t>
                      </a:r>
                      <a:endParaRPr lang="en-GB" sz="1400" dirty="0">
                        <a:effectLst/>
                        <a:latin typeface="Calibri"/>
                      </a:endParaRPr>
                    </a:p>
                  </a:txBody>
                  <a:tcPr marL="0" marR="0" marT="0" marB="0" anchor="ctr">
                    <a:lnL>
                      <a:noFill/>
                    </a:lnL>
                    <a:lnR>
                      <a:noFill/>
                    </a:lnR>
                    <a:lnT>
                      <a:noFill/>
                    </a:lnT>
                    <a:lnB>
                      <a:noFill/>
                    </a:lnB>
                    <a:noFill/>
                  </a:tcPr>
                </a:tc>
                <a:extLst>
                  <a:ext uri="{0D108BD9-81ED-4DB2-BD59-A6C34878D82A}">
                    <a16:rowId xmlns:a16="http://schemas.microsoft.com/office/drawing/2014/main" val="667122545"/>
                  </a:ext>
                </a:extLst>
              </a:tr>
              <a:tr h="190500">
                <a:tc>
                  <a:txBody>
                    <a:bodyPr/>
                    <a:lstStyle/>
                    <a:p>
                      <a:pPr marL="0" algn="l" rtl="0" eaLnBrk="1" fontAlgn="base" latinLnBrk="0" hangingPunct="1">
                        <a:spcBef>
                          <a:spcPts val="0"/>
                        </a:spcBef>
                        <a:spcAft>
                          <a:spcPts val="0"/>
                        </a:spcAft>
                      </a:pPr>
                      <a:endParaRPr lang="en-GB">
                        <a:effectLst/>
                      </a:endParaRPr>
                    </a:p>
                  </a:txBody>
                  <a:tcPr marL="0" marR="0" marT="0" marB="0" anchor="ctr">
                    <a:lnL>
                      <a:noFill/>
                    </a:lnL>
                    <a:lnR>
                      <a:noFill/>
                    </a:lnR>
                    <a:lnT>
                      <a:noFill/>
                    </a:lnT>
                    <a:lnB>
                      <a:noFill/>
                    </a:lnB>
                    <a:noFill/>
                  </a:tcPr>
                </a:tc>
                <a:extLst>
                  <a:ext uri="{0D108BD9-81ED-4DB2-BD59-A6C34878D82A}">
                    <a16:rowId xmlns:a16="http://schemas.microsoft.com/office/drawing/2014/main" val="3403195379"/>
                  </a:ext>
                </a:extLst>
              </a:tr>
              <a:tr h="190500">
                <a:tc>
                  <a:txBody>
                    <a:bodyPr/>
                    <a:lstStyle/>
                    <a:p>
                      <a:pPr marL="283210" indent="-283210" algn="l" rtl="0" eaLnBrk="1" fontAlgn="base" latinLnBrk="0" hangingPunct="1">
                        <a:spcBef>
                          <a:spcPts val="0"/>
                        </a:spcBef>
                        <a:spcAft>
                          <a:spcPts val="0"/>
                        </a:spcAft>
                        <a:buClrTx/>
                        <a:buSzPts val="1400"/>
                        <a:buFont typeface="Arial" panose="020B0604020202020204" pitchFamily="34" charset="0"/>
                        <a:buChar char="•"/>
                      </a:pPr>
                      <a:r>
                        <a:rPr lang="en-GB" sz="1400" b="0" i="0" kern="1200" dirty="0">
                          <a:solidFill>
                            <a:srgbClr val="006758"/>
                          </a:solidFill>
                          <a:effectLst/>
                          <a:highlight>
                            <a:srgbClr val="FFFFFF"/>
                          </a:highlight>
                          <a:latin typeface="Calibri"/>
                        </a:rPr>
                        <a:t>I can explore creative work, understanding the personal, social, cultural and historical context, including the conventions of the period in which it was created.</a:t>
                      </a:r>
                      <a:r>
                        <a:rPr lang="en-GB" sz="1400" b="0" i="0" kern="1200" dirty="0">
                          <a:solidFill>
                            <a:srgbClr val="006758"/>
                          </a:solidFill>
                          <a:effectLst/>
                          <a:latin typeface="Calibri"/>
                        </a:rPr>
                        <a:t> </a:t>
                      </a:r>
                      <a:endParaRPr lang="en-GB" sz="1400" dirty="0">
                        <a:effectLst/>
                        <a:latin typeface="Calibri"/>
                      </a:endParaRPr>
                    </a:p>
                  </a:txBody>
                  <a:tcPr marL="0" marR="0" marT="0" marB="0" anchor="ctr">
                    <a:lnL>
                      <a:noFill/>
                    </a:lnL>
                    <a:lnR>
                      <a:noFill/>
                    </a:lnR>
                    <a:lnT>
                      <a:noFill/>
                    </a:lnT>
                    <a:lnB>
                      <a:noFill/>
                    </a:lnB>
                    <a:noFill/>
                  </a:tcPr>
                </a:tc>
                <a:extLst>
                  <a:ext uri="{0D108BD9-81ED-4DB2-BD59-A6C34878D82A}">
                    <a16:rowId xmlns:a16="http://schemas.microsoft.com/office/drawing/2014/main" val="3332552035"/>
                  </a:ext>
                </a:extLst>
              </a:tr>
              <a:tr h="190500">
                <a:tc>
                  <a:txBody>
                    <a:bodyPr/>
                    <a:lstStyle/>
                    <a:p>
                      <a:pPr marL="283210" indent="-283210" algn="l" rtl="0" eaLnBrk="1" fontAlgn="base" latinLnBrk="0" hangingPunct="1">
                        <a:spcBef>
                          <a:spcPts val="0"/>
                        </a:spcBef>
                        <a:spcAft>
                          <a:spcPts val="0"/>
                        </a:spcAft>
                        <a:buClrTx/>
                        <a:buSzPts val="1400"/>
                        <a:buFont typeface="Arial" panose="020B0604020202020204" pitchFamily="34" charset="0"/>
                        <a:buChar char="•"/>
                      </a:pPr>
                      <a:r>
                        <a:rPr lang="en-GB" sz="1400" b="0" i="0" kern="1200" dirty="0">
                          <a:solidFill>
                            <a:srgbClr val="006758"/>
                          </a:solidFill>
                          <a:effectLst/>
                          <a:highlight>
                            <a:srgbClr val="FFFFFF"/>
                          </a:highlight>
                          <a:latin typeface="Calibri"/>
                        </a:rPr>
                        <a:t>I can investigate and understand how meaning is communicated through the ideas of other artists and performers.</a:t>
                      </a:r>
                      <a:r>
                        <a:rPr lang="en-GB" sz="1400" b="0" i="0" kern="1200" dirty="0">
                          <a:solidFill>
                            <a:srgbClr val="006758"/>
                          </a:solidFill>
                          <a:effectLst/>
                          <a:latin typeface="Calibri"/>
                        </a:rPr>
                        <a:t> </a:t>
                      </a:r>
                      <a:endParaRPr lang="en-GB" sz="1400" dirty="0">
                        <a:effectLst/>
                        <a:latin typeface="Calibri"/>
                      </a:endParaRPr>
                    </a:p>
                  </a:txBody>
                  <a:tcPr marL="0" marR="0" marT="0" marB="0" anchor="ctr">
                    <a:lnL>
                      <a:noFill/>
                    </a:lnL>
                    <a:lnR>
                      <a:noFill/>
                    </a:lnR>
                    <a:lnT>
                      <a:noFill/>
                    </a:lnT>
                    <a:lnB>
                      <a:noFill/>
                    </a:lnB>
                    <a:noFill/>
                  </a:tcPr>
                </a:tc>
                <a:extLst>
                  <a:ext uri="{0D108BD9-81ED-4DB2-BD59-A6C34878D82A}">
                    <a16:rowId xmlns:a16="http://schemas.microsoft.com/office/drawing/2014/main" val="2784227409"/>
                  </a:ext>
                </a:extLst>
              </a:tr>
            </a:tbl>
          </a:graphicData>
        </a:graphic>
      </p:graphicFrame>
    </p:spTree>
    <p:extLst>
      <p:ext uri="{BB962C8B-B14F-4D97-AF65-F5344CB8AC3E}">
        <p14:creationId xmlns:p14="http://schemas.microsoft.com/office/powerpoint/2010/main" val="5597621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dirty="0">
                <a:latin typeface="Arial"/>
                <a:cs typeface="Arial"/>
              </a:rPr>
              <a:t>•</a:t>
            </a:r>
            <a:r>
              <a:rPr lang="en-US" dirty="0"/>
              <a:t>I can give and accept feedback as both artist and audience.</a:t>
            </a:r>
          </a:p>
          <a:p>
            <a:r>
              <a:rPr lang="en-US" dirty="0">
                <a:latin typeface="Arial"/>
                <a:cs typeface="Arial"/>
              </a:rPr>
              <a:t>•</a:t>
            </a:r>
            <a:r>
              <a:rPr lang="en-US" dirty="0"/>
              <a:t>I can compare my own creative work to creative work by other people and from other places and times.</a:t>
            </a:r>
          </a:p>
          <a:p>
            <a:r>
              <a:rPr lang="en-US" dirty="0">
                <a:latin typeface="Arial"/>
                <a:cs typeface="Arial"/>
              </a:rPr>
              <a:t>•</a:t>
            </a:r>
            <a:r>
              <a:rPr lang="en-US" dirty="0"/>
              <a:t>I can consider, with guidance, how moods, emotions and ideas are communicated both in my own creative work and in the creative work of others.</a:t>
            </a:r>
          </a:p>
          <a:p>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r>
              <a:rPr lang="en-US" dirty="0">
                <a:latin typeface="Arial"/>
                <a:cs typeface="Arial"/>
              </a:rPr>
              <a:t>•</a:t>
            </a:r>
            <a:r>
              <a:rPr lang="en-US" dirty="0"/>
              <a:t>I can give and consider constructive feedback about my own creative work and that of others, reflecting on it and making improvements where necessary.</a:t>
            </a:r>
            <a:endParaRPr lang="en-US" sz="900" dirty="0"/>
          </a:p>
          <a:p>
            <a:r>
              <a:rPr lang="en-US" dirty="0">
                <a:latin typeface="Arial"/>
                <a:cs typeface="Arial"/>
              </a:rPr>
              <a:t>•</a:t>
            </a:r>
            <a:r>
              <a:rPr lang="en-US" dirty="0">
                <a:latin typeface="MASSILIA VF"/>
              </a:rPr>
              <a:t>I can apply knowledge and understanding of context, and make connections between my own creative work and creative work by other people and from other places and times.</a:t>
            </a:r>
          </a:p>
          <a:p>
            <a:r>
              <a:rPr lang="en-US" dirty="0">
                <a:latin typeface="Arial"/>
                <a:cs typeface="Arial"/>
              </a:rPr>
              <a:t>•</a:t>
            </a:r>
            <a:r>
              <a:rPr lang="en-US" dirty="0"/>
              <a:t>I can reflect upon how artists have achieved effects or communicated moods, emotions and ideas in their work.</a:t>
            </a:r>
          </a:p>
          <a:p>
            <a:pPr marL="171450" indent="-171450">
              <a:buFont typeface="Arial" panose="020B0604020202020204" pitchFamily="34" charset="0"/>
              <a:buChar char="•"/>
            </a:pP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marL="171450" indent="-171450">
              <a:buFont typeface="Arial" panose="020B0604020202020204" pitchFamily="34" charset="0"/>
              <a:buChar char="•"/>
            </a:pPr>
            <a:endParaRPr lang="en-US" sz="900"/>
          </a:p>
          <a:p>
            <a:r>
              <a:rPr lang="en-US" dirty="0">
                <a:latin typeface="Arial"/>
                <a:cs typeface="Arial"/>
              </a:rPr>
              <a:t>•</a:t>
            </a:r>
            <a:r>
              <a:rPr lang="en-US" dirty="0">
                <a:latin typeface="MASSILIA VF"/>
              </a:rPr>
              <a:t>I can effectively evaluate my own creative work and that of others showing increasing confidence to </a:t>
            </a:r>
            <a:r>
              <a:rPr lang="en-US" err="1">
                <a:latin typeface="MASSILIA VF"/>
              </a:rPr>
              <a:t>recognise</a:t>
            </a:r>
            <a:r>
              <a:rPr lang="en-US" dirty="0">
                <a:latin typeface="MASSILIA VF"/>
              </a:rPr>
              <a:t> and articulate strengths, and to demonstrate resilience and determination to improve.</a:t>
            </a:r>
            <a:endParaRPr lang="en-US" sz="900">
              <a:latin typeface="MASSILIA VF"/>
            </a:endParaRPr>
          </a:p>
          <a:p>
            <a:r>
              <a:rPr lang="en-US" dirty="0">
                <a:latin typeface="Arial"/>
                <a:cs typeface="Arial"/>
              </a:rPr>
              <a:t>•</a:t>
            </a:r>
            <a:r>
              <a:rPr lang="en-US" dirty="0"/>
              <a:t>I can apply knowledge and understanding of context when evaluating my own creative work and creative work by other people and from other places and times.</a:t>
            </a:r>
          </a:p>
          <a:p>
            <a:r>
              <a:rPr lang="en-US" dirty="0">
                <a:latin typeface="Arial"/>
                <a:cs typeface="Arial"/>
              </a:rPr>
              <a:t>•</a:t>
            </a:r>
            <a:r>
              <a:rPr lang="en-US" dirty="0"/>
              <a:t>I can evaluate the effectiveness of a wide range of artistic techniques in producing meaning.</a:t>
            </a:r>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spTree>
    <p:extLst>
      <p:ext uri="{BB962C8B-B14F-4D97-AF65-F5344CB8AC3E}">
        <p14:creationId xmlns:p14="http://schemas.microsoft.com/office/powerpoint/2010/main" val="2121163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dirty="0">
                <a:latin typeface="Arial"/>
                <a:cs typeface="Arial"/>
              </a:rPr>
              <a:t>•</a:t>
            </a:r>
            <a:r>
              <a:rPr lang="en-US" dirty="0">
                <a:latin typeface="MASSILIA VF"/>
              </a:rPr>
              <a:t>I can communicate ideas, feelings and memories for an audience and for purposes and outcomes in my creative work.</a:t>
            </a:r>
          </a:p>
          <a:p>
            <a:r>
              <a:rPr lang="en-US" dirty="0">
                <a:latin typeface="Arial"/>
                <a:cs typeface="Arial"/>
              </a:rPr>
              <a:t>•</a:t>
            </a:r>
            <a:r>
              <a:rPr lang="en-US" dirty="0">
                <a:latin typeface="MASSILIA VF"/>
              </a:rPr>
              <a:t>I am beginning to apply techniques in my creative work with guidance and direction.</a:t>
            </a:r>
          </a:p>
          <a:p>
            <a:r>
              <a:rPr lang="en-US" dirty="0">
                <a:latin typeface="Arial"/>
                <a:cs typeface="Arial"/>
              </a:rPr>
              <a:t>•</a:t>
            </a:r>
            <a:r>
              <a:rPr lang="en-US" dirty="0">
                <a:latin typeface="MASSILIA VF"/>
              </a:rPr>
              <a:t>I can create my own designs and work collaboratively with others to develop creative ideas.</a:t>
            </a:r>
          </a:p>
          <a:p>
            <a:r>
              <a:rPr lang="en-US" dirty="0">
                <a:latin typeface="Arial"/>
                <a:cs typeface="Arial"/>
              </a:rPr>
              <a:t>•</a:t>
            </a:r>
            <a:r>
              <a:rPr lang="en-US" dirty="0">
                <a:latin typeface="MASSILIA VF"/>
              </a:rPr>
              <a:t>I can perform, produce, design, exhibit and share my creative work in a variety of ways for different audiences, inspired by a range of stimuli and experiences.</a:t>
            </a:r>
          </a:p>
          <a:p>
            <a:r>
              <a:rPr lang="en-US" dirty="0">
                <a:latin typeface="Arial"/>
                <a:cs typeface="Arial"/>
              </a:rPr>
              <a:t>•</a:t>
            </a:r>
            <a:r>
              <a:rPr lang="en-US" dirty="0">
                <a:latin typeface="MASSILIA VF"/>
              </a:rPr>
              <a:t>I am beginning to demonstrate resilience and flexibility in approaching creative challenges.</a:t>
            </a:r>
          </a:p>
          <a:p>
            <a:r>
              <a:rPr lang="en-US" dirty="0">
                <a:latin typeface="Arial"/>
                <a:cs typeface="Arial"/>
              </a:rPr>
              <a:t>•</a:t>
            </a:r>
            <a:r>
              <a:rPr lang="en-US" dirty="0">
                <a:latin typeface="MASSILIA VF"/>
              </a:rPr>
              <a:t>I can use creative materials safely and with some control under supervision.</a:t>
            </a:r>
          </a:p>
          <a:p>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a:buFont typeface="Arial" panose="020B0604020202020204" pitchFamily="34" charset="0"/>
              <a:buChar char="•"/>
            </a:pPr>
            <a:r>
              <a:rPr lang="en-US" sz="1300" dirty="0">
                <a:latin typeface="MASSILIA VF"/>
              </a:rPr>
              <a:t>I can combine my knowledge, experience and understanding to plan and communicate my creative work for a range of different audiences, purposes and outcomes.</a:t>
            </a:r>
            <a:endParaRPr lang="en-US" sz="900" dirty="0">
              <a:latin typeface="MASSILIA VF"/>
            </a:endParaRPr>
          </a:p>
          <a:p>
            <a:pPr>
              <a:buFont typeface="Arial" panose="020B0604020202020204" pitchFamily="34" charset="0"/>
              <a:buChar char="•"/>
            </a:pPr>
            <a:r>
              <a:rPr lang="en-US" sz="1300" dirty="0">
                <a:latin typeface="MASSILIA VF"/>
              </a:rPr>
              <a:t>I can draw upon my familiarity with a range of discipline-specific techniques in my creative work.</a:t>
            </a:r>
            <a:endParaRPr lang="en-US">
              <a:latin typeface="MASSILIA VF"/>
            </a:endParaRPr>
          </a:p>
          <a:p>
            <a:pPr>
              <a:buFont typeface="Arial" panose="020B0604020202020204" pitchFamily="34" charset="0"/>
              <a:buChar char="•"/>
            </a:pPr>
            <a:r>
              <a:rPr lang="en-US" sz="1300" dirty="0">
                <a:latin typeface="MASSILIA VF"/>
              </a:rPr>
              <a:t>I can draw upon my design knowledge and make connections with greater independence to modify and develop my creative designs.</a:t>
            </a:r>
            <a:endParaRPr lang="en-US" dirty="0">
              <a:latin typeface="MASSILIA VF"/>
            </a:endParaRPr>
          </a:p>
          <a:p>
            <a:pPr>
              <a:buFont typeface="Arial" panose="020B0604020202020204" pitchFamily="34" charset="0"/>
              <a:buChar char="•"/>
            </a:pPr>
            <a:r>
              <a:rPr lang="en-US" sz="1300" dirty="0">
                <a:latin typeface="MASSILIA VF"/>
              </a:rPr>
              <a:t>I can perform, produce, design, exhibit and share my creative work in formal and non-formal contexts, considering the impact of my creative work on the audience.</a:t>
            </a:r>
            <a:endParaRPr lang="en-US">
              <a:latin typeface="MASSILIA VF"/>
            </a:endParaRPr>
          </a:p>
          <a:p>
            <a:pPr>
              <a:buFont typeface="Arial" panose="020B0604020202020204" pitchFamily="34" charset="0"/>
              <a:buChar char="•"/>
            </a:pPr>
            <a:r>
              <a:rPr lang="en-US" sz="1300" dirty="0">
                <a:latin typeface="MASSILIA VF"/>
              </a:rPr>
              <a:t>I can identify and respond creatively to challenges with resilience and flexibility.</a:t>
            </a:r>
            <a:endParaRPr lang="en-US">
              <a:latin typeface="MASSILIA VF"/>
            </a:endParaRPr>
          </a:p>
          <a:p>
            <a:pPr>
              <a:buFont typeface="Arial" panose="020B0604020202020204" pitchFamily="34" charset="0"/>
              <a:buChar char="•"/>
            </a:pPr>
            <a:r>
              <a:rPr lang="en-US" sz="1300" dirty="0">
                <a:latin typeface="MASSILIA VF"/>
              </a:rPr>
              <a:t>I can safely choose and use the correct creative tools and materials with some consideration for others.</a:t>
            </a:r>
            <a:endParaRPr lang="en-US" dirty="0">
              <a:latin typeface="MASSILIA VF"/>
            </a:endParaRPr>
          </a:p>
          <a:p>
            <a:pPr marL="171450" indent="-171450">
              <a:buFont typeface="Arial" panose="020B0604020202020204" pitchFamily="34" charset="0"/>
              <a:buChar char="•"/>
            </a:pP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endParaRPr lang="en-US" sz="900"/>
          </a:p>
          <a:p>
            <a:pPr>
              <a:buFont typeface="Arial" panose="020B0604020202020204" pitchFamily="34" charset="0"/>
              <a:buChar char="•"/>
            </a:pPr>
            <a:r>
              <a:rPr lang="en-US" dirty="0">
                <a:latin typeface="MASSILIA VF"/>
              </a:rPr>
              <a:t>I can use my experimentation and investigation to manipulate creative work with purpose and intent when communicating my ideas.</a:t>
            </a:r>
          </a:p>
          <a:p>
            <a:r>
              <a:rPr lang="en-US" dirty="0">
                <a:latin typeface="Arial"/>
                <a:cs typeface="Arial"/>
              </a:rPr>
              <a:t>•</a:t>
            </a:r>
            <a:r>
              <a:rPr lang="en-US" dirty="0">
                <a:latin typeface="MASSILIA VF"/>
              </a:rPr>
              <a:t>I can apply </a:t>
            </a:r>
            <a:r>
              <a:rPr lang="en-US" dirty="0" err="1">
                <a:latin typeface="MASSILIA VF"/>
              </a:rPr>
              <a:t>specialised</a:t>
            </a:r>
            <a:r>
              <a:rPr lang="en-US" dirty="0">
                <a:latin typeface="MASSILIA VF"/>
              </a:rPr>
              <a:t> technical skills in my creative work.</a:t>
            </a:r>
          </a:p>
          <a:p>
            <a:r>
              <a:rPr lang="en-US" dirty="0">
                <a:latin typeface="Arial"/>
                <a:cs typeface="Arial"/>
              </a:rPr>
              <a:t>•</a:t>
            </a:r>
            <a:r>
              <a:rPr lang="en-US" dirty="0">
                <a:latin typeface="MASSILIA VF"/>
              </a:rPr>
              <a:t>I can purposefully use my design skills and apply a range of solutions to clarify and refine final creative ideas.</a:t>
            </a:r>
          </a:p>
          <a:p>
            <a:r>
              <a:rPr lang="en-US" dirty="0">
                <a:latin typeface="Arial"/>
                <a:cs typeface="Arial"/>
              </a:rPr>
              <a:t>•</a:t>
            </a:r>
            <a:r>
              <a:rPr lang="en-US" dirty="0">
                <a:latin typeface="MASSILIA VF"/>
              </a:rPr>
              <a:t>I can perform, produce, design, exhibit and share my creative work showing an awareness of artistic intent and of audience.</a:t>
            </a:r>
          </a:p>
          <a:p>
            <a:r>
              <a:rPr lang="en-US" dirty="0">
                <a:latin typeface="Arial"/>
                <a:cs typeface="Arial"/>
              </a:rPr>
              <a:t>•</a:t>
            </a:r>
            <a:r>
              <a:rPr lang="en-US" dirty="0"/>
              <a:t>I can draw upon my experiences and knowledge to inform and develop strategies to overcome creative challenges with imagination and resilience.</a:t>
            </a:r>
          </a:p>
          <a:p>
            <a:r>
              <a:rPr lang="en-US" dirty="0">
                <a:latin typeface="Arial"/>
                <a:cs typeface="Arial"/>
              </a:rPr>
              <a:t>•</a:t>
            </a:r>
            <a:r>
              <a:rPr lang="en-US" dirty="0"/>
              <a:t>I can confidently consider myself, others, audience, participants and matters of intellectual property when creating work.</a:t>
            </a:r>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spTree>
    <p:extLst>
      <p:ext uri="{BB962C8B-B14F-4D97-AF65-F5344CB8AC3E}">
        <p14:creationId xmlns:p14="http://schemas.microsoft.com/office/powerpoint/2010/main" val="15196395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endParaRPr lang="en-US" sz="900"/>
          </a:p>
          <a:p>
            <a:r>
              <a:rPr lang="en-US" sz="1100" dirty="0">
                <a:latin typeface="Calibri"/>
                <a:ea typeface="Calibri"/>
                <a:cs typeface="Calibri"/>
              </a:rPr>
              <a:t>Learners have now had two terms of drama and understanding the expectations of being a competent performer as well as a competent audience member. Learners will already know the key drama terminology for movement and vocal terms and will use these to further develop their evaluative and performance skills. </a:t>
            </a:r>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pPr algn="ctr"/>
            <a:r>
              <a:rPr lang="en-US" sz="1100" b="1" u="sng" dirty="0">
                <a:latin typeface="Calibri"/>
                <a:cs typeface="Calibri"/>
              </a:rPr>
              <a:t>Main theme – Silent Movie </a:t>
            </a:r>
            <a:endParaRPr lang="en-US" dirty="0"/>
          </a:p>
          <a:p>
            <a:r>
              <a:rPr lang="en-US" sz="1100" dirty="0">
                <a:latin typeface="Calibri"/>
                <a:cs typeface="Calibri"/>
              </a:rPr>
              <a:t>The key components of a silent movie are:</a:t>
            </a:r>
            <a:endParaRPr lang="en-US" dirty="0"/>
          </a:p>
          <a:p>
            <a:r>
              <a:rPr lang="en-US" sz="1100" dirty="0">
                <a:latin typeface="Arial"/>
                <a:cs typeface="Arial"/>
              </a:rPr>
              <a:t>• Use movement, gesture and facial expression to communicate emotion and character. </a:t>
            </a:r>
            <a:endParaRPr lang="en-US" sz="1100" dirty="0">
              <a:latin typeface="Calibri"/>
              <a:ea typeface="Calibri"/>
              <a:cs typeface="Calibri"/>
            </a:endParaRPr>
          </a:p>
          <a:p>
            <a:r>
              <a:rPr lang="en-US" sz="1100" dirty="0">
                <a:latin typeface="Arial"/>
                <a:cs typeface="Arial"/>
              </a:rPr>
              <a:t>Use stereotypical characters and acting as well as over </a:t>
            </a:r>
            <a:r>
              <a:rPr lang="en-US" sz="1100">
                <a:latin typeface="Arial"/>
                <a:cs typeface="Arial"/>
              </a:rPr>
              <a:t>exaggeration</a:t>
            </a:r>
          </a:p>
          <a:p>
            <a:r>
              <a:rPr lang="en-US" sz="1100" dirty="0">
                <a:latin typeface="Arial"/>
                <a:cs typeface="Arial"/>
              </a:rPr>
              <a:t>Use slapstick comedy to create a comedic approach to </a:t>
            </a:r>
            <a:r>
              <a:rPr lang="en-US" sz="1100">
                <a:latin typeface="Arial"/>
                <a:cs typeface="Arial"/>
              </a:rPr>
              <a:t>performances.</a:t>
            </a:r>
            <a:endParaRPr lang="en-US"/>
          </a:p>
          <a:p>
            <a:endParaRPr lang="en-US" sz="1100" dirty="0">
              <a:latin typeface="Arial"/>
              <a:cs typeface="Arial"/>
            </a:endParaRPr>
          </a:p>
          <a:p>
            <a:endParaRPr lang="en-US" sz="900"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a:bodyPr>
          <a:lstStyle/>
          <a:p>
            <a:pPr>
              <a:buFont typeface="Arial" panose="020B0604020202020204" pitchFamily="34" charset="0"/>
              <a:buChar char="•"/>
            </a:pPr>
            <a:r>
              <a:rPr lang="en-US" sz="1100" dirty="0">
                <a:latin typeface="Calibri"/>
                <a:cs typeface="Calibri"/>
              </a:rPr>
              <a:t>The main assessment focus for this scheme of learning is experimenting  in the style of practitioners. </a:t>
            </a:r>
            <a:endParaRPr lang="en-US" sz="900" dirty="0"/>
          </a:p>
          <a:p>
            <a:pPr>
              <a:buFont typeface="Arial" panose="020B0604020202020204" pitchFamily="34" charset="0"/>
              <a:buChar char="•"/>
            </a:pPr>
            <a:r>
              <a:rPr lang="en-US" sz="1100" dirty="0">
                <a:latin typeface="Calibri"/>
                <a:cs typeface="Calibri"/>
              </a:rPr>
              <a:t>However, during this topic we also teach the learners the importance of evaluative practice and collaborative working. </a:t>
            </a:r>
            <a:endParaRPr lang="en-US"/>
          </a:p>
          <a:p>
            <a:pPr marL="171450" indent="-171450">
              <a:buFont typeface="Arial" panose="020B0604020202020204" pitchFamily="34" charset="0"/>
              <a:buChar char="•"/>
            </a:pPr>
            <a:endParaRPr lang="en-US" sz="900"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a:xfrm>
            <a:off x="4677446" y="5473377"/>
            <a:ext cx="1839608" cy="1743133"/>
          </a:xfrm>
        </p:spPr>
        <p:txBody>
          <a:bodyPr lIns="180000" tIns="180000" rIns="180000" bIns="180000" anchor="t">
            <a:normAutofit lnSpcReduction="10000"/>
          </a:bodyPr>
          <a:lstStyle/>
          <a:p>
            <a:pPr>
              <a:lnSpc>
                <a:spcPct val="100000"/>
              </a:lnSpc>
              <a:spcBef>
                <a:spcPts val="0"/>
              </a:spcBef>
            </a:pPr>
            <a:r>
              <a:rPr lang="en-GB" sz="1100" dirty="0">
                <a:latin typeface="Rockwell"/>
              </a:rPr>
              <a:t>Mime</a:t>
            </a:r>
            <a:endParaRPr lang="en-US" sz="1100" dirty="0">
              <a:latin typeface="Rockwell"/>
            </a:endParaRPr>
          </a:p>
          <a:p>
            <a:pPr>
              <a:lnSpc>
                <a:spcPct val="100000"/>
              </a:lnSpc>
              <a:spcBef>
                <a:spcPts val="0"/>
              </a:spcBef>
            </a:pPr>
            <a:r>
              <a:rPr lang="en-GB" sz="1100" dirty="0">
                <a:latin typeface="Rockwell"/>
              </a:rPr>
              <a:t>Slapstick comedy</a:t>
            </a:r>
            <a:endParaRPr lang="en-US" sz="1100">
              <a:latin typeface="Rockwell"/>
            </a:endParaRPr>
          </a:p>
          <a:p>
            <a:pPr>
              <a:lnSpc>
                <a:spcPct val="100000"/>
              </a:lnSpc>
              <a:spcBef>
                <a:spcPts val="0"/>
              </a:spcBef>
            </a:pPr>
            <a:r>
              <a:rPr lang="en-GB" sz="1100" dirty="0">
                <a:latin typeface="Rockwell"/>
              </a:rPr>
              <a:t>Movement (Exaggerated)</a:t>
            </a:r>
            <a:endParaRPr lang="en-US" sz="1100">
              <a:latin typeface="Rockwell"/>
            </a:endParaRPr>
          </a:p>
          <a:p>
            <a:pPr>
              <a:lnSpc>
                <a:spcPct val="100000"/>
              </a:lnSpc>
              <a:spcBef>
                <a:spcPts val="0"/>
              </a:spcBef>
            </a:pPr>
            <a:r>
              <a:rPr lang="en-GB" sz="1100" dirty="0">
                <a:latin typeface="Rockwell"/>
              </a:rPr>
              <a:t>Charlie Chaplin</a:t>
            </a:r>
            <a:endParaRPr lang="en-US" sz="1100" dirty="0"/>
          </a:p>
          <a:p>
            <a:pPr>
              <a:lnSpc>
                <a:spcPct val="100000"/>
              </a:lnSpc>
              <a:spcBef>
                <a:spcPts val="0"/>
              </a:spcBef>
            </a:pPr>
            <a:r>
              <a:rPr lang="en-GB" sz="1100" dirty="0">
                <a:latin typeface="Rockwell"/>
              </a:rPr>
              <a:t>Buster Keaton</a:t>
            </a:r>
            <a:endParaRPr lang="en-US" sz="1100">
              <a:latin typeface="Rockwell"/>
            </a:endParaRPr>
          </a:p>
          <a:p>
            <a:pPr>
              <a:lnSpc>
                <a:spcPct val="100000"/>
              </a:lnSpc>
              <a:spcBef>
                <a:spcPts val="0"/>
              </a:spcBef>
            </a:pPr>
            <a:r>
              <a:rPr lang="en-GB" sz="1100" dirty="0">
                <a:latin typeface="Rockwell"/>
              </a:rPr>
              <a:t>Comedy</a:t>
            </a:r>
            <a:endParaRPr lang="en-US" sz="1100">
              <a:latin typeface="Rockwell"/>
            </a:endParaRPr>
          </a:p>
          <a:p>
            <a:pPr>
              <a:lnSpc>
                <a:spcPct val="100000"/>
              </a:lnSpc>
              <a:spcBef>
                <a:spcPts val="0"/>
              </a:spcBef>
            </a:pPr>
            <a:r>
              <a:rPr lang="en-GB" sz="1100" dirty="0">
                <a:latin typeface="Rockwell"/>
              </a:rPr>
              <a:t>Stereotypes </a:t>
            </a:r>
            <a:endParaRPr lang="en-US" sz="1100">
              <a:latin typeface="Rockwell"/>
            </a:endParaRPr>
          </a:p>
          <a:p>
            <a:pPr>
              <a:lnSpc>
                <a:spcPct val="100000"/>
              </a:lnSpc>
              <a:spcBef>
                <a:spcPts val="0"/>
              </a:spcBef>
            </a:pPr>
            <a:r>
              <a:rPr lang="en-GB" sz="1100" dirty="0">
                <a:latin typeface="Rockwell"/>
              </a:rPr>
              <a:t>Placards</a:t>
            </a:r>
            <a:endParaRPr lang="en-GB" sz="1100" dirty="0"/>
          </a:p>
          <a:p>
            <a:endParaRPr lang="en-US" sz="900" dirty="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endParaRPr lang="en-GB" sz="1100">
              <a:solidFill>
                <a:srgbClr val="000000"/>
              </a:solidFill>
              <a:latin typeface="Calibri"/>
              <a:ea typeface="Calibri"/>
              <a:cs typeface="Calibri"/>
            </a:endParaRPr>
          </a:p>
          <a:p>
            <a:r>
              <a:rPr lang="en-GB" sz="1100" dirty="0">
                <a:latin typeface="Calibri"/>
                <a:ea typeface="Calibri"/>
                <a:cs typeface="Calibri"/>
              </a:rPr>
              <a:t>Learners will have the opportunity to work outside the classroom, collaboratively and to perform to other year 7 learners as well as use the IPADS to create their own silent movies for other learners to watch. </a:t>
            </a:r>
            <a:endParaRPr lang="en-GB"/>
          </a:p>
          <a:p>
            <a:r>
              <a:rPr lang="en-GB" sz="1100" dirty="0">
                <a:latin typeface="Calibri"/>
                <a:cs typeface="Calibri"/>
              </a:rPr>
              <a:t>Within this scheme of learning, learners , we look at different practitioners of silent movies from both different countries and different eras. </a:t>
            </a:r>
            <a:endParaRPr lang="en-GB" sz="1100" dirty="0">
              <a:latin typeface="Calibri"/>
              <a:ea typeface="Calibri"/>
              <a:cs typeface="Calibri"/>
            </a:endParaRPr>
          </a:p>
          <a:p>
            <a:endParaRPr lang="en-GB" sz="1100" dirty="0">
              <a:solidFill>
                <a:srgbClr val="000000"/>
              </a:solidFill>
              <a:latin typeface="Calibri"/>
              <a:ea typeface="Calibri"/>
              <a:cs typeface="Calibri"/>
            </a:endParaRPr>
          </a:p>
        </p:txBody>
      </p:sp>
      <p:sp>
        <p:nvSpPr>
          <p:cNvPr id="12" name="TextBox 11">
            <a:extLst>
              <a:ext uri="{FF2B5EF4-FFF2-40B4-BE49-F238E27FC236}">
                <a16:creationId xmlns:a16="http://schemas.microsoft.com/office/drawing/2014/main" id="{5B6FC254-F73A-8EB5-BD1A-E0FF62DD91F5}"/>
              </a:ext>
            </a:extLst>
          </p:cNvPr>
          <p:cNvSpPr txBox="1"/>
          <p:nvPr/>
        </p:nvSpPr>
        <p:spPr>
          <a:xfrm>
            <a:off x="6583814" y="5523881"/>
            <a:ext cx="1752966" cy="255454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100" dirty="0">
                <a:solidFill>
                  <a:srgbClr val="006758"/>
                </a:solidFill>
                <a:latin typeface="Rockwell"/>
                <a:ea typeface="Calibri"/>
                <a:cs typeface="Calibri"/>
              </a:rPr>
              <a:t>Marcel Marceau</a:t>
            </a:r>
            <a:endParaRPr lang="en-US" sz="1100">
              <a:solidFill>
                <a:srgbClr val="006758"/>
              </a:solidFill>
              <a:latin typeface="Rockwell"/>
              <a:ea typeface="Calibri"/>
              <a:cs typeface="Calibri"/>
            </a:endParaRPr>
          </a:p>
          <a:p>
            <a:r>
              <a:rPr lang="en-GB" sz="1100" dirty="0">
                <a:solidFill>
                  <a:srgbClr val="006758"/>
                </a:solidFill>
                <a:latin typeface="Rockwell"/>
                <a:ea typeface="Calibri"/>
                <a:cs typeface="Calibri"/>
              </a:rPr>
              <a:t> imaginary prop </a:t>
            </a:r>
            <a:endParaRPr lang="en-US" sz="1100">
              <a:solidFill>
                <a:srgbClr val="006758"/>
              </a:solidFill>
              <a:latin typeface="Rockwell"/>
              <a:ea typeface="Calibri"/>
              <a:cs typeface="Calibri"/>
            </a:endParaRPr>
          </a:p>
          <a:p>
            <a:r>
              <a:rPr lang="en-GB" sz="1100" dirty="0">
                <a:solidFill>
                  <a:srgbClr val="006758"/>
                </a:solidFill>
                <a:latin typeface="Rockwell"/>
                <a:ea typeface="Calibri"/>
                <a:cs typeface="Calibri"/>
              </a:rPr>
              <a:t>Gait</a:t>
            </a:r>
            <a:endParaRPr lang="en-US" sz="1100">
              <a:solidFill>
                <a:srgbClr val="006758"/>
              </a:solidFill>
              <a:latin typeface="Rockwell"/>
              <a:ea typeface="Calibri"/>
              <a:cs typeface="Calibri"/>
            </a:endParaRPr>
          </a:p>
          <a:p>
            <a:r>
              <a:rPr lang="en-GB" sz="1100" dirty="0">
                <a:solidFill>
                  <a:srgbClr val="006758"/>
                </a:solidFill>
                <a:latin typeface="Rockwell"/>
                <a:ea typeface="Calibri"/>
                <a:cs typeface="Calibri"/>
              </a:rPr>
              <a:t>Control </a:t>
            </a:r>
          </a:p>
          <a:p>
            <a:r>
              <a:rPr lang="en-GB" sz="1100" dirty="0">
                <a:solidFill>
                  <a:srgbClr val="006758"/>
                </a:solidFill>
                <a:latin typeface="Rockwell"/>
                <a:ea typeface="Calibri"/>
                <a:cs typeface="Calibri"/>
              </a:rPr>
              <a:t>Stimulus</a:t>
            </a:r>
            <a:endParaRPr lang="en-US" sz="1100">
              <a:solidFill>
                <a:srgbClr val="006758"/>
              </a:solidFill>
              <a:latin typeface="Rockwell"/>
              <a:ea typeface="Calibri"/>
              <a:cs typeface="Calibri"/>
            </a:endParaRPr>
          </a:p>
          <a:p>
            <a:r>
              <a:rPr lang="en-GB" sz="1100" dirty="0">
                <a:solidFill>
                  <a:srgbClr val="006758"/>
                </a:solidFill>
                <a:latin typeface="Rockwell"/>
                <a:ea typeface="Calibri"/>
                <a:cs typeface="Calibri"/>
              </a:rPr>
              <a:t>Climax</a:t>
            </a:r>
            <a:endParaRPr lang="en-US" sz="1100">
              <a:solidFill>
                <a:srgbClr val="006758"/>
              </a:solidFill>
              <a:latin typeface="Rockwell"/>
              <a:ea typeface="Calibri"/>
              <a:cs typeface="Calibri"/>
            </a:endParaRPr>
          </a:p>
          <a:p>
            <a:r>
              <a:rPr lang="en-GB" sz="1100" dirty="0">
                <a:solidFill>
                  <a:srgbClr val="006758"/>
                </a:solidFill>
                <a:latin typeface="Rockwell"/>
                <a:ea typeface="Calibri"/>
                <a:cs typeface="Calibri"/>
              </a:rPr>
              <a:t>Imagination</a:t>
            </a:r>
          </a:p>
          <a:p>
            <a:r>
              <a:rPr lang="en-GB" sz="1100" dirty="0">
                <a:solidFill>
                  <a:srgbClr val="006758"/>
                </a:solidFill>
                <a:latin typeface="Rockwell"/>
                <a:ea typeface="Calibri"/>
                <a:cs typeface="Calibri"/>
              </a:rPr>
              <a:t>Characters</a:t>
            </a:r>
            <a:endParaRPr lang="en-US" sz="1100">
              <a:solidFill>
                <a:srgbClr val="006758"/>
              </a:solidFill>
              <a:latin typeface="Rockwell"/>
              <a:ea typeface="Calibri"/>
              <a:cs typeface="Calibri"/>
            </a:endParaRPr>
          </a:p>
          <a:p>
            <a:r>
              <a:rPr lang="en-GB" sz="1100" dirty="0">
                <a:solidFill>
                  <a:srgbClr val="006758"/>
                </a:solidFill>
                <a:latin typeface="Rockwell"/>
                <a:ea typeface="Calibri"/>
                <a:cs typeface="Calibri"/>
              </a:rPr>
              <a:t>Plot</a:t>
            </a:r>
            <a:endParaRPr lang="en-US" sz="1100" dirty="0">
              <a:solidFill>
                <a:srgbClr val="006758"/>
              </a:solidFill>
              <a:latin typeface="Rockwell"/>
              <a:ea typeface="Calibri"/>
              <a:cs typeface="Calibri"/>
            </a:endParaRPr>
          </a:p>
          <a:p>
            <a:r>
              <a:rPr lang="en-GB" sz="1100" dirty="0">
                <a:solidFill>
                  <a:srgbClr val="006758"/>
                </a:solidFill>
                <a:latin typeface="Rockwell"/>
                <a:ea typeface="Calibri"/>
                <a:cs typeface="Calibri"/>
              </a:rPr>
              <a:t>Music </a:t>
            </a:r>
            <a:endParaRPr lang="en-US" sz="1100">
              <a:solidFill>
                <a:srgbClr val="006758"/>
              </a:solidFill>
              <a:latin typeface="Rockwell"/>
              <a:ea typeface="Calibri"/>
              <a:cs typeface="Calibri"/>
            </a:endParaRPr>
          </a:p>
          <a:p>
            <a:r>
              <a:rPr lang="en-GB" sz="1100" dirty="0">
                <a:solidFill>
                  <a:srgbClr val="006758"/>
                </a:solidFill>
                <a:latin typeface="Rockwell"/>
                <a:ea typeface="Calibri"/>
                <a:cs typeface="Calibri"/>
              </a:rPr>
              <a:t>Placards</a:t>
            </a:r>
            <a:endParaRPr lang="en-US" sz="1100" dirty="0">
              <a:solidFill>
                <a:srgbClr val="006758"/>
              </a:solidFill>
              <a:latin typeface="Rockwell"/>
              <a:ea typeface="Calibri"/>
              <a:cs typeface="Calibri"/>
            </a:endParaRPr>
          </a:p>
          <a:p>
            <a:endParaRPr lang="en-GB" sz="2800" dirty="0">
              <a:solidFill>
                <a:srgbClr val="FFFFFF"/>
              </a:solidFill>
              <a:latin typeface="Rockwell"/>
              <a:ea typeface="Calibri"/>
              <a:cs typeface="Calibri"/>
            </a:endParaRPr>
          </a:p>
          <a:p>
            <a:endParaRPr lang="en-GB" sz="1100" dirty="0">
              <a:solidFill>
                <a:srgbClr val="006758"/>
              </a:solidFill>
              <a:latin typeface="Rockwell"/>
              <a:ea typeface="Calibri"/>
              <a:cs typeface="Calibri"/>
            </a:endParaRPr>
          </a:p>
        </p:txBody>
      </p:sp>
      <p:sp>
        <p:nvSpPr>
          <p:cNvPr id="13" name="TextBox 12">
            <a:extLst>
              <a:ext uri="{FF2B5EF4-FFF2-40B4-BE49-F238E27FC236}">
                <a16:creationId xmlns:a16="http://schemas.microsoft.com/office/drawing/2014/main" id="{39C5ECFE-88C8-9355-4D2C-FD0114E35279}"/>
              </a:ext>
            </a:extLst>
          </p:cNvPr>
          <p:cNvSpPr txBox="1"/>
          <p:nvPr/>
        </p:nvSpPr>
        <p:spPr>
          <a:xfrm>
            <a:off x="8907513" y="5585031"/>
            <a:ext cx="1426832" cy="155427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100" dirty="0">
                <a:solidFill>
                  <a:srgbClr val="006758"/>
                </a:solidFill>
                <a:latin typeface="Rockwell"/>
              </a:rPr>
              <a:t>Slapstick comedy</a:t>
            </a:r>
            <a:endParaRPr lang="en-US" sz="1100" kern="1200" dirty="0">
              <a:solidFill>
                <a:srgbClr val="006758"/>
              </a:solidFill>
              <a:latin typeface="Rockwell"/>
            </a:endParaRPr>
          </a:p>
          <a:p>
            <a:r>
              <a:rPr lang="en-GB" sz="1100" dirty="0">
                <a:solidFill>
                  <a:srgbClr val="006758"/>
                </a:solidFill>
                <a:latin typeface="Rockwell"/>
              </a:rPr>
              <a:t>Extreme physicality</a:t>
            </a:r>
            <a:endParaRPr lang="en-US" sz="1100" kern="1200">
              <a:solidFill>
                <a:srgbClr val="006758"/>
              </a:solidFill>
              <a:latin typeface="Rockwell"/>
            </a:endParaRPr>
          </a:p>
          <a:p>
            <a:r>
              <a:rPr lang="en-GB" sz="1100" dirty="0">
                <a:solidFill>
                  <a:srgbClr val="006758"/>
                </a:solidFill>
                <a:latin typeface="Rockwell"/>
              </a:rPr>
              <a:t>Unrealistic action. </a:t>
            </a:r>
            <a:endParaRPr lang="en-US" sz="1100" kern="1200">
              <a:solidFill>
                <a:srgbClr val="006758"/>
              </a:solidFill>
              <a:latin typeface="Rockwell"/>
            </a:endParaRPr>
          </a:p>
          <a:p>
            <a:r>
              <a:rPr lang="en-GB" sz="1100" dirty="0">
                <a:solidFill>
                  <a:srgbClr val="006758"/>
                </a:solidFill>
                <a:latin typeface="Rockwell"/>
              </a:rPr>
              <a:t>Exaggerated violence </a:t>
            </a:r>
            <a:endParaRPr lang="en-US" sz="1100" kern="1200">
              <a:solidFill>
                <a:srgbClr val="006758"/>
              </a:solidFill>
              <a:latin typeface="Rockwell"/>
            </a:endParaRPr>
          </a:p>
          <a:p>
            <a:r>
              <a:rPr lang="en-GB" sz="1100" dirty="0">
                <a:solidFill>
                  <a:srgbClr val="006758"/>
                </a:solidFill>
                <a:latin typeface="Rockwell"/>
              </a:rPr>
              <a:t>Comical trips and collisions</a:t>
            </a:r>
            <a:r>
              <a:rPr lang="en-GB" dirty="0">
                <a:solidFill>
                  <a:schemeClr val="bg1"/>
                </a:solidFill>
                <a:latin typeface="Rockwell"/>
              </a:rPr>
              <a:t>. </a:t>
            </a:r>
            <a:endParaRPr lang="en-US" dirty="0">
              <a:solidFill>
                <a:schemeClr val="bg1"/>
              </a:solidFill>
            </a:endParaRPr>
          </a:p>
        </p:txBody>
      </p:sp>
    </p:spTree>
    <p:extLst>
      <p:ext uri="{BB962C8B-B14F-4D97-AF65-F5344CB8AC3E}">
        <p14:creationId xmlns:p14="http://schemas.microsoft.com/office/powerpoint/2010/main" val="2243935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Autofit/>
          </a:bodyPr>
          <a:lstStyle/>
          <a:p>
            <a:r>
              <a:rPr lang="en-US" dirty="0">
                <a:latin typeface="Calibri"/>
                <a:ea typeface="Calibri"/>
                <a:cs typeface="Calibri"/>
              </a:rPr>
              <a:t>In this unit, learners will have the opportunity to be introduced to key skills within drama. This exploration allows them to create their own work and engage within other people's performance work for the first time.  Legends of the sea allows new learners in year 7 to explore the discipline that drama requires as both a performer and audience member. This unit of work will encourage the learners to develop their imagination skills and become creative performers themselves. </a:t>
            </a:r>
            <a:endParaRPr lang="en-US" dirty="0"/>
          </a:p>
          <a:p>
            <a:endParaRPr lang="en-US" sz="900" dirty="0">
              <a:solidFill>
                <a:schemeClr val="tx1"/>
              </a:solidFill>
              <a:latin typeface="MASSILIA VF"/>
              <a:ea typeface="Calibri"/>
              <a:cs typeface="Calibri"/>
            </a:endParaRPr>
          </a:p>
          <a:p>
            <a:endParaRPr lang="en-GB" sz="1100">
              <a:latin typeface="Calibri"/>
              <a:ea typeface="Calibri"/>
              <a:cs typeface="Calibri"/>
            </a:endParaRP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pPr algn="ctr"/>
            <a:r>
              <a:rPr lang="en-US" dirty="0">
                <a:latin typeface="MASSILIA VF"/>
              </a:rPr>
              <a:t>Exploring the Expressive Arts </a:t>
            </a:r>
            <a:endParaRPr lang="en-US"/>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xfrm>
            <a:off x="248063" y="4258698"/>
            <a:ext cx="9889717" cy="786438"/>
          </a:xfrm>
          <a:solidFill>
            <a:srgbClr val="ED5A3E"/>
          </a:solidFill>
        </p:spPr>
        <p:txBody>
          <a:bodyPr lIns="144000" tIns="45720" rIns="91440" bIns="45720" anchor="ctr" anchorCtr="0">
            <a:noAutofit/>
          </a:bodyPr>
          <a:lstStyle/>
          <a:p>
            <a:endParaRPr lang="en-US" dirty="0">
              <a:latin typeface="MASSILIA VF"/>
              <a:cs typeface="Arial"/>
            </a:endParaRPr>
          </a:p>
          <a:p>
            <a:pPr algn="ctr"/>
            <a:r>
              <a:rPr lang="en-US" dirty="0">
                <a:latin typeface="MASSILIA VF"/>
                <a:cs typeface="Arial"/>
              </a:rPr>
              <a:t>Creating combines skills and knowledge, drawing on the senses, inspiration and imagination.</a:t>
            </a:r>
            <a:endParaRPr lang="en-US">
              <a:latin typeface="MASSILIA VF"/>
            </a:endParaRPr>
          </a:p>
          <a:p>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pPr algn="ctr"/>
            <a:r>
              <a:rPr lang="en-US" dirty="0">
                <a:latin typeface="MASSILIA VF"/>
              </a:rPr>
              <a:t>Responding and reflecting</a:t>
            </a:r>
            <a:endParaRPr lang="en-US"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r>
              <a:rPr lang="en-GB" sz="1400" baseline="0" dirty="0">
                <a:latin typeface="Calibri"/>
              </a:rPr>
              <a:t>In this units, we encourage learners to become reflective, curious and creative individuals both as artists and audience members. </a:t>
            </a:r>
            <a:r>
              <a:rPr lang="en-GB" dirty="0">
                <a:latin typeface="Calibri"/>
              </a:rPr>
              <a:t> We ask them to critically respond to a range of thematic texts or sources by contemporary and historical stimulus.  All of which is underpinned by the process of creating a practical outcome or performance. </a:t>
            </a:r>
            <a:r>
              <a:rPr lang="en-GB" dirty="0">
                <a:latin typeface="Calibri"/>
                <a:cs typeface="Calibri"/>
              </a:rPr>
              <a:t>Initially in this units, I expect responses may be a simple sensory reaction to artistic stimulus or a critical analysis of </a:t>
            </a:r>
            <a:r>
              <a:rPr lang="en-GB" i="1" dirty="0">
                <a:latin typeface="Calibri"/>
                <a:cs typeface="Calibri"/>
              </a:rPr>
              <a:t>creative work</a:t>
            </a:r>
            <a:r>
              <a:rPr lang="en-GB" dirty="0">
                <a:latin typeface="Calibri"/>
                <a:cs typeface="Calibri"/>
              </a:rPr>
              <a:t>. The ability to reflect is deepened as learners increase their knowledge and understanding of how and why creative work is developed and produced over time. </a:t>
            </a:r>
            <a:endParaRPr lang="en-US" dirty="0">
              <a:cs typeface="Calibri"/>
            </a:endParaRPr>
          </a:p>
          <a:p>
            <a:endParaRPr lang="en-GB" dirty="0">
              <a:latin typeface="Calibri"/>
              <a:ea typeface="Calibri"/>
              <a:cs typeface="Arial"/>
            </a:endParaRPr>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a:xfrm>
            <a:off x="261023" y="5199989"/>
            <a:ext cx="9876874" cy="2046775"/>
          </a:xfrm>
        </p:spPr>
        <p:txBody>
          <a:bodyPr lIns="180000" tIns="180000" rIns="180000" bIns="180000" anchor="t">
            <a:normAutofit/>
          </a:bodyPr>
          <a:lstStyle/>
          <a:p>
            <a:pPr marL="285750" indent="-285750">
              <a:buFont typeface="Arial"/>
              <a:buChar char="•"/>
            </a:pPr>
            <a:r>
              <a:rPr lang="en-GB" dirty="0">
                <a:latin typeface="Calibri"/>
                <a:cs typeface="Calibri"/>
              </a:rPr>
              <a:t>In this scheme of work, learners are given the opportunity to be innovative using stimulus as a starting point for create new and interesting work. Learners are encouraged to work collaboratively to plan, design and make performances that are fit for an audience. Learners within this unit of work with be introduced to some integral skills within drama and asked to apply those skills to a performance in an interesting way.  This unit provides a safe space for the learners to create and transform ideas while working collaboratively. </a:t>
            </a:r>
            <a:endParaRPr lang="en-US" dirty="0">
              <a:cs typeface="Calibri"/>
            </a:endParaRPr>
          </a:p>
          <a:p>
            <a:pPr marL="285750" indent="-285750">
              <a:buFont typeface="Symbol,Sans-Serif"/>
              <a:buChar char="•"/>
            </a:pPr>
            <a:endParaRPr lang="en-GB" dirty="0">
              <a:latin typeface="Calibri"/>
              <a:cs typeface="Arial"/>
            </a:endParaRPr>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lnSpcReduction="10000"/>
          </a:bodyPr>
          <a:lstStyle/>
          <a:p>
            <a:r>
              <a:rPr lang="en-GB" sz="1000" b="1" dirty="0">
                <a:latin typeface="MASSILIA VF"/>
                <a:cs typeface="Calibri"/>
              </a:rPr>
              <a:t>Enterprising and Creative (creating own work)</a:t>
            </a:r>
            <a:r>
              <a:rPr lang="en-GB" sz="1000" dirty="0">
                <a:latin typeface="MASSILIA VF"/>
                <a:cs typeface="Calibri"/>
              </a:rPr>
              <a:t>  </a:t>
            </a:r>
            <a:endParaRPr lang="en-US" dirty="0"/>
          </a:p>
          <a:p>
            <a:r>
              <a:rPr lang="en-GB" sz="1000" dirty="0">
                <a:latin typeface="MASSILIA VF"/>
                <a:cs typeface="Calibri"/>
              </a:rPr>
              <a:t>In this unit of work learners have the opportunity to create their own ideas and have imaginative response to stimulus.  </a:t>
            </a:r>
            <a:endParaRPr lang="en-GB" dirty="0"/>
          </a:p>
          <a:p>
            <a:r>
              <a:rPr lang="en-GB" sz="1000" b="1" dirty="0">
                <a:latin typeface="MASSILIA VF"/>
                <a:cs typeface="Calibri"/>
              </a:rPr>
              <a:t>Ambitious Capable (building skills)</a:t>
            </a:r>
            <a:r>
              <a:rPr lang="en-GB" sz="1000" dirty="0">
                <a:latin typeface="MASSILIA VF"/>
                <a:cs typeface="Calibri"/>
              </a:rPr>
              <a:t>  </a:t>
            </a:r>
            <a:endParaRPr lang="en-GB" dirty="0"/>
          </a:p>
          <a:p>
            <a:r>
              <a:rPr lang="en-GB" sz="1000" dirty="0">
                <a:latin typeface="MASSILIA VF"/>
                <a:cs typeface="Calibri"/>
              </a:rPr>
              <a:t>In this unit, learners are focusing on key vocal and movement skills needed to be successful in KS3 drama.  </a:t>
            </a:r>
            <a:endParaRPr lang="en-GB" dirty="0"/>
          </a:p>
          <a:p>
            <a:r>
              <a:rPr lang="en-GB" sz="1000" b="1" dirty="0">
                <a:latin typeface="MASSILIA VF"/>
                <a:cs typeface="Calibri"/>
              </a:rPr>
              <a:t>Healthy, confident (performance in Drama and Music)</a:t>
            </a:r>
            <a:r>
              <a:rPr lang="en-GB" sz="1000" dirty="0">
                <a:latin typeface="MASSILIA VF"/>
                <a:cs typeface="Calibri"/>
              </a:rPr>
              <a:t>  </a:t>
            </a:r>
            <a:endParaRPr lang="en-GB" dirty="0"/>
          </a:p>
          <a:p>
            <a:r>
              <a:rPr lang="en-GB" sz="1000" dirty="0">
                <a:latin typeface="MASSILIA VF"/>
                <a:cs typeface="Calibri"/>
              </a:rPr>
              <a:t>Confidence is key in this unit of work and learners will be introduced to performance in front of an audience.  </a:t>
            </a:r>
            <a:endParaRPr lang="en-GB" dirty="0"/>
          </a:p>
          <a:p>
            <a:r>
              <a:rPr lang="en-GB" sz="1000" b="1" dirty="0">
                <a:latin typeface="MASSILIA VF"/>
                <a:cs typeface="Calibri"/>
              </a:rPr>
              <a:t>Ethical, informed (about the past)</a:t>
            </a:r>
            <a:r>
              <a:rPr lang="en-GB" sz="1000" dirty="0">
                <a:latin typeface="MASSILIA VF"/>
                <a:cs typeface="Calibri"/>
              </a:rPr>
              <a:t>  </a:t>
            </a:r>
            <a:endParaRPr lang="en-GB" dirty="0"/>
          </a:p>
          <a:p>
            <a:r>
              <a:rPr lang="en-GB" sz="1000" dirty="0">
                <a:latin typeface="MASSILIA VF"/>
                <a:cs typeface="Calibri"/>
              </a:rPr>
              <a:t>Learners will be introduced to a range of topics within this lesson from both history and mystical stories. </a:t>
            </a:r>
            <a:endParaRPr lang="en-GB" dirty="0"/>
          </a:p>
          <a:p>
            <a:endParaRPr lang="en-GB" sz="1000" b="1" dirty="0">
              <a:latin typeface="MASSILIA VF"/>
              <a:ea typeface="Calibri"/>
              <a:cs typeface="Calibri"/>
            </a:endParaRPr>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lIns="144000" tIns="45720" rIns="91440" bIns="45720" anchor="ctr" anchorCtr="0">
            <a:noAutofit/>
          </a:bodyPr>
          <a:lstStyle/>
          <a:p>
            <a:pPr algn="ctr"/>
            <a:r>
              <a:rPr lang="en-US" dirty="0">
                <a:latin typeface="MASSILIA VF"/>
              </a:rPr>
              <a:t>Four Purposes</a:t>
            </a:r>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lIns="144000" tIns="45720" rIns="91440" bIns="45720" anchor="ctr" anchorCtr="0">
            <a:noAutofit/>
          </a:bodyPr>
          <a:lstStyle/>
          <a:p>
            <a:pPr algn="ctr"/>
            <a:r>
              <a:rPr lang="en-US" dirty="0">
                <a:latin typeface="MASSILIA VF"/>
              </a:rPr>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lIns="144000" tIns="45720" rIns="91440" bIns="45720" anchor="ctr" anchorCtr="0">
            <a:noAutofit/>
          </a:bodyPr>
          <a:lstStyle/>
          <a:p>
            <a:pPr algn="ctr"/>
            <a:r>
              <a:rPr lang="en-US" dirty="0">
                <a:latin typeface="MASSILIA VF"/>
              </a:rPr>
              <a:t>Integral Skills</a:t>
            </a:r>
            <a:endParaRPr lang="en-US"/>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fontScale="70000" lnSpcReduction="20000"/>
          </a:bodyPr>
          <a:lstStyle/>
          <a:p>
            <a:r>
              <a:rPr lang="en-GB" sz="900" u="sng" dirty="0">
                <a:latin typeface="Calibri"/>
                <a:ea typeface="Calibri"/>
                <a:cs typeface="Calibri"/>
              </a:rPr>
              <a:t>..</a:t>
            </a:r>
            <a:r>
              <a:rPr lang="en-GB" b="1" u="sng" dirty="0">
                <a:latin typeface="Calibri"/>
                <a:ea typeface="Calibri"/>
                <a:cs typeface="Calibri"/>
              </a:rPr>
              <a:t>Creativity and innovation</a:t>
            </a:r>
            <a:endParaRPr lang="en-US" dirty="0">
              <a:latin typeface="Calibri"/>
              <a:ea typeface="Calibri"/>
              <a:cs typeface="Calibri"/>
            </a:endParaRPr>
          </a:p>
          <a:p>
            <a:r>
              <a:rPr lang="en-GB" dirty="0">
                <a:latin typeface="Calibri"/>
                <a:ea typeface="Calibri"/>
                <a:cs typeface="Calibri"/>
              </a:rPr>
              <a:t>Learners use their creative skills and imagination, discover possibilities and refine ideas to produce their own unique artistic work.</a:t>
            </a:r>
            <a:endParaRPr lang="en-GB" dirty="0">
              <a:cs typeface="Calibri"/>
            </a:endParaRPr>
          </a:p>
          <a:p>
            <a:r>
              <a:rPr lang="en-GB" b="1" u="sng" dirty="0">
                <a:latin typeface="Calibri"/>
                <a:ea typeface="Calibri"/>
                <a:cs typeface="Calibri"/>
              </a:rPr>
              <a:t>Critical thinking and problem-solving</a:t>
            </a:r>
            <a:endParaRPr lang="en-GB" dirty="0">
              <a:cs typeface="Calibri"/>
            </a:endParaRPr>
          </a:p>
          <a:p>
            <a:r>
              <a:rPr lang="en-GB" dirty="0">
                <a:latin typeface="Calibri"/>
                <a:ea typeface="Calibri"/>
                <a:cs typeface="Calibri"/>
              </a:rPr>
              <a:t>The evaluation involved in the creative process enables learners to develop reflective, questioning and problem-solving skills, as well as to challenge perceptions and identify solutions. </a:t>
            </a:r>
            <a:endParaRPr lang="en-GB" dirty="0">
              <a:cs typeface="Calibri"/>
            </a:endParaRPr>
          </a:p>
          <a:p>
            <a:r>
              <a:rPr lang="en-GB" b="1" u="sng" dirty="0">
                <a:latin typeface="Calibri"/>
                <a:ea typeface="Calibri"/>
                <a:cs typeface="Calibri"/>
              </a:rPr>
              <a:t>Personal effectiveness</a:t>
            </a:r>
            <a:endParaRPr lang="en-GB" dirty="0">
              <a:cs typeface="Calibri"/>
            </a:endParaRPr>
          </a:p>
          <a:p>
            <a:r>
              <a:rPr lang="en-GB" sz="1600" dirty="0">
                <a:latin typeface="Calibri"/>
                <a:ea typeface="Calibri"/>
                <a:cs typeface="Calibri"/>
              </a:rPr>
              <a:t>Learners develop self-confidence, self-esteem, independence, communication skills and social and cultural awareness.</a:t>
            </a:r>
            <a:endParaRPr lang="en-GB" sz="1600" dirty="0">
              <a:cs typeface="Calibri"/>
            </a:endParaRPr>
          </a:p>
          <a:p>
            <a:r>
              <a:rPr lang="en-GB" b="1" u="sng" dirty="0">
                <a:latin typeface="Calibri"/>
                <a:ea typeface="Calibri"/>
                <a:cs typeface="Calibri"/>
              </a:rPr>
              <a:t>Planning and organising</a:t>
            </a:r>
            <a:endParaRPr lang="en-GB" dirty="0">
              <a:cs typeface="Calibri"/>
            </a:endParaRPr>
          </a:p>
          <a:p>
            <a:r>
              <a:rPr lang="en-GB" sz="1600" dirty="0">
                <a:latin typeface="Calibri"/>
                <a:ea typeface="Calibri"/>
                <a:cs typeface="Calibri"/>
              </a:rPr>
              <a:t> Learners generate ideas, develop curiosity, explore and bring ideas into action is fundamental to this Area.</a:t>
            </a:r>
            <a:endParaRPr lang="en-GB" dirty="0">
              <a:cs typeface="Calibri"/>
            </a:endParaRPr>
          </a:p>
          <a:p>
            <a:endParaRPr lang="en-GB" sz="900" u="sng" dirty="0">
              <a:latin typeface="Calibri"/>
              <a:ea typeface="Calibri"/>
              <a:cs typeface="Calibri"/>
            </a:endParaRP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a:xfrm>
            <a:off x="5410170" y="3816509"/>
            <a:ext cx="4955937" cy="3407844"/>
          </a:xfrm>
        </p:spPr>
        <p:txBody>
          <a:bodyPr lIns="180000" tIns="180000" rIns="180000" bIns="180000" anchor="t">
            <a:noAutofit/>
          </a:bodyPr>
          <a:lstStyle/>
          <a:p>
            <a:endParaRPr lang="en-GB" sz="1100">
              <a:latin typeface="Calibri"/>
              <a:ea typeface="Calibri"/>
              <a:cs typeface="Calibri"/>
            </a:endParaRPr>
          </a:p>
          <a:p>
            <a:pPr marL="285750" indent="-285750">
              <a:buFont typeface="Arial"/>
              <a:buChar char="•"/>
            </a:pPr>
            <a:endParaRPr lang="en-GB" sz="1100" dirty="0">
              <a:solidFill>
                <a:srgbClr val="FF0000"/>
              </a:solidFill>
              <a:latin typeface="Calibri"/>
              <a:ea typeface="Calibri"/>
              <a:cs typeface="Calibri"/>
            </a:endParaRPr>
          </a:p>
          <a:p>
            <a:endParaRPr lang="en-GB" sz="1100" dirty="0">
              <a:latin typeface="Calibri"/>
              <a:ea typeface="Calibri"/>
              <a:cs typeface="Calibri"/>
            </a:endParaRPr>
          </a:p>
          <a:p>
            <a:r>
              <a:rPr lang="en-US" sz="1100" dirty="0">
                <a:latin typeface="Calibri"/>
                <a:cs typeface="Calibri"/>
              </a:rPr>
              <a:t>Legends of the sea embeds many of the pedagogical principles within the scheme of work. The main ones that are focused on in this scheme are: </a:t>
            </a:r>
            <a:endParaRPr lang="en-US" dirty="0"/>
          </a:p>
          <a:p>
            <a:r>
              <a:rPr lang="en-US" sz="1100" dirty="0">
                <a:latin typeface="Arial"/>
                <a:cs typeface="Arial"/>
              </a:rPr>
              <a:t>•</a:t>
            </a:r>
            <a:r>
              <a:rPr lang="en-US" sz="1100" dirty="0">
                <a:latin typeface="Calibri"/>
                <a:cs typeface="Calibri"/>
              </a:rPr>
              <a:t>Maintains a consistent focus on the overall purposes of the curriculum.  </a:t>
            </a:r>
            <a:endParaRPr lang="en-US" dirty="0"/>
          </a:p>
          <a:p>
            <a:r>
              <a:rPr lang="en-US" sz="1100" dirty="0">
                <a:latin typeface="Arial"/>
                <a:cs typeface="Arial"/>
              </a:rPr>
              <a:t>•</a:t>
            </a:r>
            <a:r>
              <a:rPr lang="en-US" sz="1100" dirty="0">
                <a:latin typeface="Calibri"/>
                <a:cs typeface="Calibri"/>
              </a:rPr>
              <a:t>Challenges all learners by encouraging them to </a:t>
            </a:r>
            <a:r>
              <a:rPr lang="en-US" sz="1100" dirty="0" err="1">
                <a:latin typeface="Calibri"/>
                <a:cs typeface="Calibri"/>
              </a:rPr>
              <a:t>recognise</a:t>
            </a:r>
            <a:r>
              <a:rPr lang="en-US" sz="1100" dirty="0">
                <a:latin typeface="Calibri"/>
                <a:cs typeface="Calibri"/>
              </a:rPr>
              <a:t> the importance of sustained effort in meeting expectations that are high but achievable for them. </a:t>
            </a:r>
            <a:endParaRPr lang="en-US" dirty="0"/>
          </a:p>
          <a:p>
            <a:r>
              <a:rPr lang="en-US" sz="1100" dirty="0">
                <a:latin typeface="Arial"/>
                <a:cs typeface="Arial"/>
              </a:rPr>
              <a:t>•</a:t>
            </a:r>
            <a:r>
              <a:rPr lang="en-US" sz="1100" dirty="0">
                <a:latin typeface="Calibri"/>
                <a:cs typeface="Calibri"/>
              </a:rPr>
              <a:t>Means employing a blend of approaches including those that promote problem-solving, creative and critical thinking. </a:t>
            </a:r>
            <a:endParaRPr lang="en-US" dirty="0"/>
          </a:p>
          <a:p>
            <a:r>
              <a:rPr lang="en-US" sz="1100" dirty="0">
                <a:latin typeface="Arial"/>
                <a:cs typeface="Arial"/>
              </a:rPr>
              <a:t>•</a:t>
            </a:r>
            <a:r>
              <a:rPr lang="en-US" sz="1100" dirty="0">
                <a:latin typeface="Calibri"/>
                <a:cs typeface="Calibri"/>
              </a:rPr>
              <a:t>Creates authentic contexts for learning.</a:t>
            </a:r>
            <a:endParaRPr lang="en-US" dirty="0"/>
          </a:p>
          <a:p>
            <a:endParaRPr lang="en-US" sz="1100" dirty="0">
              <a:latin typeface="Calibri"/>
              <a:ea typeface="Calibri"/>
              <a:cs typeface="Arial"/>
            </a:endParaRPr>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xfrm>
            <a:off x="5426906" y="3890944"/>
            <a:ext cx="4939201" cy="410400"/>
          </a:xfrm>
          <a:solidFill>
            <a:srgbClr val="ED5A3E"/>
          </a:solidFill>
        </p:spPr>
        <p:txBody>
          <a:bodyPr lIns="144000" tIns="45720" rIns="91440" bIns="45720" anchor="ctr" anchorCtr="0">
            <a:noAutofit/>
          </a:bodyPr>
          <a:lstStyle/>
          <a:p>
            <a:pPr algn="ctr"/>
            <a:r>
              <a:rPr lang="en-US" dirty="0">
                <a:latin typeface="MASSILIA VF"/>
              </a:rPr>
              <a:t>Pedagogical Principles</a:t>
            </a:r>
          </a:p>
        </p:txBody>
      </p:sp>
      <p:sp>
        <p:nvSpPr>
          <p:cNvPr id="11" name="Text Placeholder 10">
            <a:extLst>
              <a:ext uri="{FF2B5EF4-FFF2-40B4-BE49-F238E27FC236}">
                <a16:creationId xmlns:a16="http://schemas.microsoft.com/office/drawing/2014/main" id="{F39214EF-5361-8B4F-A389-748C6BFCE481}"/>
              </a:ext>
            </a:extLst>
          </p:cNvPr>
          <p:cNvSpPr>
            <a:spLocks noGrp="1"/>
          </p:cNvSpPr>
          <p:nvPr>
            <p:ph type="body" sz="quarter" idx="44"/>
          </p:nvPr>
        </p:nvSpPr>
        <p:spPr>
          <a:xfrm>
            <a:off x="326038" y="4313563"/>
            <a:ext cx="5003883" cy="3092314"/>
          </a:xfrm>
        </p:spPr>
        <p:txBody>
          <a:bodyPr lIns="180000" tIns="180000" rIns="180000" bIns="180000" anchor="t">
            <a:normAutofit lnSpcReduction="10000"/>
          </a:bodyPr>
          <a:lstStyle/>
          <a:p>
            <a:r>
              <a:rPr lang="en-US" sz="900" b="1" u="sng">
                <a:latin typeface="Calibri"/>
                <a:cs typeface="Calibri"/>
              </a:rPr>
              <a:t>Literacy </a:t>
            </a:r>
            <a:r>
              <a:rPr lang="en-US" sz="900" dirty="0">
                <a:latin typeface="Calibri"/>
                <a:cs typeface="Calibri"/>
              </a:rPr>
              <a:t> </a:t>
            </a:r>
            <a:endParaRPr lang="en-US" dirty="0"/>
          </a:p>
          <a:p>
            <a:r>
              <a:rPr lang="en-US" sz="900" b="1" dirty="0">
                <a:latin typeface="Calibri"/>
                <a:cs typeface="Calibri"/>
              </a:rPr>
              <a:t>Listening 2.4</a:t>
            </a:r>
            <a:r>
              <a:rPr lang="en-US" sz="900" dirty="0">
                <a:latin typeface="Calibri"/>
                <a:cs typeface="Calibri"/>
              </a:rPr>
              <a:t> </a:t>
            </a:r>
            <a:endParaRPr lang="en-US" dirty="0"/>
          </a:p>
          <a:p>
            <a:r>
              <a:rPr lang="en-US" sz="900" dirty="0">
                <a:latin typeface="Calibri"/>
                <a:cs typeface="Calibri"/>
              </a:rPr>
              <a:t>I can listen to and respond to others with questions and comments which focus on reasons, implications and next steps. </a:t>
            </a:r>
            <a:endParaRPr lang="en-US" dirty="0"/>
          </a:p>
          <a:p>
            <a:r>
              <a:rPr lang="en-US" sz="900" dirty="0">
                <a:latin typeface="Calibri"/>
                <a:cs typeface="Calibri"/>
              </a:rPr>
              <a:t>I can listen in order to show agreement and disagreement in collaborative discussion and situations. </a:t>
            </a:r>
            <a:endParaRPr lang="en-US" dirty="0"/>
          </a:p>
          <a:p>
            <a:r>
              <a:rPr lang="en-US" sz="900" b="1" dirty="0">
                <a:latin typeface="Calibri"/>
                <a:cs typeface="Calibri"/>
              </a:rPr>
              <a:t>Speaking 4.3</a:t>
            </a:r>
            <a:r>
              <a:rPr lang="en-US" sz="900" dirty="0">
                <a:latin typeface="Calibri"/>
                <a:cs typeface="Calibri"/>
              </a:rPr>
              <a:t> </a:t>
            </a:r>
            <a:endParaRPr lang="en-US" dirty="0"/>
          </a:p>
          <a:p>
            <a:r>
              <a:rPr lang="en-US" sz="900" dirty="0">
                <a:latin typeface="Calibri"/>
                <a:cs typeface="Calibri"/>
              </a:rPr>
              <a:t>I can contribute to group discussion in different roles, taking responsibility for completing the task well.  </a:t>
            </a:r>
            <a:endParaRPr lang="en-US" dirty="0"/>
          </a:p>
          <a:p>
            <a:r>
              <a:rPr lang="en-US" sz="900" dirty="0">
                <a:latin typeface="Calibri"/>
                <a:cs typeface="Calibri"/>
              </a:rPr>
              <a:t>Oracy will be developed throughout this scheme of work with learners presenting work as well as giving feedback and feedforward further developing their oracy skills.  </a:t>
            </a:r>
            <a:endParaRPr lang="en-US" dirty="0"/>
          </a:p>
          <a:p>
            <a:r>
              <a:rPr lang="en-US" sz="900" dirty="0">
                <a:latin typeface="Calibri"/>
                <a:cs typeface="Calibri"/>
              </a:rPr>
              <a:t>Key words vocabulary to develop each week with learners understanding new drama specific vocabulary.  </a:t>
            </a:r>
            <a:endParaRPr lang="en-US" dirty="0"/>
          </a:p>
          <a:p>
            <a:r>
              <a:rPr lang="en-US" sz="900" dirty="0">
                <a:latin typeface="Calibri"/>
                <a:cs typeface="Calibri"/>
              </a:rPr>
              <a:t>Reading and scanning text as well as interpreting characters and making them unique from a text.  </a:t>
            </a:r>
            <a:endParaRPr lang="en-US" dirty="0"/>
          </a:p>
          <a:p>
            <a:endParaRPr lang="en-US" sz="1000" dirty="0">
              <a:latin typeface="Calibri"/>
              <a:cs typeface="Calibri"/>
            </a:endParaRPr>
          </a:p>
          <a:p>
            <a:endParaRPr lang="en-US"/>
          </a:p>
          <a:p>
            <a:endParaRPr lang="en-US" dirty="0"/>
          </a:p>
          <a:p>
            <a:endParaRPr lang="en-US" dirty="0"/>
          </a:p>
          <a:p>
            <a:endParaRPr lang="en-US" dirty="0"/>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sz="1100" dirty="0">
                <a:latin typeface="Calibri"/>
                <a:cs typeface="Calibri"/>
              </a:rPr>
              <a:t>Legends of the sea is an introduction to increasing the effectiveness of the learners. It allows learners to become leaders, have more autonomy over their own work as well as increasing their use of imaginative responses to a stimulus. This is something that will help them in all areas of the curriculum.</a:t>
            </a:r>
          </a:p>
          <a:p>
            <a:r>
              <a:rPr lang="en-US" sz="1100" dirty="0">
                <a:latin typeface="Calibri"/>
                <a:cs typeface="Calibri"/>
              </a:rPr>
              <a:t>Learners will gain greater confidence by being able to explore, experience, interpret, create and respond through this scheme of learning. </a:t>
            </a:r>
            <a:endParaRPr lang="en-US"/>
          </a:p>
          <a:p>
            <a:endParaRPr lang="en-US" sz="800"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a:t>Increasing effectiveness as a learner</a:t>
            </a:r>
            <a:endParaRPr lang="en-US" sz="105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r>
              <a:rPr lang="en-US" dirty="0">
                <a:latin typeface="MASSILIA VF"/>
              </a:rPr>
              <a:t> </a:t>
            </a:r>
            <a:r>
              <a:rPr lang="en-US" sz="1100" dirty="0">
                <a:latin typeface="Calibri"/>
                <a:cs typeface="Calibri"/>
              </a:rPr>
              <a:t>In Legends of the sea, learners get to explore Performing Arts through creating their own work, evaluating their work and the work of others and being a critical audience member for their peers. </a:t>
            </a:r>
            <a:endParaRPr lang="en-US" dirty="0"/>
          </a:p>
          <a:p>
            <a:r>
              <a:rPr lang="en-US" sz="1100" dirty="0">
                <a:latin typeface="Calibri"/>
                <a:cs typeface="Calibri"/>
              </a:rPr>
              <a:t>Learners will learn and refine different types of knowledge and skills including the techniques, required to create and interpret in drama. </a:t>
            </a:r>
            <a:endParaRPr lang="en-US" dirty="0"/>
          </a:p>
          <a:p>
            <a:endParaRPr lang="en-US" sz="800"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a:t>Increasing breadth and depth of knowledge</a:t>
            </a:r>
            <a:endParaRPr lang="en-US" sz="105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US" sz="1100" dirty="0">
                <a:latin typeface="Calibri"/>
                <a:cs typeface="Calibri"/>
              </a:rPr>
              <a:t>Progression in this scheme of learning is demonstrated through the development of the key drama skills as well as the development of the learners capabilities to explore, respond and reflect within the disciplines of acting. </a:t>
            </a:r>
            <a:endParaRPr lang="en-US" dirty="0"/>
          </a:p>
          <a:p>
            <a:r>
              <a:rPr lang="en-US" sz="1100" dirty="0">
                <a:latin typeface="Calibri"/>
                <a:cs typeface="Calibri"/>
              </a:rPr>
              <a:t>In this early stage of introductory drama, I would expect learners to have a growing curiosity for being create and innovative.</a:t>
            </a:r>
            <a:endParaRPr lang="en-US" dirty="0"/>
          </a:p>
          <a:p>
            <a:endParaRPr lang="en-US" sz="800" dirty="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a:t>Deepening understanding of the ideas and disciplines within Areas</a:t>
            </a:r>
            <a:endParaRPr lang="en-US" sz="105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sz="1100" dirty="0">
                <a:latin typeface="Calibri Light"/>
                <a:cs typeface="Calibri Light"/>
              </a:rPr>
              <a:t>In this early stages of year 7 drama, learners level of control, accuracy and fluency will grow as the learners confidence and ability progresses. Learning at this stage will be </a:t>
            </a:r>
            <a:r>
              <a:rPr lang="en-US" sz="1100" dirty="0" err="1">
                <a:latin typeface="Calibri Light"/>
                <a:cs typeface="Calibri Light"/>
              </a:rPr>
              <a:t>characterised</a:t>
            </a:r>
            <a:r>
              <a:rPr lang="en-US" sz="1100" dirty="0">
                <a:latin typeface="Calibri Light"/>
                <a:cs typeface="Calibri Light"/>
              </a:rPr>
              <a:t> by using simple, stereotypical movements, vocal  and facial expressions but this will progress over time. </a:t>
            </a:r>
            <a:endParaRPr lang="en-US"/>
          </a:p>
          <a:p>
            <a:r>
              <a:rPr lang="en-US" sz="1100" dirty="0">
                <a:latin typeface="Calibri Light"/>
                <a:cs typeface="Calibri Light"/>
              </a:rPr>
              <a:t>When evaluating their work in this unit, learners are required to know the main key words linked to movement and voice and use them when evaluating others and themselves. </a:t>
            </a:r>
            <a:endParaRPr lang="en-US"/>
          </a:p>
          <a:p>
            <a:endParaRPr lang="en-US" sz="800"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a:t>Refinement and growing sophistication in the use and application of skills</a:t>
            </a:r>
            <a:endParaRPr lang="en-US" sz="105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sz="1100" dirty="0">
                <a:latin typeface="Calibri"/>
                <a:cs typeface="Calibri"/>
              </a:rPr>
              <a:t>Legends of the sea is a transferrable scheme linked to their KS2 work on the Lizzy May. As well as making links to this, there will be links across all areas of Expressive Arts.</a:t>
            </a:r>
            <a:endParaRPr lang="en-US" dirty="0"/>
          </a:p>
          <a:p>
            <a:endParaRPr lang="en-US" sz="800"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a:t>Making connections and transferring learning into new contexts</a:t>
            </a:r>
            <a:endParaRPr lang="en-US" sz="70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lIns="180000" tIns="180000" rIns="180000" bIns="180000" anchor="t">
            <a:normAutofit/>
          </a:bodyPr>
          <a:lstStyle/>
          <a:p>
            <a:r>
              <a:rPr lang="en-US" sz="1100" dirty="0">
                <a:latin typeface="Calibri"/>
                <a:cs typeface="Calibri"/>
              </a:rPr>
              <a:t>The main issues at KS3 is the ability to recall because the learner on having drama once every two weeks. To address these issues, we revisit skills as often as we can and focus on performance confidence, ability and quality as a main focus for year 7 drama. </a:t>
            </a:r>
            <a:endParaRPr lang="en-US"/>
          </a:p>
          <a:p>
            <a:endParaRPr lang="en-US" sz="800" dirty="0"/>
          </a:p>
          <a:p>
            <a:endParaRPr lang="en-US" sz="800"/>
          </a:p>
          <a:p>
            <a:endParaRPr lang="en-US" sz="800"/>
          </a:p>
          <a:p>
            <a:endParaRPr lang="en-US" sz="800"/>
          </a:p>
          <a:p>
            <a:endParaRPr lang="en-US" sz="800"/>
          </a:p>
          <a:p>
            <a:endParaRPr lang="en-US" sz="80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dirty="0">
                <a:latin typeface="Arial"/>
                <a:cs typeface="Arial"/>
              </a:rPr>
              <a:t>•</a:t>
            </a:r>
            <a:r>
              <a:rPr lang="en-US" dirty="0">
                <a:latin typeface="Calibri"/>
                <a:cs typeface="Calibri"/>
              </a:rPr>
              <a:t>I can explore and experiment with and then select appropriate creative techniques, practices, materials, processes, resources, tools and technologies.</a:t>
            </a:r>
            <a:endParaRPr lang="en-US" dirty="0"/>
          </a:p>
          <a:p>
            <a:r>
              <a:rPr lang="en-US" dirty="0">
                <a:latin typeface="Arial"/>
                <a:cs typeface="Arial"/>
              </a:rPr>
              <a:t>•</a:t>
            </a:r>
            <a:r>
              <a:rPr lang="en-US" dirty="0">
                <a:latin typeface="Calibri"/>
                <a:cs typeface="Calibri"/>
              </a:rPr>
              <a:t>I can explore how and why creative work is made by asking questions and developing my own answers.</a:t>
            </a:r>
            <a:endParaRPr lang="en-US" dirty="0"/>
          </a:p>
          <a:p>
            <a:r>
              <a:rPr lang="en-US" dirty="0">
                <a:latin typeface="Arial"/>
                <a:cs typeface="Arial"/>
              </a:rPr>
              <a:t>•</a:t>
            </a:r>
            <a:r>
              <a:rPr lang="en-US" dirty="0">
                <a:latin typeface="Calibri"/>
                <a:cs typeface="Calibri"/>
              </a:rPr>
              <a:t>I can explore and describe how artists and creative work communicate mood, feelings and ideas.</a:t>
            </a:r>
            <a:endParaRPr lang="en-US" dirty="0"/>
          </a:p>
          <a:p>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a:normAutofit/>
          </a:bodyPr>
          <a:lstStyle/>
          <a:p>
            <a:pPr marL="171450" indent="-171450">
              <a:buFont typeface="Arial" panose="020B0604020202020204" pitchFamily="34" charset="0"/>
              <a:buChar char="•"/>
            </a:pPr>
            <a:endParaRPr lang="en-US" sz="90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a:xfrm>
            <a:off x="7138882" y="1611556"/>
            <a:ext cx="3229200" cy="5642680"/>
          </a:xfrm>
        </p:spPr>
        <p:txBody>
          <a:bodyPr>
            <a:normAutofit/>
          </a:bodyPr>
          <a:lstStyle/>
          <a:p>
            <a:pPr marL="171450" indent="-171450">
              <a:buFont typeface="Arial" panose="020B0604020202020204" pitchFamily="34" charset="0"/>
              <a:buChar char="•"/>
            </a:pPr>
            <a:endParaRPr lang="en-US" sz="900"/>
          </a:p>
          <a:p>
            <a:pPr marL="171450" indent="-171450">
              <a:buFont typeface="Arial" panose="020B0604020202020204" pitchFamily="34" charset="0"/>
              <a:buChar char="•"/>
            </a:pPr>
            <a:endParaRPr lang="en-US" sz="90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lIns="91440" tIns="45720" rIns="91440" bIns="45720" anchor="t">
            <a:normAutofit fontScale="55000" lnSpcReduction="20000"/>
          </a:bodyPr>
          <a:lstStyle/>
          <a:p>
            <a:pPr algn="ctr"/>
            <a:r>
              <a:rPr lang="en-US" dirty="0">
                <a:latin typeface="MASSILIA VF"/>
              </a:rPr>
              <a:t>Progression Steps to inform teaching</a:t>
            </a:r>
            <a:endParaRPr lang="en-US"/>
          </a:p>
          <a:p>
            <a:pPr algn="ctr"/>
            <a:r>
              <a:rPr lang="en-GB" sz="1900" dirty="0">
                <a:solidFill>
                  <a:srgbClr val="000000"/>
                </a:solidFill>
                <a:latin typeface="Calibri"/>
                <a:ea typeface="Calibri"/>
                <a:cs typeface="Calibri"/>
              </a:rPr>
              <a:t>Exploring the expressive arts is essential to developing artistic skills and knowledge and it enables learners to become curious and creative individuals.</a:t>
            </a:r>
            <a:endParaRPr lang="en-US" sz="1900" b="0" dirty="0">
              <a:solidFill>
                <a:srgbClr val="000000"/>
              </a:solidFill>
              <a:latin typeface="Calibri"/>
              <a:ea typeface="Calibri"/>
              <a:cs typeface="Calibri"/>
            </a:endParaRPr>
          </a:p>
        </p:txBody>
      </p:sp>
      <p:graphicFrame>
        <p:nvGraphicFramePr>
          <p:cNvPr id="10" name="Table 9">
            <a:extLst>
              <a:ext uri="{FF2B5EF4-FFF2-40B4-BE49-F238E27FC236}">
                <a16:creationId xmlns:a16="http://schemas.microsoft.com/office/drawing/2014/main" id="{5D832C4F-3A0F-173C-B51D-CFB74DA5379A}"/>
              </a:ext>
            </a:extLst>
          </p:cNvPr>
          <p:cNvGraphicFramePr>
            <a:graphicFrameLocks noGrp="1"/>
          </p:cNvGraphicFramePr>
          <p:nvPr>
            <p:extLst>
              <p:ext uri="{D42A27DB-BD31-4B8C-83A1-F6EECF244321}">
                <p14:modId xmlns:p14="http://schemas.microsoft.com/office/powerpoint/2010/main" val="2871831787"/>
              </p:ext>
            </p:extLst>
          </p:nvPr>
        </p:nvGraphicFramePr>
        <p:xfrm>
          <a:off x="3738267" y="1607271"/>
          <a:ext cx="3267075" cy="2115817"/>
        </p:xfrm>
        <a:graphic>
          <a:graphicData uri="http://schemas.openxmlformats.org/drawingml/2006/table">
            <a:tbl>
              <a:tblPr bandRow="1">
                <a:tableStyleId>{5C22544A-7EE6-4342-B048-85BDC9FD1C3A}</a:tableStyleId>
              </a:tblPr>
              <a:tblGrid>
                <a:gridCol w="3267075">
                  <a:extLst>
                    <a:ext uri="{9D8B030D-6E8A-4147-A177-3AD203B41FA5}">
                      <a16:colId xmlns:a16="http://schemas.microsoft.com/office/drawing/2014/main" val="1932416559"/>
                    </a:ext>
                  </a:extLst>
                </a:gridCol>
              </a:tblGrid>
              <a:tr h="200025">
                <a:tc>
                  <a:txBody>
                    <a:bodyPr/>
                    <a:lstStyle/>
                    <a:p>
                      <a:pPr algn="ctr" rtl="0" fontAlgn="base"/>
                      <a:endParaRPr lang="en-GB" sz="1400" b="1" i="0" dirty="0">
                        <a:effectLst/>
                        <a:latin typeface="Calibri"/>
                      </a:endParaRP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3406697780"/>
                  </a:ext>
                </a:extLst>
              </a:tr>
              <a:tr h="190500">
                <a:tc>
                  <a:txBody>
                    <a:bodyPr/>
                    <a:lstStyle/>
                    <a:p>
                      <a:pPr algn="l" rtl="0" fontAlgn="base"/>
                      <a:endParaRPr lang="en-GB" sz="1400" b="0" i="0" dirty="0">
                        <a:solidFill>
                          <a:srgbClr val="000000"/>
                        </a:solidFill>
                        <a:effectLst/>
                        <a:latin typeface="Calibri"/>
                      </a:endParaRP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3363488175"/>
                  </a:ext>
                </a:extLst>
              </a:tr>
              <a:tr h="190500">
                <a:tc>
                  <a:txBody>
                    <a:bodyPr/>
                    <a:lstStyle/>
                    <a:p>
                      <a:pPr algn="l" rtl="0" fontAlgn="base"/>
                      <a:endParaRPr lang="en-GB" sz="1400" b="0" i="0" dirty="0">
                        <a:solidFill>
                          <a:srgbClr val="000000"/>
                        </a:solidFill>
                        <a:effectLst/>
                        <a:latin typeface="Calibri"/>
                      </a:endParaRP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1729004392"/>
                  </a:ext>
                </a:extLst>
              </a:tr>
              <a:tr h="190500">
                <a:tc>
                  <a:txBody>
                    <a:bodyPr/>
                    <a:lstStyle/>
                    <a:p>
                      <a:pPr algn="l" rtl="0" fontAlgn="base"/>
                      <a:endParaRPr lang="en-GB" sz="1400" b="0" i="0" dirty="0">
                        <a:solidFill>
                          <a:srgbClr val="000000"/>
                        </a:solidFill>
                        <a:effectLst/>
                        <a:latin typeface="Calibri"/>
                      </a:endParaRP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1145015391"/>
                  </a:ext>
                </a:extLst>
              </a:tr>
              <a:tr h="896617">
                <a:tc>
                  <a:txBody>
                    <a:bodyPr/>
                    <a:lstStyle/>
                    <a:p>
                      <a:pPr algn="l" rtl="0" fontAlgn="base"/>
                      <a:endParaRPr lang="en-GB" sz="1400" b="0" i="0" dirty="0">
                        <a:solidFill>
                          <a:srgbClr val="000000"/>
                        </a:solidFill>
                        <a:effectLst/>
                        <a:latin typeface="Calibri"/>
                      </a:endParaRP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811004209"/>
                  </a:ext>
                </a:extLst>
              </a:tr>
            </a:tbl>
          </a:graphicData>
        </a:graphic>
      </p:graphicFrame>
      <p:graphicFrame>
        <p:nvGraphicFramePr>
          <p:cNvPr id="12" name="Table 11">
            <a:extLst>
              <a:ext uri="{FF2B5EF4-FFF2-40B4-BE49-F238E27FC236}">
                <a16:creationId xmlns:a16="http://schemas.microsoft.com/office/drawing/2014/main" id="{66524237-EDBC-3062-75BF-9BF5C4B0E4D0}"/>
              </a:ext>
            </a:extLst>
          </p:cNvPr>
          <p:cNvGraphicFramePr>
            <a:graphicFrameLocks noGrp="1"/>
          </p:cNvGraphicFramePr>
          <p:nvPr>
            <p:extLst>
              <p:ext uri="{D42A27DB-BD31-4B8C-83A1-F6EECF244321}">
                <p14:modId xmlns:p14="http://schemas.microsoft.com/office/powerpoint/2010/main" val="1087425274"/>
              </p:ext>
            </p:extLst>
          </p:nvPr>
        </p:nvGraphicFramePr>
        <p:xfrm>
          <a:off x="7143824" y="1607271"/>
          <a:ext cx="3267075" cy="2845080"/>
        </p:xfrm>
        <a:graphic>
          <a:graphicData uri="http://schemas.openxmlformats.org/drawingml/2006/table">
            <a:tbl>
              <a:tblPr bandRow="1">
                <a:tableStyleId>{5C22544A-7EE6-4342-B048-85BDC9FD1C3A}</a:tableStyleId>
              </a:tblPr>
              <a:tblGrid>
                <a:gridCol w="3267075">
                  <a:extLst>
                    <a:ext uri="{9D8B030D-6E8A-4147-A177-3AD203B41FA5}">
                      <a16:colId xmlns:a16="http://schemas.microsoft.com/office/drawing/2014/main" val="998903407"/>
                    </a:ext>
                  </a:extLst>
                </a:gridCol>
              </a:tblGrid>
              <a:tr h="569016">
                <a:tc>
                  <a:txBody>
                    <a:bodyPr/>
                    <a:lstStyle/>
                    <a:p>
                      <a:pPr algn="ctr" rtl="0" fontAlgn="base"/>
                      <a:endParaRPr lang="en-GB" sz="1400" b="1" i="0" dirty="0">
                        <a:effectLst/>
                        <a:latin typeface="Calibri"/>
                      </a:endParaRP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1477629304"/>
                  </a:ext>
                </a:extLst>
              </a:tr>
              <a:tr h="569016">
                <a:tc>
                  <a:txBody>
                    <a:bodyPr/>
                    <a:lstStyle/>
                    <a:p>
                      <a:pPr algn="l" rtl="0" fontAlgn="base"/>
                      <a:endParaRPr lang="en-GB" sz="1400" b="0" i="0" dirty="0">
                        <a:solidFill>
                          <a:srgbClr val="000000"/>
                        </a:solidFill>
                        <a:effectLst/>
                        <a:latin typeface="Calibri"/>
                      </a:endParaRP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3557593062"/>
                  </a:ext>
                </a:extLst>
              </a:tr>
              <a:tr h="569016">
                <a:tc>
                  <a:txBody>
                    <a:bodyPr/>
                    <a:lstStyle/>
                    <a:p>
                      <a:pPr algn="l" rtl="0" fontAlgn="base"/>
                      <a:endParaRPr lang="en-GB" sz="1400" b="0" i="0" dirty="0">
                        <a:effectLst/>
                        <a:latin typeface="Calibri"/>
                      </a:endParaRP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351442044"/>
                  </a:ext>
                </a:extLst>
              </a:tr>
              <a:tr h="569016">
                <a:tc>
                  <a:txBody>
                    <a:bodyPr/>
                    <a:lstStyle/>
                    <a:p>
                      <a:pPr algn="l" rtl="0" fontAlgn="base"/>
                      <a:endParaRPr lang="en-GB" sz="1400" b="0" i="0" dirty="0">
                        <a:solidFill>
                          <a:srgbClr val="000000"/>
                        </a:solidFill>
                        <a:effectLst/>
                        <a:latin typeface="Calibri"/>
                      </a:endParaRP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2793655811"/>
                  </a:ext>
                </a:extLst>
              </a:tr>
              <a:tr h="569016">
                <a:tc>
                  <a:txBody>
                    <a:bodyPr/>
                    <a:lstStyle/>
                    <a:p>
                      <a:pPr algn="l" rtl="0" fontAlgn="base"/>
                      <a:endParaRPr lang="en-GB" sz="1400" b="0" i="0" dirty="0">
                        <a:solidFill>
                          <a:srgbClr val="000000"/>
                        </a:solidFill>
                        <a:effectLst/>
                        <a:latin typeface="Calibri"/>
                      </a:endParaRP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909717656"/>
                  </a:ext>
                </a:extLst>
              </a:tr>
            </a:tbl>
          </a:graphicData>
        </a:graphic>
      </p:graphicFrame>
      <p:graphicFrame>
        <p:nvGraphicFramePr>
          <p:cNvPr id="11" name="Table 10">
            <a:extLst>
              <a:ext uri="{FF2B5EF4-FFF2-40B4-BE49-F238E27FC236}">
                <a16:creationId xmlns:a16="http://schemas.microsoft.com/office/drawing/2014/main" id="{65E19309-2CDF-1771-8022-A0ED6682B703}"/>
              </a:ext>
            </a:extLst>
          </p:cNvPr>
          <p:cNvGraphicFramePr>
            <a:graphicFrameLocks noGrp="1"/>
          </p:cNvGraphicFramePr>
          <p:nvPr/>
        </p:nvGraphicFramePr>
        <p:xfrm>
          <a:off x="3764756" y="1646237"/>
          <a:ext cx="3162300" cy="4267200"/>
        </p:xfrm>
        <a:graphic>
          <a:graphicData uri="http://schemas.openxmlformats.org/drawingml/2006/table">
            <a:tbl>
              <a:tblPr bandRow="1">
                <a:tableStyleId>{5C22544A-7EE6-4342-B048-85BDC9FD1C3A}</a:tableStyleId>
              </a:tblPr>
              <a:tblGrid>
                <a:gridCol w="3162300">
                  <a:extLst>
                    <a:ext uri="{9D8B030D-6E8A-4147-A177-3AD203B41FA5}">
                      <a16:colId xmlns:a16="http://schemas.microsoft.com/office/drawing/2014/main" val="4048194180"/>
                    </a:ext>
                  </a:extLst>
                </a:gridCol>
              </a:tblGrid>
              <a:tr h="190500">
                <a:tc>
                  <a:txBody>
                    <a:bodyPr/>
                    <a:lstStyle/>
                    <a:p>
                      <a:pPr marL="283464" indent="-283464" algn="l" rtl="0" eaLnBrk="1" fontAlgn="base" latinLnBrk="0" hangingPunct="1">
                        <a:spcBef>
                          <a:spcPts val="0"/>
                        </a:spcBef>
                        <a:spcAft>
                          <a:spcPts val="0"/>
                        </a:spcAft>
                        <a:buClrTx/>
                        <a:buSzPts val="1400"/>
                        <a:buFont typeface="Arial" panose="020B0604020202020204" pitchFamily="34" charset="0"/>
                        <a:buChar char="•"/>
                      </a:pPr>
                      <a:r>
                        <a:rPr lang="en-GB" sz="1400" b="0" i="0" kern="1200">
                          <a:solidFill>
                            <a:srgbClr val="006758"/>
                          </a:solidFill>
                          <a:effectLst/>
                          <a:highlight>
                            <a:srgbClr val="FFFFFF"/>
                          </a:highlight>
                          <a:latin typeface="Calibri" panose="020F0502020204030204" pitchFamily="34" charset="0"/>
                        </a:rPr>
                        <a:t>I can explore and experiment independently and demonstrate technical control with a range of creative materials, processes, resources, tools and technologies showing innovation and resilience.</a:t>
                      </a:r>
                      <a:r>
                        <a:rPr lang="en-GB" sz="1400" b="0" i="0" kern="1200">
                          <a:solidFill>
                            <a:srgbClr val="006758"/>
                          </a:solidFill>
                          <a:effectLst/>
                          <a:latin typeface="Calibri" panose="020F0502020204030204" pitchFamily="34" charset="0"/>
                        </a:rPr>
                        <a:t> </a:t>
                      </a:r>
                      <a:endParaRPr lang="en-GB" sz="1400">
                        <a:effectLst/>
                      </a:endParaRPr>
                    </a:p>
                  </a:txBody>
                  <a:tcPr marL="0" marR="0" marT="0" marB="0" anchor="ctr">
                    <a:lnL>
                      <a:noFill/>
                    </a:lnL>
                    <a:lnR>
                      <a:noFill/>
                    </a:lnR>
                    <a:lnT>
                      <a:noFill/>
                    </a:lnT>
                    <a:lnB>
                      <a:noFill/>
                    </a:lnB>
                    <a:noFill/>
                  </a:tcPr>
                </a:tc>
                <a:extLst>
                  <a:ext uri="{0D108BD9-81ED-4DB2-BD59-A6C34878D82A}">
                    <a16:rowId xmlns:a16="http://schemas.microsoft.com/office/drawing/2014/main" val="1454656876"/>
                  </a:ext>
                </a:extLst>
              </a:tr>
              <a:tr h="190500">
                <a:tc>
                  <a:txBody>
                    <a:bodyPr/>
                    <a:lstStyle/>
                    <a:p>
                      <a:pPr marL="283464" indent="-283464" algn="l" rtl="0" eaLnBrk="1" fontAlgn="base" latinLnBrk="0" hangingPunct="1">
                        <a:spcBef>
                          <a:spcPts val="0"/>
                        </a:spcBef>
                        <a:spcAft>
                          <a:spcPts val="0"/>
                        </a:spcAft>
                        <a:buClrTx/>
                        <a:buSzPts val="1400"/>
                        <a:buFont typeface="Arial" panose="020B0604020202020204" pitchFamily="34" charset="0"/>
                        <a:buChar char="•"/>
                      </a:pPr>
                      <a:r>
                        <a:rPr lang="en-GB" sz="1400" b="0" i="0" kern="1200">
                          <a:solidFill>
                            <a:srgbClr val="006758"/>
                          </a:solidFill>
                          <a:effectLst/>
                          <a:highlight>
                            <a:srgbClr val="FFFFFF"/>
                          </a:highlight>
                          <a:latin typeface="Calibri" panose="020F0502020204030204" pitchFamily="34" charset="0"/>
                        </a:rPr>
                        <a:t>I can explore the effects that a range of creative techniques, materials, processes, resources, tools and technologies have on my own and others’ creative work.</a:t>
                      </a:r>
                      <a:r>
                        <a:rPr lang="en-GB" sz="1400" b="0" i="0" kern="1200">
                          <a:solidFill>
                            <a:srgbClr val="006758"/>
                          </a:solidFill>
                          <a:effectLst/>
                          <a:latin typeface="Calibri" panose="020F0502020204030204" pitchFamily="34" charset="0"/>
                        </a:rPr>
                        <a:t> </a:t>
                      </a:r>
                      <a:endParaRPr lang="en-GB" sz="1400">
                        <a:effectLst/>
                      </a:endParaRPr>
                    </a:p>
                  </a:txBody>
                  <a:tcPr marL="0" marR="0" marT="0" marB="0" anchor="ctr">
                    <a:lnL>
                      <a:noFill/>
                    </a:lnL>
                    <a:lnR>
                      <a:noFill/>
                    </a:lnR>
                    <a:lnT>
                      <a:noFill/>
                    </a:lnT>
                    <a:lnB>
                      <a:noFill/>
                    </a:lnB>
                    <a:noFill/>
                  </a:tcPr>
                </a:tc>
                <a:extLst>
                  <a:ext uri="{0D108BD9-81ED-4DB2-BD59-A6C34878D82A}">
                    <a16:rowId xmlns:a16="http://schemas.microsoft.com/office/drawing/2014/main" val="3972092287"/>
                  </a:ext>
                </a:extLst>
              </a:tr>
              <a:tr h="190500">
                <a:tc>
                  <a:txBody>
                    <a:bodyPr/>
                    <a:lstStyle/>
                    <a:p>
                      <a:pPr marL="283464" indent="-283464" algn="l" rtl="0" eaLnBrk="1" fontAlgn="base" latinLnBrk="0" hangingPunct="1">
                        <a:spcBef>
                          <a:spcPts val="0"/>
                        </a:spcBef>
                        <a:spcAft>
                          <a:spcPts val="0"/>
                        </a:spcAft>
                        <a:buClrTx/>
                        <a:buSzPts val="1400"/>
                        <a:buFont typeface="Arial" panose="020B0604020202020204" pitchFamily="34" charset="0"/>
                        <a:buChar char="•"/>
                      </a:pPr>
                      <a:r>
                        <a:rPr lang="en-GB" sz="1400" b="0" i="0" kern="1200">
                          <a:solidFill>
                            <a:srgbClr val="006758"/>
                          </a:solidFill>
                          <a:effectLst/>
                          <a:highlight>
                            <a:srgbClr val="FFFFFF"/>
                          </a:highlight>
                          <a:latin typeface="Calibri" panose="020F0502020204030204" pitchFamily="34" charset="0"/>
                        </a:rPr>
                        <a:t>I can explore how creative work can represent, document, share and celebrate personal, social and cultural identities.</a:t>
                      </a:r>
                      <a:r>
                        <a:rPr lang="en-GB" sz="1400" b="0" i="0" kern="1200">
                          <a:solidFill>
                            <a:srgbClr val="006758"/>
                          </a:solidFill>
                          <a:effectLst/>
                          <a:latin typeface="Calibri" panose="020F0502020204030204" pitchFamily="34" charset="0"/>
                        </a:rPr>
                        <a:t> </a:t>
                      </a:r>
                      <a:endParaRPr lang="en-GB" sz="1400">
                        <a:effectLst/>
                      </a:endParaRPr>
                    </a:p>
                  </a:txBody>
                  <a:tcPr marL="0" marR="0" marT="0" marB="0" anchor="ctr">
                    <a:lnL>
                      <a:noFill/>
                    </a:lnL>
                    <a:lnR>
                      <a:noFill/>
                    </a:lnR>
                    <a:lnT>
                      <a:noFill/>
                    </a:lnT>
                    <a:lnB>
                      <a:noFill/>
                    </a:lnB>
                    <a:noFill/>
                  </a:tcPr>
                </a:tc>
                <a:extLst>
                  <a:ext uri="{0D108BD9-81ED-4DB2-BD59-A6C34878D82A}">
                    <a16:rowId xmlns:a16="http://schemas.microsoft.com/office/drawing/2014/main" val="868789837"/>
                  </a:ext>
                </a:extLst>
              </a:tr>
              <a:tr h="190500">
                <a:tc>
                  <a:txBody>
                    <a:bodyPr/>
                    <a:lstStyle/>
                    <a:p>
                      <a:pPr marL="283464" indent="-283464" algn="l" rtl="0" eaLnBrk="1" fontAlgn="base" latinLnBrk="0" hangingPunct="1">
                        <a:spcBef>
                          <a:spcPts val="0"/>
                        </a:spcBef>
                        <a:spcAft>
                          <a:spcPts val="0"/>
                        </a:spcAft>
                        <a:buClrTx/>
                        <a:buSzPts val="1400"/>
                        <a:buFont typeface="Arial" panose="020B0604020202020204" pitchFamily="34" charset="0"/>
                        <a:buChar char="•"/>
                      </a:pPr>
                      <a:r>
                        <a:rPr lang="en-GB" sz="1400" b="0" i="0" kern="1200">
                          <a:solidFill>
                            <a:srgbClr val="006758"/>
                          </a:solidFill>
                          <a:effectLst/>
                          <a:highlight>
                            <a:srgbClr val="FFFFFF"/>
                          </a:highlight>
                          <a:latin typeface="Calibri" panose="020F0502020204030204" pitchFamily="34" charset="0"/>
                        </a:rPr>
                        <a:t>I can explore and describe how artists and creative work communicate mood, feelings and ideas and the impact they have on an audience.</a:t>
                      </a:r>
                      <a:r>
                        <a:rPr lang="en-GB" sz="1400" b="0" i="0" kern="1200">
                          <a:solidFill>
                            <a:srgbClr val="006758"/>
                          </a:solidFill>
                          <a:effectLst/>
                          <a:latin typeface="Calibri" panose="020F0502020204030204" pitchFamily="34" charset="0"/>
                        </a:rPr>
                        <a:t> </a:t>
                      </a:r>
                      <a:endParaRPr lang="en-GB" sz="1400">
                        <a:effectLst/>
                      </a:endParaRPr>
                    </a:p>
                  </a:txBody>
                  <a:tcPr marL="0" marR="0" marT="0" marB="0" anchor="ctr">
                    <a:lnL>
                      <a:noFill/>
                    </a:lnL>
                    <a:lnR>
                      <a:noFill/>
                    </a:lnR>
                    <a:lnT>
                      <a:noFill/>
                    </a:lnT>
                    <a:lnB>
                      <a:noFill/>
                    </a:lnB>
                    <a:noFill/>
                  </a:tcPr>
                </a:tc>
                <a:extLst>
                  <a:ext uri="{0D108BD9-81ED-4DB2-BD59-A6C34878D82A}">
                    <a16:rowId xmlns:a16="http://schemas.microsoft.com/office/drawing/2014/main" val="1952738554"/>
                  </a:ext>
                </a:extLst>
              </a:tr>
            </a:tbl>
          </a:graphicData>
        </a:graphic>
      </p:graphicFrame>
      <p:graphicFrame>
        <p:nvGraphicFramePr>
          <p:cNvPr id="16" name="Table 15">
            <a:extLst>
              <a:ext uri="{FF2B5EF4-FFF2-40B4-BE49-F238E27FC236}">
                <a16:creationId xmlns:a16="http://schemas.microsoft.com/office/drawing/2014/main" id="{99865AD7-D0C4-D5DD-8F2F-82194DAFF4C3}"/>
              </a:ext>
            </a:extLst>
          </p:cNvPr>
          <p:cNvGraphicFramePr>
            <a:graphicFrameLocks noGrp="1"/>
          </p:cNvGraphicFramePr>
          <p:nvPr>
            <p:extLst>
              <p:ext uri="{D42A27DB-BD31-4B8C-83A1-F6EECF244321}">
                <p14:modId xmlns:p14="http://schemas.microsoft.com/office/powerpoint/2010/main" val="3603954285"/>
              </p:ext>
            </p:extLst>
          </p:nvPr>
        </p:nvGraphicFramePr>
        <p:xfrm>
          <a:off x="7283392" y="1698657"/>
          <a:ext cx="2914914" cy="4356227"/>
        </p:xfrm>
        <a:graphic>
          <a:graphicData uri="http://schemas.openxmlformats.org/drawingml/2006/table">
            <a:tbl>
              <a:tblPr bandRow="1">
                <a:tableStyleId>{5C22544A-7EE6-4342-B048-85BDC9FD1C3A}</a:tableStyleId>
              </a:tblPr>
              <a:tblGrid>
                <a:gridCol w="2914914">
                  <a:extLst>
                    <a:ext uri="{9D8B030D-6E8A-4147-A177-3AD203B41FA5}">
                      <a16:colId xmlns:a16="http://schemas.microsoft.com/office/drawing/2014/main" val="3236200295"/>
                    </a:ext>
                  </a:extLst>
                </a:gridCol>
              </a:tblGrid>
              <a:tr h="190500">
                <a:tc>
                  <a:txBody>
                    <a:bodyPr/>
                    <a:lstStyle/>
                    <a:p>
                      <a:pPr marL="283210" indent="-283210" algn="l" rtl="0" eaLnBrk="1" fontAlgn="base" latinLnBrk="0" hangingPunct="1">
                        <a:spcBef>
                          <a:spcPts val="0"/>
                        </a:spcBef>
                        <a:spcAft>
                          <a:spcPts val="0"/>
                        </a:spcAft>
                        <a:buClrTx/>
                        <a:buSzPts val="1400"/>
                        <a:buFont typeface="Arial" panose="020B0604020202020204" pitchFamily="34" charset="0"/>
                        <a:buChar char="•"/>
                      </a:pPr>
                      <a:r>
                        <a:rPr lang="en-GB" sz="1400" b="0" i="0" kern="1200" dirty="0">
                          <a:solidFill>
                            <a:srgbClr val="006758"/>
                          </a:solidFill>
                          <a:effectLst/>
                          <a:highlight>
                            <a:srgbClr val="FFFFFF"/>
                          </a:highlight>
                          <a:latin typeface="Calibri"/>
                        </a:rPr>
                        <a:t>I can explore and experiment with my own and others’ creative ideas, demonstrating increasingly complex technical control, innovation, independent thinking and originality to develop my work with confidence, being able to explain my reasons behind choices made and evaluate their effectiveness on my creative work.</a:t>
                      </a:r>
                      <a:r>
                        <a:rPr lang="en-GB" sz="1400" b="0" i="0" kern="1200" dirty="0">
                          <a:solidFill>
                            <a:srgbClr val="006758"/>
                          </a:solidFill>
                          <a:effectLst/>
                          <a:latin typeface="Calibri"/>
                        </a:rPr>
                        <a:t> </a:t>
                      </a:r>
                      <a:endParaRPr lang="en-GB" sz="1400" dirty="0">
                        <a:effectLst/>
                        <a:latin typeface="Calibri"/>
                      </a:endParaRPr>
                    </a:p>
                  </a:txBody>
                  <a:tcPr marL="0" marR="0" marT="0" marB="0" anchor="ctr">
                    <a:lnL>
                      <a:noFill/>
                    </a:lnL>
                    <a:lnR>
                      <a:noFill/>
                    </a:lnR>
                    <a:lnT>
                      <a:noFill/>
                    </a:lnT>
                    <a:lnB>
                      <a:noFill/>
                    </a:lnB>
                    <a:noFill/>
                  </a:tcPr>
                </a:tc>
                <a:extLst>
                  <a:ext uri="{0D108BD9-81ED-4DB2-BD59-A6C34878D82A}">
                    <a16:rowId xmlns:a16="http://schemas.microsoft.com/office/drawing/2014/main" val="667122545"/>
                  </a:ext>
                </a:extLst>
              </a:tr>
              <a:tr h="190500">
                <a:tc>
                  <a:txBody>
                    <a:bodyPr/>
                    <a:lstStyle/>
                    <a:p>
                      <a:pPr marL="0" algn="l" rtl="0" eaLnBrk="1" fontAlgn="base" latinLnBrk="0" hangingPunct="1">
                        <a:spcBef>
                          <a:spcPts val="0"/>
                        </a:spcBef>
                        <a:spcAft>
                          <a:spcPts val="0"/>
                        </a:spcAft>
                      </a:pPr>
                      <a:endParaRPr lang="en-GB">
                        <a:effectLst/>
                      </a:endParaRPr>
                    </a:p>
                  </a:txBody>
                  <a:tcPr marL="0" marR="0" marT="0" marB="0" anchor="ctr">
                    <a:lnL>
                      <a:noFill/>
                    </a:lnL>
                    <a:lnR>
                      <a:noFill/>
                    </a:lnR>
                    <a:lnT>
                      <a:noFill/>
                    </a:lnT>
                    <a:lnB>
                      <a:noFill/>
                    </a:lnB>
                    <a:noFill/>
                  </a:tcPr>
                </a:tc>
                <a:extLst>
                  <a:ext uri="{0D108BD9-81ED-4DB2-BD59-A6C34878D82A}">
                    <a16:rowId xmlns:a16="http://schemas.microsoft.com/office/drawing/2014/main" val="3403195379"/>
                  </a:ext>
                </a:extLst>
              </a:tr>
              <a:tr h="190500">
                <a:tc>
                  <a:txBody>
                    <a:bodyPr/>
                    <a:lstStyle/>
                    <a:p>
                      <a:pPr marL="283210" indent="-283210" algn="l" rtl="0" eaLnBrk="1" fontAlgn="base" latinLnBrk="0" hangingPunct="1">
                        <a:spcBef>
                          <a:spcPts val="0"/>
                        </a:spcBef>
                        <a:spcAft>
                          <a:spcPts val="0"/>
                        </a:spcAft>
                        <a:buClrTx/>
                        <a:buSzPts val="1400"/>
                        <a:buFont typeface="Arial" panose="020B0604020202020204" pitchFamily="34" charset="0"/>
                        <a:buChar char="•"/>
                      </a:pPr>
                      <a:r>
                        <a:rPr lang="en-GB" sz="1400" b="0" i="0" kern="1200" dirty="0">
                          <a:solidFill>
                            <a:srgbClr val="006758"/>
                          </a:solidFill>
                          <a:effectLst/>
                          <a:highlight>
                            <a:srgbClr val="FFFFFF"/>
                          </a:highlight>
                          <a:latin typeface="Calibri"/>
                        </a:rPr>
                        <a:t>I can explore creative work, understanding the personal, social, cultural and historical context, including the conventions of the period in which it was created.</a:t>
                      </a:r>
                      <a:r>
                        <a:rPr lang="en-GB" sz="1400" b="0" i="0" kern="1200" dirty="0">
                          <a:solidFill>
                            <a:srgbClr val="006758"/>
                          </a:solidFill>
                          <a:effectLst/>
                          <a:latin typeface="Calibri"/>
                        </a:rPr>
                        <a:t> </a:t>
                      </a:r>
                      <a:endParaRPr lang="en-GB" sz="1400" dirty="0">
                        <a:effectLst/>
                        <a:latin typeface="Calibri"/>
                      </a:endParaRPr>
                    </a:p>
                  </a:txBody>
                  <a:tcPr marL="0" marR="0" marT="0" marB="0" anchor="ctr">
                    <a:lnL>
                      <a:noFill/>
                    </a:lnL>
                    <a:lnR>
                      <a:noFill/>
                    </a:lnR>
                    <a:lnT>
                      <a:noFill/>
                    </a:lnT>
                    <a:lnB>
                      <a:noFill/>
                    </a:lnB>
                    <a:noFill/>
                  </a:tcPr>
                </a:tc>
                <a:extLst>
                  <a:ext uri="{0D108BD9-81ED-4DB2-BD59-A6C34878D82A}">
                    <a16:rowId xmlns:a16="http://schemas.microsoft.com/office/drawing/2014/main" val="3332552035"/>
                  </a:ext>
                </a:extLst>
              </a:tr>
              <a:tr h="190500">
                <a:tc>
                  <a:txBody>
                    <a:bodyPr/>
                    <a:lstStyle/>
                    <a:p>
                      <a:pPr marL="283210" indent="-283210" algn="l" rtl="0" eaLnBrk="1" fontAlgn="base" latinLnBrk="0" hangingPunct="1">
                        <a:spcBef>
                          <a:spcPts val="0"/>
                        </a:spcBef>
                        <a:spcAft>
                          <a:spcPts val="0"/>
                        </a:spcAft>
                        <a:buClrTx/>
                        <a:buSzPts val="1400"/>
                        <a:buFont typeface="Arial" panose="020B0604020202020204" pitchFamily="34" charset="0"/>
                        <a:buChar char="•"/>
                      </a:pPr>
                      <a:r>
                        <a:rPr lang="en-GB" sz="1400" b="0" i="0" kern="1200" dirty="0">
                          <a:solidFill>
                            <a:srgbClr val="006758"/>
                          </a:solidFill>
                          <a:effectLst/>
                          <a:highlight>
                            <a:srgbClr val="FFFFFF"/>
                          </a:highlight>
                          <a:latin typeface="Calibri"/>
                        </a:rPr>
                        <a:t>I can investigate and understand how meaning is communicated through the ideas of other artists and performers.</a:t>
                      </a:r>
                      <a:r>
                        <a:rPr lang="en-GB" sz="1400" b="0" i="0" kern="1200" dirty="0">
                          <a:solidFill>
                            <a:srgbClr val="006758"/>
                          </a:solidFill>
                          <a:effectLst/>
                          <a:latin typeface="Calibri"/>
                        </a:rPr>
                        <a:t> </a:t>
                      </a:r>
                      <a:endParaRPr lang="en-GB" sz="1400" dirty="0">
                        <a:effectLst/>
                        <a:latin typeface="Calibri"/>
                      </a:endParaRPr>
                    </a:p>
                  </a:txBody>
                  <a:tcPr marL="0" marR="0" marT="0" marB="0" anchor="ctr">
                    <a:lnL>
                      <a:noFill/>
                    </a:lnL>
                    <a:lnR>
                      <a:noFill/>
                    </a:lnR>
                    <a:lnT>
                      <a:noFill/>
                    </a:lnT>
                    <a:lnB>
                      <a:noFill/>
                    </a:lnB>
                    <a:noFill/>
                  </a:tcPr>
                </a:tc>
                <a:extLst>
                  <a:ext uri="{0D108BD9-81ED-4DB2-BD59-A6C34878D82A}">
                    <a16:rowId xmlns:a16="http://schemas.microsoft.com/office/drawing/2014/main" val="2784227409"/>
                  </a:ext>
                </a:extLst>
              </a:tr>
            </a:tbl>
          </a:graphicData>
        </a:graphic>
      </p:graphicFrame>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dirty="0">
                <a:latin typeface="Arial"/>
                <a:cs typeface="Arial"/>
              </a:rPr>
              <a:t>•</a:t>
            </a:r>
            <a:r>
              <a:rPr lang="en-US" dirty="0"/>
              <a:t>I can give and accept feedback as both artist and audience.</a:t>
            </a:r>
          </a:p>
          <a:p>
            <a:r>
              <a:rPr lang="en-US" dirty="0">
                <a:latin typeface="Arial"/>
                <a:cs typeface="Arial"/>
              </a:rPr>
              <a:t>•</a:t>
            </a:r>
            <a:r>
              <a:rPr lang="en-US" dirty="0"/>
              <a:t>I can compare my own creative work to creative work by other people and from other places and times.</a:t>
            </a:r>
          </a:p>
          <a:p>
            <a:r>
              <a:rPr lang="en-US" dirty="0">
                <a:latin typeface="Arial"/>
                <a:cs typeface="Arial"/>
              </a:rPr>
              <a:t>•</a:t>
            </a:r>
            <a:r>
              <a:rPr lang="en-US" dirty="0"/>
              <a:t>I can consider, with guidance, how moods, emotions and ideas are communicated both in my own creative work and in the creative work of others.</a:t>
            </a:r>
          </a:p>
          <a:p>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r>
              <a:rPr lang="en-US" dirty="0">
                <a:latin typeface="Arial"/>
                <a:cs typeface="Arial"/>
              </a:rPr>
              <a:t>•</a:t>
            </a:r>
            <a:r>
              <a:rPr lang="en-US" dirty="0"/>
              <a:t>I can give and consider constructive feedback about my own creative work and that of others, reflecting on it and making improvements where necessary.</a:t>
            </a:r>
            <a:endParaRPr lang="en-US" sz="900" dirty="0"/>
          </a:p>
          <a:p>
            <a:r>
              <a:rPr lang="en-US" dirty="0">
                <a:latin typeface="Arial"/>
                <a:cs typeface="Arial"/>
              </a:rPr>
              <a:t>•</a:t>
            </a:r>
            <a:r>
              <a:rPr lang="en-US" dirty="0">
                <a:latin typeface="MASSILIA VF"/>
              </a:rPr>
              <a:t>I can apply knowledge and understanding of context, and make connections between my own creative work and creative work by other people and from other places and times.</a:t>
            </a:r>
          </a:p>
          <a:p>
            <a:r>
              <a:rPr lang="en-US" dirty="0">
                <a:latin typeface="Arial"/>
                <a:cs typeface="Arial"/>
              </a:rPr>
              <a:t>•</a:t>
            </a:r>
            <a:r>
              <a:rPr lang="en-US" dirty="0"/>
              <a:t>I can reflect upon how artists have achieved effects or communicated moods, emotions and ideas in their work.</a:t>
            </a:r>
          </a:p>
          <a:p>
            <a:pPr marL="171450" indent="-171450">
              <a:buFont typeface="Arial" panose="020B0604020202020204" pitchFamily="34" charset="0"/>
              <a:buChar char="•"/>
            </a:pP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marL="171450" indent="-171450">
              <a:buFont typeface="Arial" panose="020B0604020202020204" pitchFamily="34" charset="0"/>
              <a:buChar char="•"/>
            </a:pPr>
            <a:endParaRPr lang="en-US" sz="900"/>
          </a:p>
          <a:p>
            <a:r>
              <a:rPr lang="en-US" dirty="0">
                <a:latin typeface="Arial"/>
                <a:cs typeface="Arial"/>
              </a:rPr>
              <a:t>•</a:t>
            </a:r>
            <a:r>
              <a:rPr lang="en-US" dirty="0">
                <a:latin typeface="MASSILIA VF"/>
              </a:rPr>
              <a:t>I can effectively evaluate my own creative work and that of others showing increasing confidence to </a:t>
            </a:r>
            <a:r>
              <a:rPr lang="en-US" err="1">
                <a:latin typeface="MASSILIA VF"/>
              </a:rPr>
              <a:t>recognise</a:t>
            </a:r>
            <a:r>
              <a:rPr lang="en-US" dirty="0">
                <a:latin typeface="MASSILIA VF"/>
              </a:rPr>
              <a:t> and articulate strengths, and to demonstrate resilience and determination to improve.</a:t>
            </a:r>
            <a:endParaRPr lang="en-US" sz="900">
              <a:latin typeface="MASSILIA VF"/>
            </a:endParaRPr>
          </a:p>
          <a:p>
            <a:r>
              <a:rPr lang="en-US" dirty="0">
                <a:latin typeface="Arial"/>
                <a:cs typeface="Arial"/>
              </a:rPr>
              <a:t>•</a:t>
            </a:r>
            <a:r>
              <a:rPr lang="en-US" dirty="0"/>
              <a:t>I can apply knowledge and understanding of context when evaluating my own creative work and creative work by other people and from other places and times.</a:t>
            </a:r>
          </a:p>
          <a:p>
            <a:r>
              <a:rPr lang="en-US" dirty="0">
                <a:latin typeface="Arial"/>
                <a:cs typeface="Arial"/>
              </a:rPr>
              <a:t>•</a:t>
            </a:r>
            <a:r>
              <a:rPr lang="en-US" dirty="0"/>
              <a:t>I can evaluate the effectiveness of a wide range of artistic techniques in producing meaning.</a:t>
            </a:r>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spTree>
    <p:extLst>
      <p:ext uri="{BB962C8B-B14F-4D97-AF65-F5344CB8AC3E}">
        <p14:creationId xmlns:p14="http://schemas.microsoft.com/office/powerpoint/2010/main" val="30000346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dirty="0">
                <a:latin typeface="Arial"/>
                <a:cs typeface="Arial"/>
              </a:rPr>
              <a:t>•</a:t>
            </a:r>
            <a:r>
              <a:rPr lang="en-US" dirty="0">
                <a:latin typeface="MASSILIA VF"/>
              </a:rPr>
              <a:t>I can communicate ideas, feelings and memories for an audience and for purposes and outcomes in my creative work.</a:t>
            </a:r>
          </a:p>
          <a:p>
            <a:r>
              <a:rPr lang="en-US" dirty="0">
                <a:latin typeface="Arial"/>
                <a:cs typeface="Arial"/>
              </a:rPr>
              <a:t>•</a:t>
            </a:r>
            <a:r>
              <a:rPr lang="en-US" dirty="0">
                <a:latin typeface="MASSILIA VF"/>
              </a:rPr>
              <a:t>I am beginning to apply techniques in my creative work with guidance and direction.</a:t>
            </a:r>
          </a:p>
          <a:p>
            <a:r>
              <a:rPr lang="en-US" dirty="0">
                <a:latin typeface="Arial"/>
                <a:cs typeface="Arial"/>
              </a:rPr>
              <a:t>•</a:t>
            </a:r>
            <a:r>
              <a:rPr lang="en-US" dirty="0">
                <a:latin typeface="MASSILIA VF"/>
              </a:rPr>
              <a:t>I can create my own designs and work collaboratively with others to develop creative ideas.</a:t>
            </a:r>
          </a:p>
          <a:p>
            <a:r>
              <a:rPr lang="en-US" dirty="0">
                <a:latin typeface="Arial"/>
                <a:cs typeface="Arial"/>
              </a:rPr>
              <a:t>•</a:t>
            </a:r>
            <a:r>
              <a:rPr lang="en-US" dirty="0">
                <a:latin typeface="MASSILIA VF"/>
              </a:rPr>
              <a:t>I can perform, produce, design, exhibit and share my creative work in a variety of ways for different audiences, inspired by a range of stimuli and experiences.</a:t>
            </a:r>
          </a:p>
          <a:p>
            <a:r>
              <a:rPr lang="en-US" dirty="0">
                <a:latin typeface="Arial"/>
                <a:cs typeface="Arial"/>
              </a:rPr>
              <a:t>•</a:t>
            </a:r>
            <a:r>
              <a:rPr lang="en-US" dirty="0">
                <a:latin typeface="MASSILIA VF"/>
              </a:rPr>
              <a:t>I am beginning to demonstrate resilience and flexibility in approaching creative challenges.</a:t>
            </a:r>
          </a:p>
          <a:p>
            <a:r>
              <a:rPr lang="en-US" dirty="0">
                <a:latin typeface="Arial"/>
                <a:cs typeface="Arial"/>
              </a:rPr>
              <a:t>•</a:t>
            </a:r>
            <a:r>
              <a:rPr lang="en-US" dirty="0">
                <a:latin typeface="MASSILIA VF"/>
              </a:rPr>
              <a:t>I can use creative materials safely and with some control under supervision.</a:t>
            </a:r>
          </a:p>
          <a:p>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a:buFont typeface="Arial" panose="020B0604020202020204" pitchFamily="34" charset="0"/>
              <a:buChar char="•"/>
            </a:pPr>
            <a:r>
              <a:rPr lang="en-US" sz="1300" dirty="0">
                <a:latin typeface="MASSILIA VF"/>
              </a:rPr>
              <a:t>I can combine my knowledge, experience and understanding to plan and communicate my creative work for a range of different audiences, purposes and outcomes.</a:t>
            </a:r>
            <a:endParaRPr lang="en-US" sz="900" dirty="0">
              <a:latin typeface="MASSILIA VF"/>
            </a:endParaRPr>
          </a:p>
          <a:p>
            <a:pPr>
              <a:buFont typeface="Arial" panose="020B0604020202020204" pitchFamily="34" charset="0"/>
              <a:buChar char="•"/>
            </a:pPr>
            <a:r>
              <a:rPr lang="en-US" sz="1300" dirty="0">
                <a:latin typeface="MASSILIA VF"/>
              </a:rPr>
              <a:t>I can draw upon my familiarity with a range of discipline-specific techniques in my creative work.</a:t>
            </a:r>
            <a:endParaRPr lang="en-US">
              <a:latin typeface="MASSILIA VF"/>
            </a:endParaRPr>
          </a:p>
          <a:p>
            <a:pPr>
              <a:buFont typeface="Arial" panose="020B0604020202020204" pitchFamily="34" charset="0"/>
              <a:buChar char="•"/>
            </a:pPr>
            <a:r>
              <a:rPr lang="en-US" sz="1300" dirty="0">
                <a:latin typeface="MASSILIA VF"/>
              </a:rPr>
              <a:t>I can draw upon my design knowledge and make connections with greater independence to modify and develop my creative designs.</a:t>
            </a:r>
            <a:endParaRPr lang="en-US" dirty="0">
              <a:latin typeface="MASSILIA VF"/>
            </a:endParaRPr>
          </a:p>
          <a:p>
            <a:pPr>
              <a:buFont typeface="Arial" panose="020B0604020202020204" pitchFamily="34" charset="0"/>
              <a:buChar char="•"/>
            </a:pPr>
            <a:r>
              <a:rPr lang="en-US" sz="1300" dirty="0">
                <a:latin typeface="MASSILIA VF"/>
              </a:rPr>
              <a:t>I can perform, produce, design, exhibit and share my creative work in formal and non-formal contexts, considering the impact of my creative work on the audience.</a:t>
            </a:r>
            <a:endParaRPr lang="en-US">
              <a:latin typeface="MASSILIA VF"/>
            </a:endParaRPr>
          </a:p>
          <a:p>
            <a:pPr>
              <a:buFont typeface="Arial" panose="020B0604020202020204" pitchFamily="34" charset="0"/>
              <a:buChar char="•"/>
            </a:pPr>
            <a:r>
              <a:rPr lang="en-US" sz="1300" dirty="0">
                <a:latin typeface="MASSILIA VF"/>
              </a:rPr>
              <a:t>I can identify and respond creatively to challenges with resilience and flexibility.</a:t>
            </a:r>
            <a:endParaRPr lang="en-US">
              <a:latin typeface="MASSILIA VF"/>
            </a:endParaRPr>
          </a:p>
          <a:p>
            <a:pPr>
              <a:buFont typeface="Arial" panose="020B0604020202020204" pitchFamily="34" charset="0"/>
              <a:buChar char="•"/>
            </a:pPr>
            <a:r>
              <a:rPr lang="en-US" sz="1300" dirty="0">
                <a:latin typeface="MASSILIA VF"/>
              </a:rPr>
              <a:t>I can safely choose and use the correct creative tools and materials with some consideration for others.</a:t>
            </a:r>
            <a:endParaRPr lang="en-US" dirty="0">
              <a:latin typeface="MASSILIA VF"/>
            </a:endParaRPr>
          </a:p>
          <a:p>
            <a:pPr marL="171450" indent="-171450">
              <a:buFont typeface="Arial" panose="020B0604020202020204" pitchFamily="34" charset="0"/>
              <a:buChar char="•"/>
            </a:pP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endParaRPr lang="en-US" sz="900"/>
          </a:p>
          <a:p>
            <a:pPr>
              <a:buFont typeface="Arial" panose="020B0604020202020204" pitchFamily="34" charset="0"/>
              <a:buChar char="•"/>
            </a:pPr>
            <a:r>
              <a:rPr lang="en-US" dirty="0">
                <a:latin typeface="MASSILIA VF"/>
              </a:rPr>
              <a:t>I can use my experimentation and investigation to manipulate creative work with purpose and intent when communicating my ideas.</a:t>
            </a:r>
          </a:p>
          <a:p>
            <a:r>
              <a:rPr lang="en-US" dirty="0">
                <a:latin typeface="Arial"/>
                <a:cs typeface="Arial"/>
              </a:rPr>
              <a:t>•</a:t>
            </a:r>
            <a:r>
              <a:rPr lang="en-US" dirty="0">
                <a:latin typeface="MASSILIA VF"/>
              </a:rPr>
              <a:t>I can apply </a:t>
            </a:r>
            <a:r>
              <a:rPr lang="en-US" dirty="0" err="1">
                <a:latin typeface="MASSILIA VF"/>
              </a:rPr>
              <a:t>specialised</a:t>
            </a:r>
            <a:r>
              <a:rPr lang="en-US" dirty="0">
                <a:latin typeface="MASSILIA VF"/>
              </a:rPr>
              <a:t> technical skills in my creative work.</a:t>
            </a:r>
          </a:p>
          <a:p>
            <a:r>
              <a:rPr lang="en-US" dirty="0">
                <a:latin typeface="Arial"/>
                <a:cs typeface="Arial"/>
              </a:rPr>
              <a:t>•</a:t>
            </a:r>
            <a:r>
              <a:rPr lang="en-US" dirty="0">
                <a:latin typeface="MASSILIA VF"/>
              </a:rPr>
              <a:t>I can purposefully use my design skills and apply a range of solutions to clarify and refine final creative ideas.</a:t>
            </a:r>
          </a:p>
          <a:p>
            <a:r>
              <a:rPr lang="en-US" dirty="0">
                <a:latin typeface="Arial"/>
                <a:cs typeface="Arial"/>
              </a:rPr>
              <a:t>•</a:t>
            </a:r>
            <a:r>
              <a:rPr lang="en-US" dirty="0">
                <a:latin typeface="MASSILIA VF"/>
              </a:rPr>
              <a:t>I can perform, produce, design, exhibit and share my creative work showing an awareness of artistic intent and of audience.</a:t>
            </a:r>
          </a:p>
          <a:p>
            <a:r>
              <a:rPr lang="en-US" dirty="0">
                <a:latin typeface="Arial"/>
                <a:cs typeface="Arial"/>
              </a:rPr>
              <a:t>•</a:t>
            </a:r>
            <a:r>
              <a:rPr lang="en-US" dirty="0"/>
              <a:t>I can draw upon my experiences and knowledge to inform and develop strategies to overcome creative challenges with imagination and resilience.</a:t>
            </a:r>
          </a:p>
          <a:p>
            <a:r>
              <a:rPr lang="en-US" dirty="0">
                <a:latin typeface="Arial"/>
                <a:cs typeface="Arial"/>
              </a:rPr>
              <a:t>•</a:t>
            </a:r>
            <a:r>
              <a:rPr lang="en-US" dirty="0"/>
              <a:t>I can confidently consider myself, others, audience, participants and matters of intellectual property when creating work.</a:t>
            </a:r>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spTree>
    <p:extLst>
      <p:ext uri="{BB962C8B-B14F-4D97-AF65-F5344CB8AC3E}">
        <p14:creationId xmlns:p14="http://schemas.microsoft.com/office/powerpoint/2010/main" val="23147345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endParaRPr lang="en-US" sz="900"/>
          </a:p>
          <a:p>
            <a:r>
              <a:rPr lang="en-US" sz="900" dirty="0">
                <a:latin typeface="MASSILIA VF"/>
              </a:rPr>
              <a:t>What </a:t>
            </a:r>
            <a:r>
              <a:rPr lang="en-US" sz="900" dirty="0" err="1">
                <a:latin typeface="MASSILIA VF"/>
              </a:rPr>
              <a:t>they</a:t>
            </a:r>
            <a:r>
              <a:rPr lang="en-US" sz="1100" dirty="0" err="1">
                <a:latin typeface="Calibri"/>
                <a:cs typeface="Calibri"/>
              </a:rPr>
              <a:t>Although</a:t>
            </a:r>
            <a:r>
              <a:rPr lang="en-US" sz="1100" dirty="0">
                <a:latin typeface="Calibri"/>
                <a:cs typeface="Calibri"/>
              </a:rPr>
              <a:t> learners wont have taken part in drama as part of their KS2 curriculum, they will have a range of transferable skills they have learnt during primary school that they can have use in this scheme of learning. </a:t>
            </a:r>
            <a:endParaRPr lang="en-US" sz="900" dirty="0"/>
          </a:p>
          <a:p>
            <a:r>
              <a:rPr lang="en-US" sz="1100" dirty="0">
                <a:latin typeface="Arial"/>
                <a:cs typeface="Arial"/>
              </a:rPr>
              <a:t>•</a:t>
            </a:r>
            <a:r>
              <a:rPr lang="en-US" sz="1100" dirty="0">
                <a:latin typeface="Calibri"/>
                <a:cs typeface="Calibri"/>
              </a:rPr>
              <a:t>Working as part of a group. </a:t>
            </a:r>
            <a:endParaRPr lang="en-US"/>
          </a:p>
          <a:p>
            <a:r>
              <a:rPr lang="en-US" sz="1100" dirty="0">
                <a:latin typeface="Arial"/>
                <a:cs typeface="Arial"/>
              </a:rPr>
              <a:t>•</a:t>
            </a:r>
            <a:r>
              <a:rPr lang="en-US" sz="1100" dirty="0">
                <a:latin typeface="Calibri"/>
                <a:cs typeface="Calibri"/>
              </a:rPr>
              <a:t>Presenting and oracy skills</a:t>
            </a:r>
            <a:endParaRPr lang="en-US" dirty="0"/>
          </a:p>
          <a:p>
            <a:r>
              <a:rPr lang="en-US" sz="1100" dirty="0">
                <a:latin typeface="Arial"/>
                <a:cs typeface="Arial"/>
              </a:rPr>
              <a:t>•</a:t>
            </a:r>
            <a:r>
              <a:rPr lang="en-US" sz="1100" dirty="0">
                <a:latin typeface="Calibri"/>
                <a:cs typeface="Calibri"/>
              </a:rPr>
              <a:t>Using vocal and movement skills </a:t>
            </a:r>
            <a:endParaRPr lang="en-US"/>
          </a:p>
          <a:p>
            <a:r>
              <a:rPr lang="en-US" sz="1100" dirty="0">
                <a:latin typeface="Arial"/>
                <a:cs typeface="Arial"/>
              </a:rPr>
              <a:t>•</a:t>
            </a:r>
            <a:r>
              <a:rPr lang="en-US" sz="1100" dirty="0">
                <a:latin typeface="Calibri"/>
                <a:cs typeface="Calibri"/>
              </a:rPr>
              <a:t>Use of imagination in response to a stimulus. </a:t>
            </a:r>
            <a:endParaRPr lang="en-US"/>
          </a:p>
          <a:p>
            <a:r>
              <a:rPr lang="en-US" sz="900" dirty="0">
                <a:latin typeface="MASSILIA VF"/>
              </a:rPr>
              <a:t> need to know to be successful or what skills they need first? </a:t>
            </a:r>
            <a:endParaRPr lang="en-US" sz="90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pPr algn="ctr"/>
            <a:r>
              <a:rPr lang="en-US" sz="1100" b="1" u="sng" dirty="0">
                <a:latin typeface="Calibri"/>
                <a:cs typeface="Calibri"/>
              </a:rPr>
              <a:t>Main theme – Performance experience</a:t>
            </a:r>
            <a:endParaRPr lang="en-US" dirty="0"/>
          </a:p>
          <a:p>
            <a:r>
              <a:rPr lang="en-US" sz="1100" dirty="0">
                <a:latin typeface="Calibri"/>
                <a:cs typeface="Calibri"/>
              </a:rPr>
              <a:t>The key components of a good performance are:</a:t>
            </a:r>
            <a:endParaRPr lang="en-US" dirty="0"/>
          </a:p>
          <a:p>
            <a:r>
              <a:rPr lang="en-US" sz="1100" dirty="0">
                <a:latin typeface="Arial"/>
                <a:cs typeface="Arial"/>
              </a:rPr>
              <a:t>•</a:t>
            </a:r>
            <a:r>
              <a:rPr lang="en-US" sz="1100" dirty="0">
                <a:latin typeface="Calibri"/>
                <a:cs typeface="Calibri"/>
              </a:rPr>
              <a:t>Facing the audience </a:t>
            </a:r>
            <a:endParaRPr lang="en-US">
              <a:cs typeface="Calibri"/>
            </a:endParaRPr>
          </a:p>
          <a:p>
            <a:r>
              <a:rPr lang="en-US" sz="1100" dirty="0">
                <a:latin typeface="Arial"/>
                <a:cs typeface="Arial"/>
              </a:rPr>
              <a:t>•</a:t>
            </a:r>
            <a:r>
              <a:rPr lang="en-US" sz="1100" dirty="0">
                <a:latin typeface="Calibri"/>
                <a:cs typeface="Calibri"/>
              </a:rPr>
              <a:t>Using facial expressions, body language and gestures to communicate a character.</a:t>
            </a:r>
            <a:endParaRPr lang="en-US" dirty="0"/>
          </a:p>
          <a:p>
            <a:r>
              <a:rPr lang="en-US" sz="1100" dirty="0">
                <a:latin typeface="Arial"/>
                <a:cs typeface="Arial"/>
              </a:rPr>
              <a:t>•</a:t>
            </a:r>
            <a:r>
              <a:rPr lang="en-US" sz="1100" dirty="0">
                <a:latin typeface="Calibri"/>
                <a:cs typeface="Calibri"/>
              </a:rPr>
              <a:t>Using key vocal skills to show emotion on stage. </a:t>
            </a:r>
            <a:endParaRPr lang="en-US"/>
          </a:p>
          <a:p>
            <a:r>
              <a:rPr lang="en-US" sz="1100" dirty="0">
                <a:latin typeface="Arial"/>
                <a:cs typeface="Arial"/>
              </a:rPr>
              <a:t>•</a:t>
            </a:r>
            <a:r>
              <a:rPr lang="en-US" sz="1100" dirty="0">
                <a:latin typeface="Calibri"/>
                <a:cs typeface="Calibri"/>
              </a:rPr>
              <a:t>Showing sensitivity and interaction with others on stage.</a:t>
            </a:r>
            <a:endParaRPr lang="en-US" dirty="0"/>
          </a:p>
          <a:p>
            <a:r>
              <a:rPr lang="en-US" sz="1100" dirty="0">
                <a:latin typeface="Arial"/>
                <a:cs typeface="Arial"/>
              </a:rPr>
              <a:t>•</a:t>
            </a:r>
            <a:r>
              <a:rPr lang="en-US" sz="1100" dirty="0">
                <a:latin typeface="Calibri"/>
                <a:cs typeface="Calibri"/>
              </a:rPr>
              <a:t>Having good spatial awareness on stage.</a:t>
            </a:r>
            <a:endParaRPr lang="en-US" dirty="0"/>
          </a:p>
          <a:p>
            <a:r>
              <a:rPr lang="en-US" sz="1100" dirty="0">
                <a:latin typeface="Arial"/>
                <a:cs typeface="Arial"/>
              </a:rPr>
              <a:t>•</a:t>
            </a:r>
            <a:r>
              <a:rPr lang="en-US" sz="1100" dirty="0">
                <a:latin typeface="Calibri"/>
                <a:cs typeface="Calibri"/>
              </a:rPr>
              <a:t>Using imaginative and innovative ideas to create a performance. </a:t>
            </a:r>
            <a:endParaRPr lang="en-US"/>
          </a:p>
          <a:p>
            <a:endParaRPr lang="en-US" sz="900"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a:bodyPr>
          <a:lstStyle/>
          <a:p>
            <a:pPr>
              <a:buFont typeface="Arial" panose="020B0604020202020204" pitchFamily="34" charset="0"/>
              <a:buChar char="•"/>
            </a:pPr>
            <a:r>
              <a:rPr lang="en-US" sz="1100">
                <a:latin typeface="Calibri"/>
                <a:cs typeface="Calibri"/>
              </a:rPr>
              <a:t>The main assessment focus for this scheme of learning is use of subject specific equipment and skills. </a:t>
            </a:r>
            <a:endParaRPr lang="en-US" sz="900" dirty="0"/>
          </a:p>
          <a:p>
            <a:pPr>
              <a:buFont typeface="Arial" panose="020B0604020202020204" pitchFamily="34" charset="0"/>
              <a:buChar char="•"/>
            </a:pPr>
            <a:r>
              <a:rPr lang="en-US" sz="1100">
                <a:latin typeface="Calibri"/>
                <a:cs typeface="Calibri"/>
              </a:rPr>
              <a:t>However, during this topic we also teach the learners the importance of evaluative practice and collaborative working. </a:t>
            </a:r>
            <a:endParaRPr lang="en-US"/>
          </a:p>
          <a:p>
            <a:pPr marL="171450" indent="-171450">
              <a:buFont typeface="Arial" panose="020B0604020202020204" pitchFamily="34" charset="0"/>
              <a:buChar char="•"/>
            </a:pPr>
            <a:endParaRPr lang="en-US" sz="900"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a:xfrm>
            <a:off x="4677446" y="5473377"/>
            <a:ext cx="1839608" cy="1743133"/>
          </a:xfrm>
        </p:spPr>
        <p:txBody>
          <a:bodyPr lIns="180000" tIns="180000" rIns="180000" bIns="180000" anchor="t">
            <a:normAutofit fontScale="92500" lnSpcReduction="10000"/>
          </a:bodyPr>
          <a:lstStyle/>
          <a:p>
            <a:r>
              <a:rPr lang="en-US" sz="1000" dirty="0">
                <a:latin typeface="MASSILIA VF"/>
              </a:rPr>
              <a:t>Still image                                       </a:t>
            </a:r>
            <a:endParaRPr lang="en-US"/>
          </a:p>
          <a:p>
            <a:r>
              <a:rPr lang="en-US" sz="1000" dirty="0">
                <a:latin typeface="MASSILIA VF"/>
              </a:rPr>
              <a:t>Transition  </a:t>
            </a:r>
            <a:endParaRPr lang="en-US"/>
          </a:p>
          <a:p>
            <a:r>
              <a:rPr lang="en-US" sz="1000" dirty="0">
                <a:latin typeface="MASSILIA VF"/>
              </a:rPr>
              <a:t>Proxemics </a:t>
            </a:r>
            <a:endParaRPr lang="en-US"/>
          </a:p>
          <a:p>
            <a:r>
              <a:rPr lang="en-US" sz="1000" dirty="0">
                <a:latin typeface="MASSILIA VF"/>
              </a:rPr>
              <a:t>Gesture </a:t>
            </a:r>
            <a:endParaRPr lang="en-US"/>
          </a:p>
          <a:p>
            <a:r>
              <a:rPr lang="en-US" sz="1000" dirty="0">
                <a:latin typeface="MASSILIA VF"/>
              </a:rPr>
              <a:t>Facial expression </a:t>
            </a:r>
            <a:endParaRPr lang="en-US"/>
          </a:p>
          <a:p>
            <a:r>
              <a:rPr lang="en-US" sz="1000" dirty="0">
                <a:latin typeface="MASSILIA VF"/>
              </a:rPr>
              <a:t>Body language </a:t>
            </a:r>
            <a:endParaRPr lang="en-US" dirty="0">
              <a:latin typeface="MASSILIA VF"/>
            </a:endParaRPr>
          </a:p>
          <a:p>
            <a:endParaRPr lang="en-US" sz="900" dirty="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endParaRPr lang="en-GB" sz="1100">
              <a:solidFill>
                <a:srgbClr val="000000"/>
              </a:solidFill>
              <a:latin typeface="Calibri"/>
              <a:ea typeface="Calibri"/>
              <a:cs typeface="Calibri"/>
            </a:endParaRPr>
          </a:p>
          <a:p>
            <a:r>
              <a:rPr lang="en-GB" sz="1100" dirty="0">
                <a:latin typeface="Calibri"/>
                <a:ea typeface="Calibri"/>
                <a:cs typeface="Calibri"/>
              </a:rPr>
              <a:t>As part of the new scheme on ‘Legends of the sea’ – we now plan to create a showcase performance by all AOLE’s that are involved in the transition project. Learners will have the opportunity to work outside the classroom, collaboratively and to perform to feeder primary schools. </a:t>
            </a:r>
            <a:endParaRPr lang="en-GB"/>
          </a:p>
          <a:p>
            <a:r>
              <a:rPr lang="en-GB" sz="1100" dirty="0">
                <a:latin typeface="Calibri"/>
                <a:cs typeface="Calibri"/>
              </a:rPr>
              <a:t>Within this scheme of learning, learners , we look at mythical stories from the sea as well as real life historical moments linking to the legends of the sea such as Octavius and Titanic. </a:t>
            </a:r>
            <a:endParaRPr lang="en-GB" dirty="0"/>
          </a:p>
          <a:p>
            <a:endParaRPr lang="en-GB" sz="1100" dirty="0">
              <a:solidFill>
                <a:srgbClr val="000000"/>
              </a:solidFill>
              <a:latin typeface="Calibri"/>
              <a:ea typeface="Calibri"/>
              <a:cs typeface="Calibri"/>
            </a:endParaRPr>
          </a:p>
        </p:txBody>
      </p:sp>
      <p:sp>
        <p:nvSpPr>
          <p:cNvPr id="12" name="TextBox 11">
            <a:extLst>
              <a:ext uri="{FF2B5EF4-FFF2-40B4-BE49-F238E27FC236}">
                <a16:creationId xmlns:a16="http://schemas.microsoft.com/office/drawing/2014/main" id="{5B6FC254-F73A-8EB5-BD1A-E0FF62DD91F5}"/>
              </a:ext>
            </a:extLst>
          </p:cNvPr>
          <p:cNvSpPr txBox="1"/>
          <p:nvPr/>
        </p:nvSpPr>
        <p:spPr>
          <a:xfrm>
            <a:off x="6583814" y="5523881"/>
            <a:ext cx="1752966" cy="121571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solidFill>
                  <a:srgbClr val="006758"/>
                </a:solidFill>
                <a:cs typeface="Calibri"/>
              </a:rPr>
              <a:t>Mime </a:t>
            </a:r>
            <a:endParaRPr lang="en-US" dirty="0"/>
          </a:p>
          <a:p>
            <a:r>
              <a:rPr lang="en-US" sz="1100" dirty="0">
                <a:solidFill>
                  <a:srgbClr val="006758"/>
                </a:solidFill>
                <a:cs typeface="Calibri"/>
              </a:rPr>
              <a:t>Facial expression </a:t>
            </a:r>
            <a:endParaRPr lang="en-US" dirty="0"/>
          </a:p>
          <a:p>
            <a:r>
              <a:rPr lang="en-US" sz="1100" dirty="0">
                <a:solidFill>
                  <a:srgbClr val="006758"/>
                </a:solidFill>
                <a:cs typeface="Calibri"/>
              </a:rPr>
              <a:t>Gesture  </a:t>
            </a:r>
            <a:endParaRPr lang="en-US" dirty="0"/>
          </a:p>
          <a:p>
            <a:r>
              <a:rPr lang="en-US" sz="1100" dirty="0">
                <a:solidFill>
                  <a:srgbClr val="006758"/>
                </a:solidFill>
                <a:cs typeface="Calibri"/>
              </a:rPr>
              <a:t>Body language  </a:t>
            </a:r>
            <a:endParaRPr lang="en-US" dirty="0"/>
          </a:p>
          <a:p>
            <a:r>
              <a:rPr lang="en-US" sz="1100" dirty="0">
                <a:solidFill>
                  <a:srgbClr val="006758"/>
                </a:solidFill>
                <a:cs typeface="Calibri"/>
              </a:rPr>
              <a:t>Corpse  </a:t>
            </a:r>
            <a:endParaRPr lang="en-US" dirty="0"/>
          </a:p>
          <a:p>
            <a:pPr algn="l"/>
            <a:r>
              <a:rPr lang="en-US" sz="1100" dirty="0">
                <a:solidFill>
                  <a:srgbClr val="006758"/>
                </a:solidFill>
                <a:cs typeface="Calibri"/>
              </a:rPr>
              <a:t>Exaggerated</a:t>
            </a:r>
            <a:r>
              <a:rPr lang="en-US" dirty="0">
                <a:cs typeface="Calibri"/>
              </a:rPr>
              <a:t>.</a:t>
            </a:r>
            <a:endParaRPr lang="en-US" dirty="0"/>
          </a:p>
        </p:txBody>
      </p:sp>
      <p:sp>
        <p:nvSpPr>
          <p:cNvPr id="13" name="TextBox 12">
            <a:extLst>
              <a:ext uri="{FF2B5EF4-FFF2-40B4-BE49-F238E27FC236}">
                <a16:creationId xmlns:a16="http://schemas.microsoft.com/office/drawing/2014/main" id="{39C5ECFE-88C8-9355-4D2C-FD0114E35279}"/>
              </a:ext>
            </a:extLst>
          </p:cNvPr>
          <p:cNvSpPr txBox="1"/>
          <p:nvPr/>
        </p:nvSpPr>
        <p:spPr>
          <a:xfrm>
            <a:off x="8907513" y="5585031"/>
            <a:ext cx="1426832" cy="138499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algn="l" rtl="0"/>
            <a:r>
              <a:rPr lang="en-GB" sz="1100" kern="1200">
                <a:solidFill>
                  <a:srgbClr val="006758"/>
                </a:solidFill>
                <a:latin typeface="Calibri"/>
                <a:ea typeface="+mn-ea"/>
                <a:cs typeface="+mn-cs"/>
              </a:rPr>
              <a:t>Thought track </a:t>
            </a:r>
          </a:p>
          <a:p>
            <a:pPr marL="0" algn="l" rtl="0"/>
            <a:r>
              <a:rPr lang="en-GB" sz="1100" kern="1200">
                <a:solidFill>
                  <a:srgbClr val="006758"/>
                </a:solidFill>
                <a:latin typeface="Calibri"/>
                <a:ea typeface="+mn-ea"/>
                <a:cs typeface="+mn-cs"/>
              </a:rPr>
              <a:t>Direct address </a:t>
            </a:r>
          </a:p>
          <a:p>
            <a:pPr marL="0" algn="l" rtl="0"/>
            <a:r>
              <a:rPr lang="en-GB" sz="1100" kern="1200">
                <a:solidFill>
                  <a:srgbClr val="006758"/>
                </a:solidFill>
                <a:latin typeface="Calibri"/>
                <a:ea typeface="+mn-ea"/>
                <a:cs typeface="+mn-cs"/>
              </a:rPr>
              <a:t>Tone  </a:t>
            </a:r>
          </a:p>
          <a:p>
            <a:pPr marL="0" algn="l" rtl="0"/>
            <a:r>
              <a:rPr lang="en-GB" sz="1100" kern="1200">
                <a:solidFill>
                  <a:srgbClr val="006758"/>
                </a:solidFill>
                <a:latin typeface="Calibri"/>
                <a:ea typeface="+mn-ea"/>
                <a:cs typeface="+mn-cs"/>
              </a:rPr>
              <a:t>Projection</a:t>
            </a:r>
            <a:r>
              <a:rPr lang="en-GB" sz="1800" kern="1200">
                <a:solidFill>
                  <a:schemeClr val="tx1"/>
                </a:solidFill>
                <a:latin typeface="Calibri"/>
                <a:ea typeface="+mn-ea"/>
                <a:cs typeface="+mn-cs"/>
              </a:rPr>
              <a:t>   </a:t>
            </a:r>
          </a:p>
          <a:p>
            <a:pPr marL="0" algn="l" rtl="0"/>
            <a:r>
              <a:rPr lang="en-GB" sz="1100" kern="1200">
                <a:solidFill>
                  <a:srgbClr val="006758"/>
                </a:solidFill>
                <a:latin typeface="Calibri"/>
                <a:ea typeface="+mn-ea"/>
                <a:cs typeface="+mn-cs"/>
              </a:rPr>
              <a:t>Physical Theatre​</a:t>
            </a:r>
          </a:p>
          <a:p>
            <a:pPr marL="0" algn="l" rtl="0"/>
            <a:r>
              <a:rPr lang="en-GB" sz="1100" kern="1200">
                <a:solidFill>
                  <a:srgbClr val="006758"/>
                </a:solidFill>
                <a:latin typeface="Calibri"/>
                <a:ea typeface="+mn-ea"/>
                <a:cs typeface="+mn-cs"/>
              </a:rPr>
              <a:t>Stimulus​</a:t>
            </a:r>
          </a:p>
          <a:p>
            <a:pPr marL="0" algn="l" rtl="0"/>
            <a:r>
              <a:rPr lang="en-GB" sz="1100" kern="1200">
                <a:solidFill>
                  <a:srgbClr val="006758"/>
                </a:solidFill>
                <a:latin typeface="Calibri"/>
                <a:ea typeface="+mn-ea"/>
                <a:cs typeface="+mn-cs"/>
              </a:rPr>
              <a:t>Narration</a:t>
            </a:r>
            <a:endParaRPr lang="en-US"/>
          </a:p>
        </p:txBody>
      </p:sp>
    </p:spTree>
    <p:extLst>
      <p:ext uri="{BB962C8B-B14F-4D97-AF65-F5344CB8AC3E}">
        <p14:creationId xmlns:p14="http://schemas.microsoft.com/office/powerpoint/2010/main" val="2047943983"/>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Props1.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2.xml><?xml version="1.0" encoding="utf-8"?>
<ds:datastoreItem xmlns:ds="http://schemas.openxmlformats.org/officeDocument/2006/customXml" ds:itemID="{05FE959A-ED39-4700-9D77-A069B4D7202E}">
  <ds:schemaRefs>
    <ds:schemaRef ds:uri="c9827502-ad03-49b1-85da-f0239239a6b1"/>
    <ds:schemaRef ds:uri="dd53f9ed-aba7-4473-9642-66696087498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A5B19871-5CF5-4751-917E-048756547829}">
  <ds:schemaRefs>
    <ds:schemaRef ds:uri="c9827502-ad03-49b1-85da-f0239239a6b1"/>
    <ds:schemaRef ds:uri="dd53f9ed-aba7-4473-9642-66696087498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2013 - 2022 Theme</Template>
  <Application>Microsoft Office PowerPoint</Application>
  <PresentationFormat>Custom</PresentationFormat>
  <Slides>27</Slides>
  <Notes>0</Notes>
  <HiddenSlides>0</HiddenSlides>
  <ScaleCrop>false</ScaleCrop>
  <HeadingPairs>
    <vt:vector size="4" baseType="variant">
      <vt:variant>
        <vt:lpstr>Theme</vt:lpstr>
      </vt:variant>
      <vt:variant>
        <vt:i4>3</vt:i4>
      </vt:variant>
      <vt:variant>
        <vt:lpstr>Slide Titles</vt:lpstr>
      </vt:variant>
      <vt:variant>
        <vt:i4>27</vt:i4>
      </vt:variant>
    </vt:vector>
  </HeadingPairs>
  <TitlesOfParts>
    <vt:vector size="30"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revision>904</cp:revision>
  <dcterms:created xsi:type="dcterms:W3CDTF">2024-02-26T09:08:58Z</dcterms:created>
  <dcterms:modified xsi:type="dcterms:W3CDTF">2024-07-08T13:20:13Z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