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0680700" cy="7556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571500" marR="0" indent="-57150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lvl1pPr>
    <a:lvl2pPr marL="457200" marR="0" indent="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lvl2pPr>
    <a:lvl3pPr marL="914400" marR="0" indent="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lvl3pPr>
    <a:lvl4pPr marL="1371600" marR="0" indent="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lvl4pPr>
    <a:lvl5pPr marL="1828800" marR="0" indent="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lvl5pPr>
    <a:lvl6pPr marL="2286000" marR="0" indent="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lvl6pPr>
    <a:lvl7pPr marL="2743200" marR="0" indent="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lvl7pPr>
    <a:lvl8pPr marL="3200400" marR="0" indent="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lvl8pPr>
    <a:lvl9pPr marL="3657600" marR="0" indent="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93FA0C-EBF0-0208-707A-A094D4A85017}" v="14" dt="2024-07-05T14:56:57.061"/>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openxmlformats.org/officeDocument/2006/relationships/customXml" Target="../customXml/item2.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h Bartlett" userId="S::leah.bartlett@connahsquayhs.org.uk::7d6dec3e-1310-4fd9-8b0e-809440b11fff" providerId="AD" clId="Web-{4F93FA0C-EBF0-0208-707A-A094D4A85017}"/>
    <pc:docChg chg="modSld">
      <pc:chgData name="Leah Bartlett" userId="S::leah.bartlett@connahsquayhs.org.uk::7d6dec3e-1310-4fd9-8b0e-809440b11fff" providerId="AD" clId="Web-{4F93FA0C-EBF0-0208-707A-A094D4A85017}" dt="2024-07-05T14:56:53.999" v="10" actId="20577"/>
      <pc:docMkLst>
        <pc:docMk/>
      </pc:docMkLst>
      <pc:sldChg chg="modSp">
        <pc:chgData name="Leah Bartlett" userId="S::leah.bartlett@connahsquayhs.org.uk::7d6dec3e-1310-4fd9-8b0e-809440b11fff" providerId="AD" clId="Web-{4F93FA0C-EBF0-0208-707A-A094D4A85017}" dt="2024-07-05T14:56:27.670" v="6" actId="20577"/>
        <pc:sldMkLst>
          <pc:docMk/>
          <pc:sldMk cId="0" sldId="257"/>
        </pc:sldMkLst>
        <pc:spChg chg="mod">
          <ac:chgData name="Leah Bartlett" userId="S::leah.bartlett@connahsquayhs.org.uk::7d6dec3e-1310-4fd9-8b0e-809440b11fff" providerId="AD" clId="Web-{4F93FA0C-EBF0-0208-707A-A094D4A85017}" dt="2024-07-05T14:56:27.670" v="6" actId="20577"/>
          <ac:spMkLst>
            <pc:docMk/>
            <pc:sldMk cId="0" sldId="257"/>
            <ac:spMk id="379" creationId="{00000000-0000-0000-0000-000000000000}"/>
          </ac:spMkLst>
        </pc:spChg>
      </pc:sldChg>
      <pc:sldChg chg="modSp">
        <pc:chgData name="Leah Bartlett" userId="S::leah.bartlett@connahsquayhs.org.uk::7d6dec3e-1310-4fd9-8b0e-809440b11fff" providerId="AD" clId="Web-{4F93FA0C-EBF0-0208-707A-A094D4A85017}" dt="2024-07-05T14:56:50.311" v="8" actId="20577"/>
        <pc:sldMkLst>
          <pc:docMk/>
          <pc:sldMk cId="0" sldId="266"/>
        </pc:sldMkLst>
        <pc:spChg chg="mod">
          <ac:chgData name="Leah Bartlett" userId="S::leah.bartlett@connahsquayhs.org.uk::7d6dec3e-1310-4fd9-8b0e-809440b11fff" providerId="AD" clId="Web-{4F93FA0C-EBF0-0208-707A-A094D4A85017}" dt="2024-07-05T14:56:50.311" v="8" actId="20577"/>
          <ac:spMkLst>
            <pc:docMk/>
            <pc:sldMk cId="0" sldId="266"/>
            <ac:spMk id="463" creationId="{00000000-0000-0000-0000-000000000000}"/>
          </ac:spMkLst>
        </pc:spChg>
      </pc:sldChg>
      <pc:sldChg chg="modSp">
        <pc:chgData name="Leah Bartlett" userId="S::leah.bartlett@connahsquayhs.org.uk::7d6dec3e-1310-4fd9-8b0e-809440b11fff" providerId="AD" clId="Web-{4F93FA0C-EBF0-0208-707A-A094D4A85017}" dt="2024-07-05T14:56:53.999" v="10" actId="20577"/>
        <pc:sldMkLst>
          <pc:docMk/>
          <pc:sldMk cId="0" sldId="274"/>
        </pc:sldMkLst>
        <pc:spChg chg="mod">
          <ac:chgData name="Leah Bartlett" userId="S::leah.bartlett@connahsquayhs.org.uk::7d6dec3e-1310-4fd9-8b0e-809440b11fff" providerId="AD" clId="Web-{4F93FA0C-EBF0-0208-707A-A094D4A85017}" dt="2024-07-05T14:56:53.999" v="10" actId="20577"/>
          <ac:spMkLst>
            <pc:docMk/>
            <pc:sldMk cId="0" sldId="274"/>
            <ac:spMk id="53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66" name="Shape 366"/>
          <p:cNvSpPr>
            <a:spLocks noGrp="1" noRot="1" noChangeAspect="1"/>
          </p:cNvSpPr>
          <p:nvPr>
            <p:ph type="sldImg"/>
          </p:nvPr>
        </p:nvSpPr>
        <p:spPr>
          <a:xfrm>
            <a:off x="1143000" y="685800"/>
            <a:ext cx="4572000" cy="3429000"/>
          </a:xfrm>
          <a:prstGeom prst="rect">
            <a:avLst/>
          </a:prstGeom>
        </p:spPr>
        <p:txBody>
          <a:bodyPr/>
          <a:lstStyle/>
          <a:p>
            <a:endParaRPr/>
          </a:p>
        </p:txBody>
      </p:sp>
      <p:sp>
        <p:nvSpPr>
          <p:cNvPr id="367" name="Shape 36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Page - 1 Box">
    <p:spTree>
      <p:nvGrpSpPr>
        <p:cNvPr id="1" name=""/>
        <p:cNvGrpSpPr/>
        <p:nvPr/>
      </p:nvGrpSpPr>
      <p:grpSpPr>
        <a:xfrm>
          <a:off x="0" y="0"/>
          <a:ext cx="0" cy="0"/>
          <a:chOff x="0" y="0"/>
          <a:chExt cx="0" cy="0"/>
        </a:xfrm>
      </p:grpSpPr>
      <p:sp>
        <p:nvSpPr>
          <p:cNvPr id="11" name="Body Level One…"/>
          <p:cNvSpPr txBox="1">
            <a:spLocks noGrp="1"/>
          </p:cNvSpPr>
          <p:nvPr>
            <p:ph type="body" idx="1" hasCustomPrompt="1"/>
          </p:nvPr>
        </p:nvSpPr>
        <p:spPr>
          <a:prstGeom prst="rect">
            <a:avLst/>
          </a:prstGeom>
        </p:spPr>
        <p:txBody>
          <a:bodyPr/>
          <a:lstStyle/>
          <a:p>
            <a:r>
              <a:t>Example box text.</a:t>
            </a:r>
          </a:p>
          <a:p>
            <a:pPr lvl="1"/>
            <a:endParaRPr/>
          </a:p>
          <a:p>
            <a:pPr lvl="2"/>
            <a:endParaRPr/>
          </a:p>
          <a:p>
            <a:pPr lvl="3"/>
            <a:endParaRPr/>
          </a:p>
          <a:p>
            <a:pPr lvl="4"/>
            <a:endParaRPr/>
          </a:p>
        </p:txBody>
      </p:sp>
      <p:sp>
        <p:nvSpPr>
          <p:cNvPr id="12" name="Text Placeholder 8"/>
          <p:cNvSpPr>
            <a:spLocks noGrp="1"/>
          </p:cNvSpPr>
          <p:nvPr>
            <p:ph type="body" sz="quarter" idx="21" hasCustomPrompt="1"/>
          </p:nvPr>
        </p:nvSpPr>
        <p:spPr>
          <a:xfrm>
            <a:off x="325705" y="1111160"/>
            <a:ext cx="10040402"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3" name="Text Placeholder 2"/>
          <p:cNvSpPr>
            <a:spLocks noGrp="1"/>
          </p:cNvSpPr>
          <p:nvPr>
            <p:ph type="body" sz="quarter" idx="22" hasCustomPrompt="1"/>
          </p:nvPr>
        </p:nvSpPr>
        <p:spPr>
          <a:xfrm>
            <a:off x="236254" y="329337"/>
            <a:ext cx="10129854" cy="590435"/>
          </a:xfrm>
          <a:prstGeom prst="rect">
            <a:avLst/>
          </a:prstGeom>
          <a:noFill/>
        </p:spPr>
        <p:txBody>
          <a:bodyPr lIns="45719" tIns="45719" rIns="45719" bIns="45719"/>
          <a:lstStyle>
            <a:lvl1pPr marL="1028700" indent="-1028700" defTabSz="907148">
              <a:spcBef>
                <a:spcPts val="900"/>
              </a:spcBef>
              <a:buSzPct val="100000"/>
              <a:buChar char="·"/>
              <a:defRPr sz="3239" b="1"/>
            </a:lvl1pPr>
          </a:lstStyle>
          <a:p>
            <a:r>
              <a:t>Example Page Title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1_Page - 3 Boxes (2)">
    <p:spTree>
      <p:nvGrpSpPr>
        <p:cNvPr id="1" name=""/>
        <p:cNvGrpSpPr/>
        <p:nvPr/>
      </p:nvGrpSpPr>
      <p:grpSpPr>
        <a:xfrm>
          <a:off x="0" y="0"/>
          <a:ext cx="0" cy="0"/>
          <a:chOff x="0" y="0"/>
          <a:chExt cx="0" cy="0"/>
        </a:xfrm>
      </p:grpSpPr>
      <p:sp>
        <p:nvSpPr>
          <p:cNvPr id="117" name="Body Level One…"/>
          <p:cNvSpPr txBox="1">
            <a:spLocks noGrp="1"/>
          </p:cNvSpPr>
          <p:nvPr>
            <p:ph type="body" sz="quarter" idx="1" hasCustomPrompt="1"/>
          </p:nvPr>
        </p:nvSpPr>
        <p:spPr>
          <a:xfrm>
            <a:off x="325705" y="412439"/>
            <a:ext cx="10040402" cy="410401"/>
          </a:xfrm>
          <a:prstGeom prst="rect">
            <a:avLst/>
          </a:prstGeom>
          <a:solidFill>
            <a:srgbClr val="006758"/>
          </a:solidFill>
        </p:spPr>
        <p:txBody>
          <a:bodyPr lIns="45719" tIns="45719" rIns="45719" bIns="45719" anchor="ctr"/>
          <a:lstStyle>
            <a:lvl1pPr>
              <a:defRPr sz="1800" b="1">
                <a:solidFill>
                  <a:srgbClr val="FFFFFF"/>
                </a:solidFill>
              </a:defRPr>
            </a:lvl1pPr>
            <a:lvl2pPr marL="678422" indent="-174451">
              <a:defRPr sz="1800" b="1">
                <a:solidFill>
                  <a:srgbClr val="FFFFFF"/>
                </a:solidFill>
              </a:defRPr>
            </a:lvl2pPr>
            <a:lvl3pPr marL="1214113" indent="-206170">
              <a:defRPr sz="1800" b="1">
                <a:solidFill>
                  <a:srgbClr val="FFFFFF"/>
                </a:solidFill>
              </a:defRPr>
            </a:lvl3pPr>
            <a:lvl4pPr marL="1750637" indent="-238723">
              <a:defRPr sz="1800" b="1">
                <a:solidFill>
                  <a:srgbClr val="FFFFFF"/>
                </a:solidFill>
              </a:defRPr>
            </a:lvl4pPr>
            <a:lvl5pPr marL="2254609" indent="-238723">
              <a:defRPr sz="1800" b="1">
                <a:solidFill>
                  <a:srgbClr val="FFFFFF"/>
                </a:solidFill>
              </a:defRPr>
            </a:lvl5pPr>
          </a:lstStyle>
          <a:p>
            <a:r>
              <a:t>Example Box Heading</a:t>
            </a:r>
          </a:p>
          <a:p>
            <a:pPr lvl="1"/>
            <a:endParaRPr/>
          </a:p>
          <a:p>
            <a:pPr lvl="2"/>
            <a:endParaRPr/>
          </a:p>
          <a:p>
            <a:pPr lvl="3"/>
            <a:endParaRPr/>
          </a:p>
          <a:p>
            <a:pPr lvl="4"/>
            <a:endParaRPr/>
          </a:p>
        </p:txBody>
      </p:sp>
      <p:sp>
        <p:nvSpPr>
          <p:cNvPr id="118" name="Text Placeholder 8"/>
          <p:cNvSpPr>
            <a:spLocks noGrp="1"/>
          </p:cNvSpPr>
          <p:nvPr>
            <p:ph type="body" sz="quarter" idx="21" hasCustomPrompt="1"/>
          </p:nvPr>
        </p:nvSpPr>
        <p:spPr>
          <a:xfrm>
            <a:off x="325705" y="2732656"/>
            <a:ext cx="10040402"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19" name="Text Placeholder 8"/>
          <p:cNvSpPr>
            <a:spLocks noGrp="1"/>
          </p:cNvSpPr>
          <p:nvPr>
            <p:ph type="body" sz="quarter" idx="22" hasCustomPrompt="1"/>
          </p:nvPr>
        </p:nvSpPr>
        <p:spPr>
          <a:xfrm>
            <a:off x="325705" y="5045302"/>
            <a:ext cx="10040402"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20" name="Text Placeholder 25"/>
          <p:cNvSpPr>
            <a:spLocks noGrp="1"/>
          </p:cNvSpPr>
          <p:nvPr>
            <p:ph type="body" sz="half" idx="23" hasCustomPrompt="1"/>
          </p:nvPr>
        </p:nvSpPr>
        <p:spPr>
          <a:xfrm>
            <a:off x="325705" y="873969"/>
            <a:ext cx="10040402" cy="1717202"/>
          </a:xfrm>
          <a:prstGeom prst="rect">
            <a:avLst/>
          </a:prstGeom>
        </p:spPr>
        <p:txBody>
          <a:bodyPr/>
          <a:lstStyle>
            <a:lvl1pPr marL="444500" indent="-444500">
              <a:buSzPct val="100000"/>
              <a:buChar char="·"/>
            </a:lvl1pPr>
          </a:lstStyle>
          <a:p>
            <a:r>
              <a:t>Example box text.</a:t>
            </a:r>
          </a:p>
        </p:txBody>
      </p:sp>
      <p:sp>
        <p:nvSpPr>
          <p:cNvPr id="121" name="Text Placeholder 25"/>
          <p:cNvSpPr>
            <a:spLocks noGrp="1"/>
          </p:cNvSpPr>
          <p:nvPr>
            <p:ph type="body" sz="half" idx="24" hasCustomPrompt="1"/>
          </p:nvPr>
        </p:nvSpPr>
        <p:spPr>
          <a:xfrm>
            <a:off x="325705" y="5499310"/>
            <a:ext cx="10040402" cy="1717201"/>
          </a:xfrm>
          <a:prstGeom prst="rect">
            <a:avLst/>
          </a:prstGeom>
        </p:spPr>
        <p:txBody>
          <a:bodyPr/>
          <a:lstStyle>
            <a:lvl1pPr marL="444500" indent="-444500">
              <a:buSzPct val="100000"/>
              <a:buChar char="·"/>
            </a:lvl1pPr>
          </a:lstStyle>
          <a:p>
            <a:r>
              <a:t>Example box text.</a:t>
            </a:r>
          </a:p>
        </p:txBody>
      </p:sp>
      <p:sp>
        <p:nvSpPr>
          <p:cNvPr id="122" name="Text Placeholder 25"/>
          <p:cNvSpPr>
            <a:spLocks noGrp="1"/>
          </p:cNvSpPr>
          <p:nvPr>
            <p:ph type="body" sz="half" idx="25" hasCustomPrompt="1"/>
          </p:nvPr>
        </p:nvSpPr>
        <p:spPr>
          <a:xfrm>
            <a:off x="325705" y="3186614"/>
            <a:ext cx="10040402" cy="1717202"/>
          </a:xfrm>
          <a:prstGeom prst="rect">
            <a:avLst/>
          </a:prstGeom>
        </p:spPr>
        <p:txBody>
          <a:bodyPr/>
          <a:lstStyle>
            <a:lvl1pPr marL="444500" indent="-444500">
              <a:buSzPct val="100000"/>
              <a:buChar char="·"/>
            </a:lvl1pPr>
          </a:lstStyle>
          <a:p>
            <a:r>
              <a:t>Example box text.</a:t>
            </a:r>
          </a:p>
        </p:txBody>
      </p:sp>
      <p:sp>
        <p:nvSpPr>
          <p:cNvPr id="1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age - 3 Boxes (3)">
    <p:spTree>
      <p:nvGrpSpPr>
        <p:cNvPr id="1" name=""/>
        <p:cNvGrpSpPr/>
        <p:nvPr/>
      </p:nvGrpSpPr>
      <p:grpSpPr>
        <a:xfrm>
          <a:off x="0" y="0"/>
          <a:ext cx="0" cy="0"/>
          <a:chOff x="0" y="0"/>
          <a:chExt cx="0" cy="0"/>
        </a:xfrm>
      </p:grpSpPr>
      <p:sp>
        <p:nvSpPr>
          <p:cNvPr id="130" name="Body Level One…"/>
          <p:cNvSpPr txBox="1">
            <a:spLocks noGrp="1"/>
          </p:cNvSpPr>
          <p:nvPr>
            <p:ph type="body" sz="half" idx="1" hasCustomPrompt="1"/>
          </p:nvPr>
        </p:nvSpPr>
        <p:spPr>
          <a:xfrm>
            <a:off x="325705" y="1572688"/>
            <a:ext cx="4188649" cy="5643904"/>
          </a:xfrm>
          <a:prstGeom prst="rect">
            <a:avLst/>
          </a:prstGeom>
        </p:spPr>
        <p:txBody>
          <a:bodyPr/>
          <a:lstStyle/>
          <a:p>
            <a:r>
              <a:t>Example box text.</a:t>
            </a:r>
          </a:p>
          <a:p>
            <a:pPr lvl="1"/>
            <a:endParaRPr/>
          </a:p>
          <a:p>
            <a:pPr lvl="2"/>
            <a:endParaRPr/>
          </a:p>
          <a:p>
            <a:pPr lvl="3"/>
            <a:endParaRPr/>
          </a:p>
          <a:p>
            <a:pPr lvl="4"/>
            <a:endParaRPr/>
          </a:p>
        </p:txBody>
      </p:sp>
      <p:sp>
        <p:nvSpPr>
          <p:cNvPr id="131" name="Text Placeholder 8"/>
          <p:cNvSpPr>
            <a:spLocks noGrp="1"/>
          </p:cNvSpPr>
          <p:nvPr>
            <p:ph type="body" sz="quarter" idx="21" hasCustomPrompt="1"/>
          </p:nvPr>
        </p:nvSpPr>
        <p:spPr>
          <a:xfrm>
            <a:off x="325705" y="1111160"/>
            <a:ext cx="418864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32" name="Text Placeholder 8"/>
          <p:cNvSpPr>
            <a:spLocks noGrp="1"/>
          </p:cNvSpPr>
          <p:nvPr>
            <p:ph type="body" sz="quarter" idx="22" hasCustomPrompt="1"/>
          </p:nvPr>
        </p:nvSpPr>
        <p:spPr>
          <a:xfrm>
            <a:off x="4677447" y="1111160"/>
            <a:ext cx="568866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33" name="Text Placeholder 25"/>
          <p:cNvSpPr>
            <a:spLocks noGrp="1"/>
          </p:cNvSpPr>
          <p:nvPr>
            <p:ph type="body" sz="quarter" idx="23" hasCustomPrompt="1"/>
          </p:nvPr>
        </p:nvSpPr>
        <p:spPr>
          <a:xfrm>
            <a:off x="4677447" y="1572688"/>
            <a:ext cx="5688660" cy="2513584"/>
          </a:xfrm>
          <a:prstGeom prst="rect">
            <a:avLst/>
          </a:prstGeom>
        </p:spPr>
        <p:txBody>
          <a:bodyPr/>
          <a:lstStyle>
            <a:lvl1pPr marL="444500" indent="-444500">
              <a:buSzPct val="100000"/>
              <a:buChar char="·"/>
            </a:lvl1pPr>
          </a:lstStyle>
          <a:p>
            <a:r>
              <a:t>Example box text.</a:t>
            </a:r>
          </a:p>
        </p:txBody>
      </p:sp>
      <p:sp>
        <p:nvSpPr>
          <p:cNvPr id="134" name="Text Placeholder 8"/>
          <p:cNvSpPr>
            <a:spLocks noGrp="1"/>
          </p:cNvSpPr>
          <p:nvPr>
            <p:ph type="body" sz="quarter" idx="24" hasCustomPrompt="1"/>
          </p:nvPr>
        </p:nvSpPr>
        <p:spPr>
          <a:xfrm>
            <a:off x="4677447" y="4268637"/>
            <a:ext cx="568866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35" name="Text Placeholder 25"/>
          <p:cNvSpPr>
            <a:spLocks noGrp="1"/>
          </p:cNvSpPr>
          <p:nvPr>
            <p:ph type="body" sz="quarter" idx="25" hasCustomPrompt="1"/>
          </p:nvPr>
        </p:nvSpPr>
        <p:spPr>
          <a:xfrm>
            <a:off x="4675137" y="4720225"/>
            <a:ext cx="5688660" cy="2513583"/>
          </a:xfrm>
          <a:prstGeom prst="rect">
            <a:avLst/>
          </a:prstGeom>
        </p:spPr>
        <p:txBody>
          <a:bodyPr/>
          <a:lstStyle>
            <a:lvl1pPr marL="444500" indent="-444500">
              <a:buSzPct val="100000"/>
              <a:buChar char="·"/>
            </a:lvl1pPr>
          </a:lstStyle>
          <a:p>
            <a:r>
              <a:t>Example box text.</a:t>
            </a:r>
          </a:p>
        </p:txBody>
      </p:sp>
      <p:sp>
        <p:nvSpPr>
          <p:cNvPr id="136" name="Text Placeholder 2"/>
          <p:cNvSpPr>
            <a:spLocks noGrp="1"/>
          </p:cNvSpPr>
          <p:nvPr>
            <p:ph type="body" sz="quarter" idx="26" hasCustomPrompt="1"/>
          </p:nvPr>
        </p:nvSpPr>
        <p:spPr>
          <a:xfrm>
            <a:off x="236254" y="329337"/>
            <a:ext cx="10129854" cy="590435"/>
          </a:xfrm>
          <a:prstGeom prst="rect">
            <a:avLst/>
          </a:prstGeom>
          <a:noFill/>
        </p:spPr>
        <p:txBody>
          <a:bodyPr lIns="45719" tIns="45719" rIns="45719" bIns="45719"/>
          <a:lstStyle>
            <a:lvl1pPr marL="1028700" indent="-1028700" defTabSz="907148">
              <a:spcBef>
                <a:spcPts val="900"/>
              </a:spcBef>
              <a:buSzPct val="100000"/>
              <a:buChar char="·"/>
              <a:defRPr sz="3239" b="1"/>
            </a:lvl1pPr>
          </a:lstStyle>
          <a:p>
            <a:r>
              <a:t>Example Page Title</a:t>
            </a: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Page - 3 Boxes (3)">
    <p:spTree>
      <p:nvGrpSpPr>
        <p:cNvPr id="1" name=""/>
        <p:cNvGrpSpPr/>
        <p:nvPr/>
      </p:nvGrpSpPr>
      <p:grpSpPr>
        <a:xfrm>
          <a:off x="0" y="0"/>
          <a:ext cx="0" cy="0"/>
          <a:chOff x="0" y="0"/>
          <a:chExt cx="0" cy="0"/>
        </a:xfrm>
      </p:grpSpPr>
      <p:sp>
        <p:nvSpPr>
          <p:cNvPr id="144" name="Body Level One…"/>
          <p:cNvSpPr txBox="1">
            <a:spLocks noGrp="1"/>
          </p:cNvSpPr>
          <p:nvPr>
            <p:ph type="body" sz="half" idx="1" hasCustomPrompt="1"/>
          </p:nvPr>
        </p:nvSpPr>
        <p:spPr>
          <a:xfrm>
            <a:off x="325705" y="867011"/>
            <a:ext cx="4188649" cy="6357343"/>
          </a:xfrm>
          <a:prstGeom prst="rect">
            <a:avLst/>
          </a:prstGeom>
        </p:spPr>
        <p:txBody>
          <a:bodyPr/>
          <a:lstStyle/>
          <a:p>
            <a:r>
              <a:t>Example box text.</a:t>
            </a:r>
          </a:p>
          <a:p>
            <a:pPr lvl="1"/>
            <a:endParaRPr/>
          </a:p>
          <a:p>
            <a:pPr lvl="2"/>
            <a:endParaRPr/>
          </a:p>
          <a:p>
            <a:pPr lvl="3"/>
            <a:endParaRPr/>
          </a:p>
          <a:p>
            <a:pPr lvl="4"/>
            <a:endParaRPr/>
          </a:p>
        </p:txBody>
      </p:sp>
      <p:sp>
        <p:nvSpPr>
          <p:cNvPr id="145" name="Text Placeholder 8"/>
          <p:cNvSpPr>
            <a:spLocks noGrp="1"/>
          </p:cNvSpPr>
          <p:nvPr>
            <p:ph type="body" sz="quarter" idx="21" hasCustomPrompt="1"/>
          </p:nvPr>
        </p:nvSpPr>
        <p:spPr>
          <a:xfrm>
            <a:off x="325705" y="405483"/>
            <a:ext cx="418864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46" name="Text Placeholder 8"/>
          <p:cNvSpPr>
            <a:spLocks noGrp="1"/>
          </p:cNvSpPr>
          <p:nvPr>
            <p:ph type="body" sz="quarter" idx="22" hasCustomPrompt="1"/>
          </p:nvPr>
        </p:nvSpPr>
        <p:spPr>
          <a:xfrm>
            <a:off x="4677447" y="405483"/>
            <a:ext cx="568866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47" name="Text Placeholder 25"/>
          <p:cNvSpPr>
            <a:spLocks noGrp="1"/>
          </p:cNvSpPr>
          <p:nvPr>
            <p:ph type="body" sz="half" idx="23" hasCustomPrompt="1"/>
          </p:nvPr>
        </p:nvSpPr>
        <p:spPr>
          <a:xfrm>
            <a:off x="4677447" y="867010"/>
            <a:ext cx="5688660" cy="2869687"/>
          </a:xfrm>
          <a:prstGeom prst="rect">
            <a:avLst/>
          </a:prstGeom>
        </p:spPr>
        <p:txBody>
          <a:bodyPr/>
          <a:lstStyle>
            <a:lvl1pPr marL="444500" indent="-444500">
              <a:buSzPct val="100000"/>
              <a:buChar char="·"/>
            </a:lvl1pPr>
          </a:lstStyle>
          <a:p>
            <a:r>
              <a:t>Example box text.</a:t>
            </a:r>
          </a:p>
        </p:txBody>
      </p:sp>
      <p:sp>
        <p:nvSpPr>
          <p:cNvPr id="148" name="Text Placeholder 25"/>
          <p:cNvSpPr>
            <a:spLocks noGrp="1"/>
          </p:cNvSpPr>
          <p:nvPr>
            <p:ph type="body" sz="half" idx="24" hasCustomPrompt="1"/>
          </p:nvPr>
        </p:nvSpPr>
        <p:spPr>
          <a:xfrm>
            <a:off x="4677447" y="4352473"/>
            <a:ext cx="5688660" cy="2871881"/>
          </a:xfrm>
          <a:prstGeom prst="rect">
            <a:avLst/>
          </a:prstGeom>
        </p:spPr>
        <p:txBody>
          <a:bodyPr/>
          <a:lstStyle>
            <a:lvl1pPr marL="444500" indent="-444500">
              <a:buSzPct val="100000"/>
              <a:buChar char="·"/>
            </a:lvl1pPr>
          </a:lstStyle>
          <a:p>
            <a:r>
              <a:t>Example box text.</a:t>
            </a:r>
          </a:p>
        </p:txBody>
      </p:sp>
      <p:sp>
        <p:nvSpPr>
          <p:cNvPr id="149" name="Text Placeholder 8"/>
          <p:cNvSpPr>
            <a:spLocks noGrp="1"/>
          </p:cNvSpPr>
          <p:nvPr>
            <p:ph type="body" sz="quarter" idx="25" hasCustomPrompt="1"/>
          </p:nvPr>
        </p:nvSpPr>
        <p:spPr>
          <a:xfrm>
            <a:off x="4677447" y="3890943"/>
            <a:ext cx="568866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age - 4 Boxes">
    <p:spTree>
      <p:nvGrpSpPr>
        <p:cNvPr id="1" name=""/>
        <p:cNvGrpSpPr/>
        <p:nvPr/>
      </p:nvGrpSpPr>
      <p:grpSpPr>
        <a:xfrm>
          <a:off x="0" y="0"/>
          <a:ext cx="0" cy="0"/>
          <a:chOff x="0" y="0"/>
          <a:chExt cx="0" cy="0"/>
        </a:xfrm>
      </p:grpSpPr>
      <p:sp>
        <p:nvSpPr>
          <p:cNvPr id="157" name="Body Level One…"/>
          <p:cNvSpPr txBox="1">
            <a:spLocks noGrp="1"/>
          </p:cNvSpPr>
          <p:nvPr>
            <p:ph type="body" sz="quarter" idx="1" hasCustomPrompt="1"/>
          </p:nvPr>
        </p:nvSpPr>
        <p:spPr>
          <a:xfrm>
            <a:off x="325821" y="1572688"/>
            <a:ext cx="4939085" cy="2513055"/>
          </a:xfrm>
          <a:prstGeom prst="rect">
            <a:avLst/>
          </a:prstGeom>
        </p:spPr>
        <p:txBody>
          <a:bodyPr/>
          <a:lstStyle/>
          <a:p>
            <a:r>
              <a:t>Example box text.</a:t>
            </a:r>
          </a:p>
          <a:p>
            <a:pPr lvl="1"/>
            <a:endParaRPr/>
          </a:p>
          <a:p>
            <a:pPr lvl="2"/>
            <a:endParaRPr/>
          </a:p>
          <a:p>
            <a:pPr lvl="3"/>
            <a:endParaRPr/>
          </a:p>
          <a:p>
            <a:pPr lvl="4"/>
            <a:endParaRPr/>
          </a:p>
        </p:txBody>
      </p:sp>
      <p:sp>
        <p:nvSpPr>
          <p:cNvPr id="158" name="Text Placeholder 8"/>
          <p:cNvSpPr>
            <a:spLocks noGrp="1"/>
          </p:cNvSpPr>
          <p:nvPr>
            <p:ph type="body" sz="quarter" idx="21" hasCustomPrompt="1"/>
          </p:nvPr>
        </p:nvSpPr>
        <p:spPr>
          <a:xfrm>
            <a:off x="325821" y="1111160"/>
            <a:ext cx="49390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59" name="Text Placeholder 8"/>
          <p:cNvSpPr>
            <a:spLocks noGrp="1"/>
          </p:cNvSpPr>
          <p:nvPr>
            <p:ph type="body" sz="quarter" idx="22" hasCustomPrompt="1"/>
          </p:nvPr>
        </p:nvSpPr>
        <p:spPr>
          <a:xfrm>
            <a:off x="325821" y="4258698"/>
            <a:ext cx="49390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60" name="Text Placeholder 8"/>
          <p:cNvSpPr>
            <a:spLocks noGrp="1"/>
          </p:cNvSpPr>
          <p:nvPr>
            <p:ph type="body" sz="quarter" idx="23" hasCustomPrompt="1"/>
          </p:nvPr>
        </p:nvSpPr>
        <p:spPr>
          <a:xfrm>
            <a:off x="5426906" y="1111160"/>
            <a:ext cx="4939201"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61" name="Text Placeholder 25"/>
          <p:cNvSpPr>
            <a:spLocks noGrp="1"/>
          </p:cNvSpPr>
          <p:nvPr>
            <p:ph type="body" sz="quarter" idx="24" hasCustomPrompt="1"/>
          </p:nvPr>
        </p:nvSpPr>
        <p:spPr>
          <a:xfrm>
            <a:off x="5426906" y="1572688"/>
            <a:ext cx="4939201" cy="2513584"/>
          </a:xfrm>
          <a:prstGeom prst="rect">
            <a:avLst/>
          </a:prstGeom>
        </p:spPr>
        <p:txBody>
          <a:bodyPr/>
          <a:lstStyle>
            <a:lvl1pPr marL="444500" indent="-444500">
              <a:buSzPct val="100000"/>
              <a:buChar char="·"/>
            </a:lvl1pPr>
          </a:lstStyle>
          <a:p>
            <a:r>
              <a:t>Example box text.</a:t>
            </a:r>
          </a:p>
        </p:txBody>
      </p:sp>
      <p:sp>
        <p:nvSpPr>
          <p:cNvPr id="162" name="Text Placeholder 8"/>
          <p:cNvSpPr>
            <a:spLocks noGrp="1"/>
          </p:cNvSpPr>
          <p:nvPr>
            <p:ph type="body" sz="quarter" idx="25" hasCustomPrompt="1"/>
          </p:nvPr>
        </p:nvSpPr>
        <p:spPr>
          <a:xfrm>
            <a:off x="5426906" y="4268637"/>
            <a:ext cx="4939201"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63" name="Text Placeholder 25"/>
          <p:cNvSpPr>
            <a:spLocks noGrp="1"/>
          </p:cNvSpPr>
          <p:nvPr>
            <p:ph type="body" sz="quarter" idx="26" hasCustomPrompt="1"/>
          </p:nvPr>
        </p:nvSpPr>
        <p:spPr>
          <a:xfrm>
            <a:off x="325821" y="4720225"/>
            <a:ext cx="4939201" cy="2513583"/>
          </a:xfrm>
          <a:prstGeom prst="rect">
            <a:avLst/>
          </a:prstGeom>
        </p:spPr>
        <p:txBody>
          <a:bodyPr/>
          <a:lstStyle>
            <a:lvl1pPr marL="444500" indent="-444500">
              <a:buSzPct val="100000"/>
              <a:buChar char="·"/>
            </a:lvl1pPr>
          </a:lstStyle>
          <a:p>
            <a:r>
              <a:t>Example box text.</a:t>
            </a:r>
          </a:p>
        </p:txBody>
      </p:sp>
      <p:sp>
        <p:nvSpPr>
          <p:cNvPr id="164" name="Text Placeholder 25"/>
          <p:cNvSpPr>
            <a:spLocks noGrp="1"/>
          </p:cNvSpPr>
          <p:nvPr>
            <p:ph type="body" sz="quarter" idx="27" hasCustomPrompt="1"/>
          </p:nvPr>
        </p:nvSpPr>
        <p:spPr>
          <a:xfrm>
            <a:off x="5424595" y="4720225"/>
            <a:ext cx="4939201" cy="2513583"/>
          </a:xfrm>
          <a:prstGeom prst="rect">
            <a:avLst/>
          </a:prstGeom>
        </p:spPr>
        <p:txBody>
          <a:bodyPr/>
          <a:lstStyle>
            <a:lvl1pPr marL="444500" indent="-444500">
              <a:buSzPct val="100000"/>
              <a:buChar char="·"/>
            </a:lvl1pPr>
          </a:lstStyle>
          <a:p>
            <a:r>
              <a:t>Example box text.</a:t>
            </a:r>
          </a:p>
        </p:txBody>
      </p:sp>
      <p:sp>
        <p:nvSpPr>
          <p:cNvPr id="165" name="Text Placeholder 2"/>
          <p:cNvSpPr>
            <a:spLocks noGrp="1"/>
          </p:cNvSpPr>
          <p:nvPr>
            <p:ph type="body" sz="quarter" idx="28" hasCustomPrompt="1"/>
          </p:nvPr>
        </p:nvSpPr>
        <p:spPr>
          <a:xfrm>
            <a:off x="236254" y="329337"/>
            <a:ext cx="10129854" cy="590435"/>
          </a:xfrm>
          <a:prstGeom prst="rect">
            <a:avLst/>
          </a:prstGeom>
          <a:noFill/>
        </p:spPr>
        <p:txBody>
          <a:bodyPr lIns="45719" tIns="45719" rIns="45719" bIns="45719"/>
          <a:lstStyle>
            <a:lvl1pPr marL="1028700" indent="-1028700" defTabSz="907148">
              <a:spcBef>
                <a:spcPts val="900"/>
              </a:spcBef>
              <a:buSzPct val="100000"/>
              <a:buChar char="·"/>
              <a:defRPr sz="3239" b="1"/>
            </a:lvl1pPr>
          </a:lstStyle>
          <a:p>
            <a:r>
              <a:t>Example Page Title</a:t>
            </a:r>
          </a:p>
        </p:txBody>
      </p:sp>
      <p:sp>
        <p:nvSpPr>
          <p:cNvPr id="1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1_Page - 4 Boxes">
    <p:spTree>
      <p:nvGrpSpPr>
        <p:cNvPr id="1" name=""/>
        <p:cNvGrpSpPr/>
        <p:nvPr/>
      </p:nvGrpSpPr>
      <p:grpSpPr>
        <a:xfrm>
          <a:off x="0" y="0"/>
          <a:ext cx="0" cy="0"/>
          <a:chOff x="0" y="0"/>
          <a:chExt cx="0" cy="0"/>
        </a:xfrm>
      </p:grpSpPr>
      <p:sp>
        <p:nvSpPr>
          <p:cNvPr id="173" name="Body Level One…"/>
          <p:cNvSpPr txBox="1">
            <a:spLocks noGrp="1"/>
          </p:cNvSpPr>
          <p:nvPr>
            <p:ph type="body" sz="quarter" idx="1" hasCustomPrompt="1"/>
          </p:nvPr>
        </p:nvSpPr>
        <p:spPr>
          <a:xfrm>
            <a:off x="325821" y="867011"/>
            <a:ext cx="4939085" cy="2869685"/>
          </a:xfrm>
          <a:prstGeom prst="rect">
            <a:avLst/>
          </a:prstGeom>
        </p:spPr>
        <p:txBody>
          <a:bodyPr/>
          <a:lstStyle/>
          <a:p>
            <a:r>
              <a:t>Example box text.</a:t>
            </a:r>
          </a:p>
          <a:p>
            <a:pPr lvl="1"/>
            <a:endParaRPr/>
          </a:p>
          <a:p>
            <a:pPr lvl="2"/>
            <a:endParaRPr/>
          </a:p>
          <a:p>
            <a:pPr lvl="3"/>
            <a:endParaRPr/>
          </a:p>
          <a:p>
            <a:pPr lvl="4"/>
            <a:endParaRPr/>
          </a:p>
        </p:txBody>
      </p:sp>
      <p:sp>
        <p:nvSpPr>
          <p:cNvPr id="174" name="Text Placeholder 8"/>
          <p:cNvSpPr>
            <a:spLocks noGrp="1"/>
          </p:cNvSpPr>
          <p:nvPr>
            <p:ph type="body" sz="quarter" idx="21" hasCustomPrompt="1"/>
          </p:nvPr>
        </p:nvSpPr>
        <p:spPr>
          <a:xfrm>
            <a:off x="325821" y="405483"/>
            <a:ext cx="49390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75" name="Text Placeholder 25"/>
          <p:cNvSpPr>
            <a:spLocks noGrp="1"/>
          </p:cNvSpPr>
          <p:nvPr>
            <p:ph type="body" sz="quarter" idx="22" hasCustomPrompt="1"/>
          </p:nvPr>
        </p:nvSpPr>
        <p:spPr>
          <a:xfrm>
            <a:off x="325821" y="4352473"/>
            <a:ext cx="4939085" cy="2871880"/>
          </a:xfrm>
          <a:prstGeom prst="rect">
            <a:avLst/>
          </a:prstGeom>
        </p:spPr>
        <p:txBody>
          <a:bodyPr/>
          <a:lstStyle>
            <a:lvl1pPr marL="444500" indent="-444500">
              <a:buSzPct val="100000"/>
              <a:buChar char="·"/>
            </a:lvl1pPr>
          </a:lstStyle>
          <a:p>
            <a:r>
              <a:t>Example box text.</a:t>
            </a:r>
          </a:p>
        </p:txBody>
      </p:sp>
      <p:sp>
        <p:nvSpPr>
          <p:cNvPr id="176" name="Text Placeholder 8"/>
          <p:cNvSpPr>
            <a:spLocks noGrp="1"/>
          </p:cNvSpPr>
          <p:nvPr>
            <p:ph type="body" sz="quarter" idx="23" hasCustomPrompt="1"/>
          </p:nvPr>
        </p:nvSpPr>
        <p:spPr>
          <a:xfrm>
            <a:off x="325821" y="3890943"/>
            <a:ext cx="49390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77" name="Text Placeholder 8"/>
          <p:cNvSpPr>
            <a:spLocks noGrp="1"/>
          </p:cNvSpPr>
          <p:nvPr>
            <p:ph type="body" sz="quarter" idx="24" hasCustomPrompt="1"/>
          </p:nvPr>
        </p:nvSpPr>
        <p:spPr>
          <a:xfrm>
            <a:off x="5426906" y="405483"/>
            <a:ext cx="4939201"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78" name="Text Placeholder 25"/>
          <p:cNvSpPr>
            <a:spLocks noGrp="1"/>
          </p:cNvSpPr>
          <p:nvPr>
            <p:ph type="body" sz="quarter" idx="25" hasCustomPrompt="1"/>
          </p:nvPr>
        </p:nvSpPr>
        <p:spPr>
          <a:xfrm>
            <a:off x="5426906" y="867010"/>
            <a:ext cx="4939201" cy="2869687"/>
          </a:xfrm>
          <a:prstGeom prst="rect">
            <a:avLst/>
          </a:prstGeom>
        </p:spPr>
        <p:txBody>
          <a:bodyPr/>
          <a:lstStyle>
            <a:lvl1pPr marL="444500" indent="-444500">
              <a:buSzPct val="100000"/>
              <a:buChar char="·"/>
            </a:lvl1pPr>
          </a:lstStyle>
          <a:p>
            <a:r>
              <a:t>Example box text.</a:t>
            </a:r>
          </a:p>
        </p:txBody>
      </p:sp>
      <p:sp>
        <p:nvSpPr>
          <p:cNvPr id="179" name="Text Placeholder 25"/>
          <p:cNvSpPr>
            <a:spLocks noGrp="1"/>
          </p:cNvSpPr>
          <p:nvPr>
            <p:ph type="body" sz="quarter" idx="26" hasCustomPrompt="1"/>
          </p:nvPr>
        </p:nvSpPr>
        <p:spPr>
          <a:xfrm>
            <a:off x="5426906" y="4352473"/>
            <a:ext cx="4939201" cy="2871881"/>
          </a:xfrm>
          <a:prstGeom prst="rect">
            <a:avLst/>
          </a:prstGeom>
        </p:spPr>
        <p:txBody>
          <a:bodyPr/>
          <a:lstStyle>
            <a:lvl1pPr marL="444500" indent="-444500">
              <a:buSzPct val="100000"/>
              <a:buChar char="·"/>
            </a:lvl1pPr>
          </a:lstStyle>
          <a:p>
            <a:r>
              <a:t>Example box text.</a:t>
            </a:r>
          </a:p>
        </p:txBody>
      </p:sp>
      <p:sp>
        <p:nvSpPr>
          <p:cNvPr id="180" name="Text Placeholder 8"/>
          <p:cNvSpPr>
            <a:spLocks noGrp="1"/>
          </p:cNvSpPr>
          <p:nvPr>
            <p:ph type="body" sz="quarter" idx="27" hasCustomPrompt="1"/>
          </p:nvPr>
        </p:nvSpPr>
        <p:spPr>
          <a:xfrm>
            <a:off x="5426906" y="3890943"/>
            <a:ext cx="4939201"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age - 5 Boxes">
    <p:spTree>
      <p:nvGrpSpPr>
        <p:cNvPr id="1" name=""/>
        <p:cNvGrpSpPr/>
        <p:nvPr/>
      </p:nvGrpSpPr>
      <p:grpSpPr>
        <a:xfrm>
          <a:off x="0" y="0"/>
          <a:ext cx="0" cy="0"/>
          <a:chOff x="0" y="0"/>
          <a:chExt cx="0" cy="0"/>
        </a:xfrm>
      </p:grpSpPr>
      <p:sp>
        <p:nvSpPr>
          <p:cNvPr id="188" name="Body Level One…"/>
          <p:cNvSpPr txBox="1">
            <a:spLocks noGrp="1"/>
          </p:cNvSpPr>
          <p:nvPr>
            <p:ph type="body" sz="quarter" idx="1" hasCustomPrompt="1"/>
          </p:nvPr>
        </p:nvSpPr>
        <p:spPr>
          <a:xfrm>
            <a:off x="4677445" y="1582630"/>
            <a:ext cx="5688660" cy="1479601"/>
          </a:xfrm>
          <a:prstGeom prst="rect">
            <a:avLst/>
          </a:prstGeom>
        </p:spPr>
        <p:txBody>
          <a:bodyPr/>
          <a:lstStyle/>
          <a:p>
            <a:r>
              <a:t>Example box text.</a:t>
            </a:r>
          </a:p>
          <a:p>
            <a:pPr lvl="1"/>
            <a:endParaRPr/>
          </a:p>
          <a:p>
            <a:pPr lvl="2"/>
            <a:endParaRPr/>
          </a:p>
          <a:p>
            <a:pPr lvl="3"/>
            <a:endParaRPr/>
          </a:p>
          <a:p>
            <a:pPr lvl="4"/>
            <a:endParaRPr/>
          </a:p>
        </p:txBody>
      </p:sp>
      <p:sp>
        <p:nvSpPr>
          <p:cNvPr id="189" name="Text Placeholder 8"/>
          <p:cNvSpPr>
            <a:spLocks noGrp="1"/>
          </p:cNvSpPr>
          <p:nvPr>
            <p:ph type="body" sz="quarter" idx="21" hasCustomPrompt="1"/>
          </p:nvPr>
        </p:nvSpPr>
        <p:spPr>
          <a:xfrm>
            <a:off x="4677445" y="1121099"/>
            <a:ext cx="568866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90" name="Text Placeholder 8"/>
          <p:cNvSpPr>
            <a:spLocks noGrp="1"/>
          </p:cNvSpPr>
          <p:nvPr>
            <p:ph type="body" sz="quarter" idx="22" hasCustomPrompt="1"/>
          </p:nvPr>
        </p:nvSpPr>
        <p:spPr>
          <a:xfrm>
            <a:off x="4677445" y="3201310"/>
            <a:ext cx="568866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91" name="Text Placeholder 8"/>
          <p:cNvSpPr>
            <a:spLocks noGrp="1"/>
          </p:cNvSpPr>
          <p:nvPr>
            <p:ph type="body" sz="quarter" idx="23" hasCustomPrompt="1"/>
          </p:nvPr>
        </p:nvSpPr>
        <p:spPr>
          <a:xfrm>
            <a:off x="4677445" y="5281521"/>
            <a:ext cx="568866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92" name="Text Placeholder 25"/>
          <p:cNvSpPr>
            <a:spLocks noGrp="1"/>
          </p:cNvSpPr>
          <p:nvPr>
            <p:ph type="body" sz="quarter" idx="24" hasCustomPrompt="1"/>
          </p:nvPr>
        </p:nvSpPr>
        <p:spPr>
          <a:xfrm>
            <a:off x="4677445" y="5743052"/>
            <a:ext cx="5688660" cy="1479601"/>
          </a:xfrm>
          <a:prstGeom prst="rect">
            <a:avLst/>
          </a:prstGeom>
        </p:spPr>
        <p:txBody>
          <a:bodyPr/>
          <a:lstStyle>
            <a:lvl1pPr marL="444500" indent="-444500">
              <a:buSzPct val="100000"/>
              <a:buChar char="·"/>
            </a:lvl1pPr>
          </a:lstStyle>
          <a:p>
            <a:r>
              <a:t>Example box text.</a:t>
            </a:r>
          </a:p>
        </p:txBody>
      </p:sp>
      <p:sp>
        <p:nvSpPr>
          <p:cNvPr id="193" name="Text Placeholder 25"/>
          <p:cNvSpPr>
            <a:spLocks noGrp="1"/>
          </p:cNvSpPr>
          <p:nvPr>
            <p:ph type="body" sz="quarter" idx="25" hasCustomPrompt="1"/>
          </p:nvPr>
        </p:nvSpPr>
        <p:spPr>
          <a:xfrm>
            <a:off x="4677445" y="3662841"/>
            <a:ext cx="5688660" cy="1479601"/>
          </a:xfrm>
          <a:prstGeom prst="rect">
            <a:avLst/>
          </a:prstGeom>
        </p:spPr>
        <p:txBody>
          <a:bodyPr/>
          <a:lstStyle>
            <a:lvl1pPr marL="444500" indent="-444500">
              <a:buSzPct val="100000"/>
              <a:buChar char="·"/>
            </a:lvl1pPr>
          </a:lstStyle>
          <a:p>
            <a:r>
              <a:t>Example box text.</a:t>
            </a:r>
          </a:p>
        </p:txBody>
      </p:sp>
      <p:sp>
        <p:nvSpPr>
          <p:cNvPr id="194" name="Text Placeholder 25"/>
          <p:cNvSpPr>
            <a:spLocks noGrp="1"/>
          </p:cNvSpPr>
          <p:nvPr>
            <p:ph type="body" sz="quarter" idx="26" hasCustomPrompt="1"/>
          </p:nvPr>
        </p:nvSpPr>
        <p:spPr>
          <a:xfrm>
            <a:off x="325821" y="1572687"/>
            <a:ext cx="4190285" cy="2513057"/>
          </a:xfrm>
          <a:prstGeom prst="rect">
            <a:avLst/>
          </a:prstGeom>
        </p:spPr>
        <p:txBody>
          <a:bodyPr/>
          <a:lstStyle>
            <a:lvl1pPr marL="444500" indent="-444500">
              <a:buSzPct val="100000"/>
              <a:buChar char="·"/>
            </a:lvl1pPr>
          </a:lstStyle>
          <a:p>
            <a:r>
              <a:t>Example box text.</a:t>
            </a:r>
          </a:p>
        </p:txBody>
      </p:sp>
      <p:sp>
        <p:nvSpPr>
          <p:cNvPr id="195" name="Text Placeholder 8"/>
          <p:cNvSpPr>
            <a:spLocks noGrp="1"/>
          </p:cNvSpPr>
          <p:nvPr>
            <p:ph type="body" sz="quarter" idx="27" hasCustomPrompt="1"/>
          </p:nvPr>
        </p:nvSpPr>
        <p:spPr>
          <a:xfrm>
            <a:off x="325821" y="1111160"/>
            <a:ext cx="41902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96" name="Text Placeholder 8"/>
          <p:cNvSpPr>
            <a:spLocks noGrp="1"/>
          </p:cNvSpPr>
          <p:nvPr>
            <p:ph type="body" sz="quarter" idx="28" hasCustomPrompt="1"/>
          </p:nvPr>
        </p:nvSpPr>
        <p:spPr>
          <a:xfrm>
            <a:off x="325821" y="4258698"/>
            <a:ext cx="41902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97" name="Text Placeholder 25"/>
          <p:cNvSpPr>
            <a:spLocks noGrp="1"/>
          </p:cNvSpPr>
          <p:nvPr>
            <p:ph type="body" sz="quarter" idx="29" hasCustomPrompt="1"/>
          </p:nvPr>
        </p:nvSpPr>
        <p:spPr>
          <a:xfrm>
            <a:off x="325821" y="4720225"/>
            <a:ext cx="4190383" cy="2513583"/>
          </a:xfrm>
          <a:prstGeom prst="rect">
            <a:avLst/>
          </a:prstGeom>
        </p:spPr>
        <p:txBody>
          <a:bodyPr/>
          <a:lstStyle>
            <a:lvl1pPr marL="444500" indent="-444500">
              <a:buSzPct val="100000"/>
              <a:buChar char="·"/>
            </a:lvl1pPr>
          </a:lstStyle>
          <a:p>
            <a:r>
              <a:t>Example box text.</a:t>
            </a:r>
          </a:p>
        </p:txBody>
      </p:sp>
      <p:sp>
        <p:nvSpPr>
          <p:cNvPr id="198" name="Text Placeholder 2"/>
          <p:cNvSpPr>
            <a:spLocks noGrp="1"/>
          </p:cNvSpPr>
          <p:nvPr>
            <p:ph type="body" sz="quarter" idx="30" hasCustomPrompt="1"/>
          </p:nvPr>
        </p:nvSpPr>
        <p:spPr>
          <a:xfrm>
            <a:off x="236254" y="329337"/>
            <a:ext cx="10129854" cy="590435"/>
          </a:xfrm>
          <a:prstGeom prst="rect">
            <a:avLst/>
          </a:prstGeom>
          <a:noFill/>
        </p:spPr>
        <p:txBody>
          <a:bodyPr lIns="45719" tIns="45719" rIns="45719" bIns="45719"/>
          <a:lstStyle>
            <a:lvl1pPr marL="1028700" indent="-1028700" defTabSz="907148">
              <a:spcBef>
                <a:spcPts val="900"/>
              </a:spcBef>
              <a:buSzPct val="100000"/>
              <a:buChar char="·"/>
              <a:defRPr sz="3239" b="1"/>
            </a:lvl1pPr>
          </a:lstStyle>
          <a:p>
            <a:r>
              <a:t>Example Page Title</a:t>
            </a:r>
          </a:p>
        </p:txBody>
      </p:sp>
      <p:sp>
        <p:nvSpPr>
          <p:cNvPr id="1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1_Page - 5 Boxes">
    <p:spTree>
      <p:nvGrpSpPr>
        <p:cNvPr id="1" name=""/>
        <p:cNvGrpSpPr/>
        <p:nvPr/>
      </p:nvGrpSpPr>
      <p:grpSpPr>
        <a:xfrm>
          <a:off x="0" y="0"/>
          <a:ext cx="0" cy="0"/>
          <a:chOff x="0" y="0"/>
          <a:chExt cx="0" cy="0"/>
        </a:xfrm>
      </p:grpSpPr>
      <p:sp>
        <p:nvSpPr>
          <p:cNvPr id="206" name="Body Level One…"/>
          <p:cNvSpPr txBox="1">
            <a:spLocks noGrp="1"/>
          </p:cNvSpPr>
          <p:nvPr>
            <p:ph type="body" sz="quarter" idx="1" hasCustomPrompt="1"/>
          </p:nvPr>
        </p:nvSpPr>
        <p:spPr>
          <a:xfrm>
            <a:off x="325821" y="867011"/>
            <a:ext cx="4190383" cy="2869685"/>
          </a:xfrm>
          <a:prstGeom prst="rect">
            <a:avLst/>
          </a:prstGeom>
        </p:spPr>
        <p:txBody>
          <a:bodyPr/>
          <a:lstStyle/>
          <a:p>
            <a:r>
              <a:t>Example box text.</a:t>
            </a:r>
          </a:p>
          <a:p>
            <a:pPr lvl="1"/>
            <a:endParaRPr/>
          </a:p>
          <a:p>
            <a:pPr lvl="2"/>
            <a:endParaRPr/>
          </a:p>
          <a:p>
            <a:pPr lvl="3"/>
            <a:endParaRPr/>
          </a:p>
          <a:p>
            <a:pPr lvl="4"/>
            <a:endParaRPr/>
          </a:p>
        </p:txBody>
      </p:sp>
      <p:sp>
        <p:nvSpPr>
          <p:cNvPr id="207" name="Text Placeholder 8"/>
          <p:cNvSpPr>
            <a:spLocks noGrp="1"/>
          </p:cNvSpPr>
          <p:nvPr>
            <p:ph type="body" sz="quarter" idx="21" hasCustomPrompt="1"/>
          </p:nvPr>
        </p:nvSpPr>
        <p:spPr>
          <a:xfrm>
            <a:off x="325821" y="405483"/>
            <a:ext cx="4190383"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08" name="Text Placeholder 25"/>
          <p:cNvSpPr>
            <a:spLocks noGrp="1"/>
          </p:cNvSpPr>
          <p:nvPr>
            <p:ph type="body" sz="quarter" idx="22" hasCustomPrompt="1"/>
          </p:nvPr>
        </p:nvSpPr>
        <p:spPr>
          <a:xfrm>
            <a:off x="325821" y="4352473"/>
            <a:ext cx="4190383" cy="2871880"/>
          </a:xfrm>
          <a:prstGeom prst="rect">
            <a:avLst/>
          </a:prstGeom>
        </p:spPr>
        <p:txBody>
          <a:bodyPr/>
          <a:lstStyle>
            <a:lvl1pPr marL="444500" indent="-444500">
              <a:buSzPct val="100000"/>
              <a:buChar char="·"/>
            </a:lvl1pPr>
          </a:lstStyle>
          <a:p>
            <a:r>
              <a:t>Example box text.</a:t>
            </a:r>
          </a:p>
        </p:txBody>
      </p:sp>
      <p:sp>
        <p:nvSpPr>
          <p:cNvPr id="209" name="Text Placeholder 8"/>
          <p:cNvSpPr>
            <a:spLocks noGrp="1"/>
          </p:cNvSpPr>
          <p:nvPr>
            <p:ph type="body" sz="quarter" idx="23" hasCustomPrompt="1"/>
          </p:nvPr>
        </p:nvSpPr>
        <p:spPr>
          <a:xfrm>
            <a:off x="325821" y="3890943"/>
            <a:ext cx="4190383"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10" name="Text Placeholder 8"/>
          <p:cNvSpPr>
            <a:spLocks noGrp="1"/>
          </p:cNvSpPr>
          <p:nvPr>
            <p:ph type="body" sz="quarter" idx="24" hasCustomPrompt="1"/>
          </p:nvPr>
        </p:nvSpPr>
        <p:spPr>
          <a:xfrm>
            <a:off x="4677445" y="412439"/>
            <a:ext cx="5688661"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11" name="Text Placeholder 8"/>
          <p:cNvSpPr>
            <a:spLocks noGrp="1"/>
          </p:cNvSpPr>
          <p:nvPr>
            <p:ph type="body" sz="quarter" idx="25" hasCustomPrompt="1"/>
          </p:nvPr>
        </p:nvSpPr>
        <p:spPr>
          <a:xfrm>
            <a:off x="4677445" y="2732656"/>
            <a:ext cx="5688661"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12" name="Text Placeholder 8"/>
          <p:cNvSpPr>
            <a:spLocks noGrp="1"/>
          </p:cNvSpPr>
          <p:nvPr>
            <p:ph type="body" sz="quarter" idx="26" hasCustomPrompt="1"/>
          </p:nvPr>
        </p:nvSpPr>
        <p:spPr>
          <a:xfrm>
            <a:off x="4677445" y="5045302"/>
            <a:ext cx="5688661"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13" name="Text Placeholder 25"/>
          <p:cNvSpPr>
            <a:spLocks noGrp="1"/>
          </p:cNvSpPr>
          <p:nvPr>
            <p:ph type="body" sz="quarter" idx="27" hasCustomPrompt="1"/>
          </p:nvPr>
        </p:nvSpPr>
        <p:spPr>
          <a:xfrm>
            <a:off x="4677445" y="873969"/>
            <a:ext cx="5688661" cy="1717202"/>
          </a:xfrm>
          <a:prstGeom prst="rect">
            <a:avLst/>
          </a:prstGeom>
        </p:spPr>
        <p:txBody>
          <a:bodyPr/>
          <a:lstStyle>
            <a:lvl1pPr marL="444500" indent="-444500">
              <a:buSzPct val="100000"/>
              <a:buChar char="·"/>
            </a:lvl1pPr>
          </a:lstStyle>
          <a:p>
            <a:r>
              <a:t>Example box text.</a:t>
            </a:r>
          </a:p>
        </p:txBody>
      </p:sp>
      <p:sp>
        <p:nvSpPr>
          <p:cNvPr id="214" name="Text Placeholder 25"/>
          <p:cNvSpPr>
            <a:spLocks noGrp="1"/>
          </p:cNvSpPr>
          <p:nvPr>
            <p:ph type="body" sz="quarter" idx="28" hasCustomPrompt="1"/>
          </p:nvPr>
        </p:nvSpPr>
        <p:spPr>
          <a:xfrm>
            <a:off x="4677445" y="5499310"/>
            <a:ext cx="5688661" cy="1717201"/>
          </a:xfrm>
          <a:prstGeom prst="rect">
            <a:avLst/>
          </a:prstGeom>
        </p:spPr>
        <p:txBody>
          <a:bodyPr/>
          <a:lstStyle>
            <a:lvl1pPr marL="444500" indent="-444500">
              <a:buSzPct val="100000"/>
              <a:buChar char="·"/>
            </a:lvl1pPr>
          </a:lstStyle>
          <a:p>
            <a:r>
              <a:t>Example box text.</a:t>
            </a:r>
          </a:p>
        </p:txBody>
      </p:sp>
      <p:sp>
        <p:nvSpPr>
          <p:cNvPr id="215" name="Text Placeholder 25"/>
          <p:cNvSpPr>
            <a:spLocks noGrp="1"/>
          </p:cNvSpPr>
          <p:nvPr>
            <p:ph type="body" sz="quarter" idx="29" hasCustomPrompt="1"/>
          </p:nvPr>
        </p:nvSpPr>
        <p:spPr>
          <a:xfrm>
            <a:off x="4677445" y="3186614"/>
            <a:ext cx="5688661" cy="1717202"/>
          </a:xfrm>
          <a:prstGeom prst="rect">
            <a:avLst/>
          </a:prstGeom>
        </p:spPr>
        <p:txBody>
          <a:bodyPr/>
          <a:lstStyle>
            <a:lvl1pPr marL="444500" indent="-444500">
              <a:buSzPct val="100000"/>
              <a:buChar char="·"/>
            </a:lvl1pPr>
          </a:lstStyle>
          <a:p>
            <a:r>
              <a:t>Example box text.</a:t>
            </a:r>
          </a:p>
        </p:txBody>
      </p:sp>
      <p:sp>
        <p:nvSpPr>
          <p:cNvPr id="2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Page - 6 Boxes">
    <p:spTree>
      <p:nvGrpSpPr>
        <p:cNvPr id="1" name=""/>
        <p:cNvGrpSpPr/>
        <p:nvPr/>
      </p:nvGrpSpPr>
      <p:grpSpPr>
        <a:xfrm>
          <a:off x="0" y="0"/>
          <a:ext cx="0" cy="0"/>
          <a:chOff x="0" y="0"/>
          <a:chExt cx="0" cy="0"/>
        </a:xfrm>
      </p:grpSpPr>
      <p:sp>
        <p:nvSpPr>
          <p:cNvPr id="223" name="Body Level One…"/>
          <p:cNvSpPr txBox="1">
            <a:spLocks noGrp="1"/>
          </p:cNvSpPr>
          <p:nvPr>
            <p:ph type="body" sz="quarter" idx="1" hasCustomPrompt="1"/>
          </p:nvPr>
        </p:nvSpPr>
        <p:spPr>
          <a:xfrm>
            <a:off x="325705" y="1572688"/>
            <a:ext cx="3229201" cy="2513058"/>
          </a:xfrm>
          <a:prstGeom prst="rect">
            <a:avLst/>
          </a:prstGeom>
        </p:spPr>
        <p:txBody>
          <a:bodyPr/>
          <a:lstStyle/>
          <a:p>
            <a:r>
              <a:t>Example box text.</a:t>
            </a:r>
          </a:p>
          <a:p>
            <a:pPr lvl="1"/>
            <a:endParaRPr/>
          </a:p>
          <a:p>
            <a:pPr lvl="2"/>
            <a:endParaRPr/>
          </a:p>
          <a:p>
            <a:pPr lvl="3"/>
            <a:endParaRPr/>
          </a:p>
          <a:p>
            <a:pPr lvl="4"/>
            <a:endParaRPr/>
          </a:p>
        </p:txBody>
      </p:sp>
      <p:sp>
        <p:nvSpPr>
          <p:cNvPr id="224" name="Text Placeholder 8"/>
          <p:cNvSpPr>
            <a:spLocks noGrp="1"/>
          </p:cNvSpPr>
          <p:nvPr>
            <p:ph type="body" sz="quarter" idx="21" hasCustomPrompt="1"/>
          </p:nvPr>
        </p:nvSpPr>
        <p:spPr>
          <a:xfrm>
            <a:off x="325705" y="1111160"/>
            <a:ext cx="322951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25" name="Text Placeholder 25"/>
          <p:cNvSpPr>
            <a:spLocks noGrp="1"/>
          </p:cNvSpPr>
          <p:nvPr>
            <p:ph type="body" sz="quarter" idx="22" hasCustomPrompt="1"/>
          </p:nvPr>
        </p:nvSpPr>
        <p:spPr>
          <a:xfrm>
            <a:off x="3741258" y="1572688"/>
            <a:ext cx="3229509" cy="2513584"/>
          </a:xfrm>
          <a:prstGeom prst="rect">
            <a:avLst/>
          </a:prstGeom>
        </p:spPr>
        <p:txBody>
          <a:bodyPr/>
          <a:lstStyle>
            <a:lvl1pPr marL="444500" indent="-444500">
              <a:buSzPct val="100000"/>
              <a:buChar char="·"/>
            </a:lvl1pPr>
          </a:lstStyle>
          <a:p>
            <a:r>
              <a:t>Example box text.</a:t>
            </a:r>
          </a:p>
        </p:txBody>
      </p:sp>
      <p:sp>
        <p:nvSpPr>
          <p:cNvPr id="226" name="Text Placeholder 8"/>
          <p:cNvSpPr>
            <a:spLocks noGrp="1"/>
          </p:cNvSpPr>
          <p:nvPr>
            <p:ph type="body" sz="quarter" idx="23" hasCustomPrompt="1"/>
          </p:nvPr>
        </p:nvSpPr>
        <p:spPr>
          <a:xfrm>
            <a:off x="3741258" y="1111160"/>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27" name="Text Placeholder 25"/>
          <p:cNvSpPr>
            <a:spLocks noGrp="1"/>
          </p:cNvSpPr>
          <p:nvPr>
            <p:ph type="body" sz="quarter" idx="24" hasCustomPrompt="1"/>
          </p:nvPr>
        </p:nvSpPr>
        <p:spPr>
          <a:xfrm>
            <a:off x="7138882" y="1572688"/>
            <a:ext cx="3229509" cy="2513584"/>
          </a:xfrm>
          <a:prstGeom prst="rect">
            <a:avLst/>
          </a:prstGeom>
        </p:spPr>
        <p:txBody>
          <a:bodyPr/>
          <a:lstStyle>
            <a:lvl1pPr marL="444500" indent="-444500">
              <a:buSzPct val="100000"/>
              <a:buChar char="·"/>
            </a:lvl1pPr>
          </a:lstStyle>
          <a:p>
            <a:r>
              <a:t>Example box text.</a:t>
            </a:r>
          </a:p>
        </p:txBody>
      </p:sp>
      <p:sp>
        <p:nvSpPr>
          <p:cNvPr id="228" name="Text Placeholder 8"/>
          <p:cNvSpPr>
            <a:spLocks noGrp="1"/>
          </p:cNvSpPr>
          <p:nvPr>
            <p:ph type="body" sz="quarter" idx="25" hasCustomPrompt="1"/>
          </p:nvPr>
        </p:nvSpPr>
        <p:spPr>
          <a:xfrm>
            <a:off x="7138882" y="1111160"/>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29" name="Text Placeholder 2"/>
          <p:cNvSpPr>
            <a:spLocks noGrp="1"/>
          </p:cNvSpPr>
          <p:nvPr>
            <p:ph type="body" sz="quarter" idx="26" hasCustomPrompt="1"/>
          </p:nvPr>
        </p:nvSpPr>
        <p:spPr>
          <a:xfrm>
            <a:off x="236254" y="329337"/>
            <a:ext cx="10129854" cy="590435"/>
          </a:xfrm>
          <a:prstGeom prst="rect">
            <a:avLst/>
          </a:prstGeom>
          <a:noFill/>
        </p:spPr>
        <p:txBody>
          <a:bodyPr lIns="45719" tIns="45719" rIns="45719" bIns="45719"/>
          <a:lstStyle>
            <a:lvl1pPr marL="1028700" indent="-1028700" defTabSz="907148">
              <a:spcBef>
                <a:spcPts val="900"/>
              </a:spcBef>
              <a:buSzPct val="100000"/>
              <a:buChar char="·"/>
              <a:defRPr sz="3239" b="1"/>
            </a:lvl1pPr>
          </a:lstStyle>
          <a:p>
            <a:r>
              <a:t>Example Page Title</a:t>
            </a:r>
          </a:p>
        </p:txBody>
      </p:sp>
      <p:sp>
        <p:nvSpPr>
          <p:cNvPr id="230" name="Text Placeholder 25"/>
          <p:cNvSpPr>
            <a:spLocks noGrp="1"/>
          </p:cNvSpPr>
          <p:nvPr>
            <p:ph type="body" sz="quarter" idx="27" hasCustomPrompt="1"/>
          </p:nvPr>
        </p:nvSpPr>
        <p:spPr>
          <a:xfrm>
            <a:off x="325705" y="4725790"/>
            <a:ext cx="3229201" cy="2513059"/>
          </a:xfrm>
          <a:prstGeom prst="rect">
            <a:avLst/>
          </a:prstGeom>
        </p:spPr>
        <p:txBody>
          <a:bodyPr/>
          <a:lstStyle>
            <a:lvl1pPr marL="444500" indent="-444500">
              <a:buSzPct val="100000"/>
              <a:buChar char="·"/>
            </a:lvl1pPr>
          </a:lstStyle>
          <a:p>
            <a:r>
              <a:t>Example box text.</a:t>
            </a:r>
          </a:p>
        </p:txBody>
      </p:sp>
      <p:sp>
        <p:nvSpPr>
          <p:cNvPr id="231" name="Text Placeholder 8"/>
          <p:cNvSpPr>
            <a:spLocks noGrp="1"/>
          </p:cNvSpPr>
          <p:nvPr>
            <p:ph type="body" sz="quarter" idx="28" hasCustomPrompt="1"/>
          </p:nvPr>
        </p:nvSpPr>
        <p:spPr>
          <a:xfrm>
            <a:off x="325705" y="4264264"/>
            <a:ext cx="322951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32" name="Text Placeholder 25"/>
          <p:cNvSpPr>
            <a:spLocks noGrp="1"/>
          </p:cNvSpPr>
          <p:nvPr>
            <p:ph type="body" sz="quarter" idx="29" hasCustomPrompt="1"/>
          </p:nvPr>
        </p:nvSpPr>
        <p:spPr>
          <a:xfrm>
            <a:off x="3731152" y="4725792"/>
            <a:ext cx="3229509" cy="2513583"/>
          </a:xfrm>
          <a:prstGeom prst="rect">
            <a:avLst/>
          </a:prstGeom>
        </p:spPr>
        <p:txBody>
          <a:bodyPr/>
          <a:lstStyle>
            <a:lvl1pPr marL="444500" indent="-444500">
              <a:buSzPct val="100000"/>
              <a:buChar char="·"/>
            </a:lvl1pPr>
          </a:lstStyle>
          <a:p>
            <a:r>
              <a:t>Example box text.</a:t>
            </a:r>
          </a:p>
        </p:txBody>
      </p:sp>
      <p:sp>
        <p:nvSpPr>
          <p:cNvPr id="233" name="Text Placeholder 8"/>
          <p:cNvSpPr>
            <a:spLocks noGrp="1"/>
          </p:cNvSpPr>
          <p:nvPr>
            <p:ph type="body" sz="quarter" idx="30" hasCustomPrompt="1"/>
          </p:nvPr>
        </p:nvSpPr>
        <p:spPr>
          <a:xfrm>
            <a:off x="3731152" y="4264264"/>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34" name="Text Placeholder 25"/>
          <p:cNvSpPr>
            <a:spLocks noGrp="1"/>
          </p:cNvSpPr>
          <p:nvPr>
            <p:ph type="body" sz="quarter" idx="31" hasCustomPrompt="1"/>
          </p:nvPr>
        </p:nvSpPr>
        <p:spPr>
          <a:xfrm>
            <a:off x="7138882" y="4725792"/>
            <a:ext cx="3229509" cy="2513583"/>
          </a:xfrm>
          <a:prstGeom prst="rect">
            <a:avLst/>
          </a:prstGeom>
        </p:spPr>
        <p:txBody>
          <a:bodyPr/>
          <a:lstStyle>
            <a:lvl1pPr marL="444500" indent="-444500">
              <a:buSzPct val="100000"/>
              <a:buChar char="·"/>
            </a:lvl1pPr>
          </a:lstStyle>
          <a:p>
            <a:r>
              <a:t>Example box text.</a:t>
            </a:r>
          </a:p>
        </p:txBody>
      </p:sp>
      <p:sp>
        <p:nvSpPr>
          <p:cNvPr id="235" name="Text Placeholder 8"/>
          <p:cNvSpPr>
            <a:spLocks noGrp="1"/>
          </p:cNvSpPr>
          <p:nvPr>
            <p:ph type="body" sz="quarter" idx="32" hasCustomPrompt="1"/>
          </p:nvPr>
        </p:nvSpPr>
        <p:spPr>
          <a:xfrm>
            <a:off x="7138882" y="4264264"/>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3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1_Page - 6 Boxes">
    <p:spTree>
      <p:nvGrpSpPr>
        <p:cNvPr id="1" name=""/>
        <p:cNvGrpSpPr/>
        <p:nvPr/>
      </p:nvGrpSpPr>
      <p:grpSpPr>
        <a:xfrm>
          <a:off x="0" y="0"/>
          <a:ext cx="0" cy="0"/>
          <a:chOff x="0" y="0"/>
          <a:chExt cx="0" cy="0"/>
        </a:xfrm>
      </p:grpSpPr>
      <p:sp>
        <p:nvSpPr>
          <p:cNvPr id="243" name="Body Level One…"/>
          <p:cNvSpPr txBox="1">
            <a:spLocks noGrp="1"/>
          </p:cNvSpPr>
          <p:nvPr>
            <p:ph type="body" sz="quarter" idx="1" hasCustomPrompt="1"/>
          </p:nvPr>
        </p:nvSpPr>
        <p:spPr>
          <a:xfrm>
            <a:off x="325705" y="867011"/>
            <a:ext cx="3229201" cy="2869085"/>
          </a:xfrm>
          <a:prstGeom prst="rect">
            <a:avLst/>
          </a:prstGeom>
        </p:spPr>
        <p:txBody>
          <a:bodyPr/>
          <a:lstStyle/>
          <a:p>
            <a:r>
              <a:t>Example box text.</a:t>
            </a:r>
          </a:p>
          <a:p>
            <a:pPr lvl="1"/>
            <a:endParaRPr/>
          </a:p>
          <a:p>
            <a:pPr lvl="2"/>
            <a:endParaRPr/>
          </a:p>
          <a:p>
            <a:pPr lvl="3"/>
            <a:endParaRPr/>
          </a:p>
          <a:p>
            <a:pPr lvl="4"/>
            <a:endParaRPr/>
          </a:p>
        </p:txBody>
      </p:sp>
      <p:sp>
        <p:nvSpPr>
          <p:cNvPr id="244" name="Text Placeholder 8"/>
          <p:cNvSpPr>
            <a:spLocks noGrp="1"/>
          </p:cNvSpPr>
          <p:nvPr>
            <p:ph type="body" sz="quarter" idx="21" hasCustomPrompt="1"/>
          </p:nvPr>
        </p:nvSpPr>
        <p:spPr>
          <a:xfrm>
            <a:off x="325705" y="405483"/>
            <a:ext cx="322951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45" name="Text Placeholder 25"/>
          <p:cNvSpPr>
            <a:spLocks noGrp="1"/>
          </p:cNvSpPr>
          <p:nvPr>
            <p:ph type="body" sz="quarter" idx="22" hasCustomPrompt="1"/>
          </p:nvPr>
        </p:nvSpPr>
        <p:spPr>
          <a:xfrm>
            <a:off x="3741258" y="867011"/>
            <a:ext cx="3229509" cy="2869685"/>
          </a:xfrm>
          <a:prstGeom prst="rect">
            <a:avLst/>
          </a:prstGeom>
        </p:spPr>
        <p:txBody>
          <a:bodyPr/>
          <a:lstStyle>
            <a:lvl1pPr marL="444500" indent="-444500">
              <a:buSzPct val="100000"/>
              <a:buChar char="·"/>
            </a:lvl1pPr>
          </a:lstStyle>
          <a:p>
            <a:r>
              <a:t>Example box text.</a:t>
            </a:r>
          </a:p>
        </p:txBody>
      </p:sp>
      <p:sp>
        <p:nvSpPr>
          <p:cNvPr id="246" name="Text Placeholder 8"/>
          <p:cNvSpPr>
            <a:spLocks noGrp="1"/>
          </p:cNvSpPr>
          <p:nvPr>
            <p:ph type="body" sz="quarter" idx="23" hasCustomPrompt="1"/>
          </p:nvPr>
        </p:nvSpPr>
        <p:spPr>
          <a:xfrm>
            <a:off x="3741258" y="405483"/>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47" name="Text Placeholder 25"/>
          <p:cNvSpPr>
            <a:spLocks noGrp="1"/>
          </p:cNvSpPr>
          <p:nvPr>
            <p:ph type="body" sz="quarter" idx="24" hasCustomPrompt="1"/>
          </p:nvPr>
        </p:nvSpPr>
        <p:spPr>
          <a:xfrm>
            <a:off x="7138882" y="867011"/>
            <a:ext cx="3229509" cy="2869685"/>
          </a:xfrm>
          <a:prstGeom prst="rect">
            <a:avLst/>
          </a:prstGeom>
        </p:spPr>
        <p:txBody>
          <a:bodyPr/>
          <a:lstStyle>
            <a:lvl1pPr marL="444500" indent="-444500">
              <a:buSzPct val="100000"/>
              <a:buChar char="·"/>
            </a:lvl1pPr>
          </a:lstStyle>
          <a:p>
            <a:r>
              <a:t>Example box text.</a:t>
            </a:r>
          </a:p>
        </p:txBody>
      </p:sp>
      <p:sp>
        <p:nvSpPr>
          <p:cNvPr id="248" name="Text Placeholder 8"/>
          <p:cNvSpPr>
            <a:spLocks noGrp="1"/>
          </p:cNvSpPr>
          <p:nvPr>
            <p:ph type="body" sz="quarter" idx="25" hasCustomPrompt="1"/>
          </p:nvPr>
        </p:nvSpPr>
        <p:spPr>
          <a:xfrm>
            <a:off x="7138882" y="405483"/>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49" name="Text Placeholder 25"/>
          <p:cNvSpPr>
            <a:spLocks noGrp="1"/>
          </p:cNvSpPr>
          <p:nvPr>
            <p:ph type="body" sz="quarter" idx="26" hasCustomPrompt="1"/>
          </p:nvPr>
        </p:nvSpPr>
        <p:spPr>
          <a:xfrm>
            <a:off x="325705" y="4367569"/>
            <a:ext cx="3229201" cy="2871281"/>
          </a:xfrm>
          <a:prstGeom prst="rect">
            <a:avLst/>
          </a:prstGeom>
        </p:spPr>
        <p:txBody>
          <a:bodyPr/>
          <a:lstStyle>
            <a:lvl1pPr marL="444500" indent="-444500">
              <a:buSzPct val="100000"/>
              <a:buChar char="·"/>
            </a:lvl1pPr>
          </a:lstStyle>
          <a:p>
            <a:r>
              <a:t>Example box text.</a:t>
            </a:r>
          </a:p>
        </p:txBody>
      </p:sp>
      <p:sp>
        <p:nvSpPr>
          <p:cNvPr id="250" name="Text Placeholder 8"/>
          <p:cNvSpPr>
            <a:spLocks noGrp="1"/>
          </p:cNvSpPr>
          <p:nvPr>
            <p:ph type="body" sz="quarter" idx="27" hasCustomPrompt="1"/>
          </p:nvPr>
        </p:nvSpPr>
        <p:spPr>
          <a:xfrm>
            <a:off x="325705" y="3890943"/>
            <a:ext cx="322951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51" name="Text Placeholder 25"/>
          <p:cNvSpPr>
            <a:spLocks noGrp="1"/>
          </p:cNvSpPr>
          <p:nvPr>
            <p:ph type="body" sz="quarter" idx="28" hasCustomPrompt="1"/>
          </p:nvPr>
        </p:nvSpPr>
        <p:spPr>
          <a:xfrm>
            <a:off x="3731152" y="4367493"/>
            <a:ext cx="3229509" cy="2871881"/>
          </a:xfrm>
          <a:prstGeom prst="rect">
            <a:avLst/>
          </a:prstGeom>
        </p:spPr>
        <p:txBody>
          <a:bodyPr/>
          <a:lstStyle>
            <a:lvl1pPr marL="444500" indent="-444500">
              <a:buSzPct val="100000"/>
              <a:buChar char="·"/>
            </a:lvl1pPr>
          </a:lstStyle>
          <a:p>
            <a:r>
              <a:t>Example box text.</a:t>
            </a:r>
          </a:p>
        </p:txBody>
      </p:sp>
      <p:sp>
        <p:nvSpPr>
          <p:cNvPr id="252" name="Text Placeholder 8"/>
          <p:cNvSpPr>
            <a:spLocks noGrp="1"/>
          </p:cNvSpPr>
          <p:nvPr>
            <p:ph type="body" sz="quarter" idx="29" hasCustomPrompt="1"/>
          </p:nvPr>
        </p:nvSpPr>
        <p:spPr>
          <a:xfrm>
            <a:off x="3731152" y="3890943"/>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53" name="Text Placeholder 25"/>
          <p:cNvSpPr>
            <a:spLocks noGrp="1"/>
          </p:cNvSpPr>
          <p:nvPr>
            <p:ph type="body" sz="quarter" idx="30" hasCustomPrompt="1"/>
          </p:nvPr>
        </p:nvSpPr>
        <p:spPr>
          <a:xfrm>
            <a:off x="7138882" y="4367493"/>
            <a:ext cx="3229509" cy="2871881"/>
          </a:xfrm>
          <a:prstGeom prst="rect">
            <a:avLst/>
          </a:prstGeom>
        </p:spPr>
        <p:txBody>
          <a:bodyPr/>
          <a:lstStyle>
            <a:lvl1pPr marL="444500" indent="-444500">
              <a:buSzPct val="100000"/>
              <a:buChar char="·"/>
            </a:lvl1pPr>
          </a:lstStyle>
          <a:p>
            <a:r>
              <a:t>Example box text.</a:t>
            </a:r>
          </a:p>
        </p:txBody>
      </p:sp>
      <p:sp>
        <p:nvSpPr>
          <p:cNvPr id="254" name="Text Placeholder 8"/>
          <p:cNvSpPr>
            <a:spLocks noGrp="1"/>
          </p:cNvSpPr>
          <p:nvPr>
            <p:ph type="body" sz="quarter" idx="31" hasCustomPrompt="1"/>
          </p:nvPr>
        </p:nvSpPr>
        <p:spPr>
          <a:xfrm>
            <a:off x="7138882" y="3890943"/>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Cover Page - Red">
    <p:spTree>
      <p:nvGrpSpPr>
        <p:cNvPr id="1" name=""/>
        <p:cNvGrpSpPr/>
        <p:nvPr/>
      </p:nvGrpSpPr>
      <p:grpSpPr>
        <a:xfrm>
          <a:off x="0" y="0"/>
          <a:ext cx="0" cy="0"/>
          <a:chOff x="0" y="0"/>
          <a:chExt cx="0" cy="0"/>
        </a:xfrm>
      </p:grpSpPr>
      <p:sp>
        <p:nvSpPr>
          <p:cNvPr id="262" name="Freeform 18"/>
          <p:cNvSpPr/>
          <p:nvPr/>
        </p:nvSpPr>
        <p:spPr>
          <a:xfrm flipV="1">
            <a:off x="5501340" y="-1"/>
            <a:ext cx="5190474" cy="432980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4053"/>
                </a:lnTo>
                <a:lnTo>
                  <a:pt x="16444" y="558"/>
                </a:lnTo>
                <a:lnTo>
                  <a:pt x="15871" y="170"/>
                </a:lnTo>
                <a:lnTo>
                  <a:pt x="15540" y="50"/>
                </a:lnTo>
                <a:cubicBezTo>
                  <a:pt x="15401" y="17"/>
                  <a:pt x="15257" y="0"/>
                  <a:pt x="15110" y="0"/>
                </a:cubicBezTo>
                <a:lnTo>
                  <a:pt x="15000" y="13"/>
                </a:lnTo>
                <a:lnTo>
                  <a:pt x="14890" y="0"/>
                </a:lnTo>
                <a:cubicBezTo>
                  <a:pt x="14743" y="0"/>
                  <a:pt x="14599" y="17"/>
                  <a:pt x="14460" y="50"/>
                </a:cubicBezTo>
                <a:lnTo>
                  <a:pt x="14129" y="170"/>
                </a:lnTo>
                <a:lnTo>
                  <a:pt x="13556" y="558"/>
                </a:lnTo>
                <a:lnTo>
                  <a:pt x="1512" y="8723"/>
                </a:lnTo>
                <a:lnTo>
                  <a:pt x="649" y="9308"/>
                </a:lnTo>
                <a:lnTo>
                  <a:pt x="519" y="9448"/>
                </a:lnTo>
                <a:cubicBezTo>
                  <a:pt x="424" y="9571"/>
                  <a:pt x="340" y="9707"/>
                  <a:pt x="266" y="9855"/>
                </a:cubicBezTo>
                <a:cubicBezTo>
                  <a:pt x="192" y="10003"/>
                  <a:pt x="133" y="10157"/>
                  <a:pt x="88" y="10313"/>
                </a:cubicBezTo>
                <a:lnTo>
                  <a:pt x="49" y="10515"/>
                </a:lnTo>
                <a:lnTo>
                  <a:pt x="44" y="11673"/>
                </a:lnTo>
                <a:close/>
              </a:path>
            </a:pathLst>
          </a:custGeom>
          <a:solidFill>
            <a:srgbClr val="ED5A3E"/>
          </a:solidFill>
          <a:ln w="12700">
            <a:miter lim="400000"/>
          </a:ln>
        </p:spPr>
        <p:txBody>
          <a:bodyPr lIns="45719" rIns="45719" anchor="ctr"/>
          <a:lstStyle/>
          <a:p>
            <a:pPr algn="ctr">
              <a:defRPr>
                <a:solidFill>
                  <a:srgbClr val="FFFFFF"/>
                </a:solidFill>
              </a:defRPr>
            </a:pPr>
            <a:endParaRPr/>
          </a:p>
        </p:txBody>
      </p:sp>
      <p:sp>
        <p:nvSpPr>
          <p:cNvPr id="263" name="Body Level One…"/>
          <p:cNvSpPr txBox="1">
            <a:spLocks noGrp="1"/>
          </p:cNvSpPr>
          <p:nvPr>
            <p:ph type="body" sz="quarter" idx="1" hasCustomPrompt="1"/>
          </p:nvPr>
        </p:nvSpPr>
        <p:spPr>
          <a:xfrm>
            <a:off x="2543501" y="6660144"/>
            <a:ext cx="1736177" cy="522001"/>
          </a:xfrm>
          <a:prstGeom prst="rect">
            <a:avLst/>
          </a:prstGeom>
        </p:spPr>
        <p:txBody>
          <a:bodyPr lIns="144000" tIns="144000" rIns="144000" bIns="144000" anchor="ctr"/>
          <a:lstStyle>
            <a:lvl1pPr defTabSz="914400">
              <a:spcBef>
                <a:spcPts val="1000"/>
              </a:spcBef>
              <a:defRPr sz="2800"/>
            </a:lvl1pPr>
            <a:lvl2pPr marL="723900" indent="-266700" defTabSz="914400">
              <a:spcBef>
                <a:spcPts val="1000"/>
              </a:spcBef>
              <a:defRPr sz="2800"/>
            </a:lvl2pPr>
            <a:lvl3pPr marL="1234439" indent="-320039" defTabSz="914400">
              <a:spcBef>
                <a:spcPts val="1000"/>
              </a:spcBef>
              <a:defRPr sz="2800"/>
            </a:lvl3pPr>
            <a:lvl4pPr marL="1727200" indent="-355600" defTabSz="914400">
              <a:spcBef>
                <a:spcPts val="1000"/>
              </a:spcBef>
              <a:defRPr sz="2800"/>
            </a:lvl4pPr>
            <a:lvl5pPr marL="2184400" indent="-355600" defTabSz="914400">
              <a:spcBef>
                <a:spcPts val="1000"/>
              </a:spcBef>
              <a:defRPr sz="2800"/>
            </a:lvl5pPr>
          </a:lstStyle>
          <a:p>
            <a:r>
              <a:t>X</a:t>
            </a:r>
          </a:p>
          <a:p>
            <a:pPr lvl="1"/>
            <a:endParaRPr/>
          </a:p>
          <a:p>
            <a:pPr lvl="2"/>
            <a:endParaRPr/>
          </a:p>
          <a:p>
            <a:pPr lvl="3"/>
            <a:endParaRPr/>
          </a:p>
          <a:p>
            <a:pPr lvl="4"/>
            <a:endParaRPr/>
          </a:p>
        </p:txBody>
      </p:sp>
      <p:sp>
        <p:nvSpPr>
          <p:cNvPr id="264" name="Text Placeholder 8"/>
          <p:cNvSpPr>
            <a:spLocks noGrp="1"/>
          </p:cNvSpPr>
          <p:nvPr>
            <p:ph type="body" sz="quarter" idx="21" hasCustomPrompt="1"/>
          </p:nvPr>
        </p:nvSpPr>
        <p:spPr>
          <a:xfrm>
            <a:off x="402188" y="6660144"/>
            <a:ext cx="2109785" cy="522001"/>
          </a:xfrm>
          <a:prstGeom prst="rect">
            <a:avLst/>
          </a:prstGeom>
          <a:solidFill>
            <a:srgbClr val="ED5A3E"/>
          </a:solidFill>
        </p:spPr>
        <p:txBody>
          <a:bodyPr lIns="45719" tIns="45719" rIns="45719" bIns="45719" anchor="ctr"/>
          <a:lstStyle>
            <a:lvl1pPr marL="613409" indent="-613409" algn="ctr" defTabSz="630936">
              <a:spcBef>
                <a:spcPts val="600"/>
              </a:spcBef>
              <a:buSzPct val="100000"/>
              <a:buChar char="·"/>
              <a:defRPr sz="1932" b="1">
                <a:solidFill>
                  <a:srgbClr val="FFFFFF"/>
                </a:solidFill>
              </a:defRPr>
            </a:lvl1pPr>
          </a:lstStyle>
          <a:p>
            <a:r>
              <a:t>Year Group:</a:t>
            </a:r>
          </a:p>
        </p:txBody>
      </p:sp>
      <p:sp>
        <p:nvSpPr>
          <p:cNvPr id="265" name="Text Placeholder 25"/>
          <p:cNvSpPr>
            <a:spLocks noGrp="1"/>
          </p:cNvSpPr>
          <p:nvPr>
            <p:ph type="body" sz="quarter" idx="22" hasCustomPrompt="1"/>
          </p:nvPr>
        </p:nvSpPr>
        <p:spPr>
          <a:xfrm>
            <a:off x="6533925" y="6660144"/>
            <a:ext cx="3755700" cy="522001"/>
          </a:xfrm>
          <a:prstGeom prst="rect">
            <a:avLst/>
          </a:prstGeom>
        </p:spPr>
        <p:txBody>
          <a:bodyPr lIns="144000" tIns="144000" rIns="144000" bIns="144000" anchor="ctr"/>
          <a:lstStyle>
            <a:lvl1pPr marL="480060" indent="-480060" defTabSz="493776">
              <a:spcBef>
                <a:spcPts val="500"/>
              </a:spcBef>
              <a:buSzPct val="100000"/>
              <a:buChar char="·"/>
              <a:defRPr sz="1512"/>
            </a:lvl1pPr>
          </a:lstStyle>
          <a:p>
            <a:r>
              <a:t>X</a:t>
            </a:r>
          </a:p>
        </p:txBody>
      </p:sp>
      <p:sp>
        <p:nvSpPr>
          <p:cNvPr id="266" name="Text Placeholder 8"/>
          <p:cNvSpPr>
            <a:spLocks noGrp="1"/>
          </p:cNvSpPr>
          <p:nvPr>
            <p:ph type="body" sz="quarter" idx="23" hasCustomPrompt="1"/>
          </p:nvPr>
        </p:nvSpPr>
        <p:spPr>
          <a:xfrm>
            <a:off x="4466895" y="6660144"/>
            <a:ext cx="2035501" cy="522001"/>
          </a:xfrm>
          <a:prstGeom prst="rect">
            <a:avLst/>
          </a:prstGeom>
          <a:solidFill>
            <a:srgbClr val="ED5A3E"/>
          </a:solidFill>
        </p:spPr>
        <p:txBody>
          <a:bodyPr lIns="45719" tIns="45719" rIns="45719" bIns="45719" anchor="ctr"/>
          <a:lstStyle>
            <a:lvl1pPr marL="631189" indent="-631189" algn="ctr" defTabSz="649223">
              <a:spcBef>
                <a:spcPts val="700"/>
              </a:spcBef>
              <a:buSzPct val="100000"/>
              <a:buChar char="·"/>
              <a:defRPr sz="1987" b="1">
                <a:solidFill>
                  <a:srgbClr val="FFFFFF"/>
                </a:solidFill>
              </a:defRPr>
            </a:lvl1pPr>
          </a:lstStyle>
          <a:p>
            <a:r>
              <a:t>Unit/Topic:</a:t>
            </a:r>
          </a:p>
        </p:txBody>
      </p:sp>
      <p:pic>
        <p:nvPicPr>
          <p:cNvPr id="267" name="Picture 6" descr="Picture 6"/>
          <p:cNvPicPr>
            <a:picLocks noChangeAspect="1"/>
          </p:cNvPicPr>
          <p:nvPr/>
        </p:nvPicPr>
        <p:blipFill>
          <a:blip r:embed="rId2"/>
          <a:stretch>
            <a:fillRect/>
          </a:stretch>
        </p:blipFill>
        <p:spPr>
          <a:xfrm>
            <a:off x="359061" y="314049"/>
            <a:ext cx="1192706" cy="1377911"/>
          </a:xfrm>
          <a:prstGeom prst="rect">
            <a:avLst/>
          </a:prstGeom>
          <a:ln w="12700">
            <a:miter lim="400000"/>
          </a:ln>
        </p:spPr>
      </p:pic>
      <p:sp>
        <p:nvSpPr>
          <p:cNvPr id="268" name="Text Placeholder 16"/>
          <p:cNvSpPr>
            <a:spLocks noGrp="1"/>
          </p:cNvSpPr>
          <p:nvPr>
            <p:ph type="body" sz="quarter" idx="24" hasCustomPrompt="1"/>
          </p:nvPr>
        </p:nvSpPr>
        <p:spPr>
          <a:xfrm>
            <a:off x="266411" y="3481930"/>
            <a:ext cx="5190473" cy="584776"/>
          </a:xfrm>
          <a:prstGeom prst="rect">
            <a:avLst/>
          </a:prstGeom>
          <a:noFill/>
        </p:spPr>
        <p:txBody>
          <a:bodyPr lIns="45719" tIns="45719" rIns="45719" bIns="45719"/>
          <a:lstStyle>
            <a:lvl1pPr marL="800100" indent="-800100" defTabSz="822959">
              <a:spcBef>
                <a:spcPts val="900"/>
              </a:spcBef>
              <a:buSzPct val="100000"/>
              <a:buChar char="·"/>
              <a:defRPr sz="2520" b="1">
                <a:solidFill>
                  <a:srgbClr val="ED5A3E"/>
                </a:solidFill>
              </a:defRPr>
            </a:lvl1pPr>
          </a:lstStyle>
          <a:p>
            <a:r>
              <a:t>Connah’s Quay High School</a:t>
            </a:r>
          </a:p>
        </p:txBody>
      </p:sp>
      <p:sp>
        <p:nvSpPr>
          <p:cNvPr id="269" name="Text Placeholder 16"/>
          <p:cNvSpPr>
            <a:spLocks noGrp="1"/>
          </p:cNvSpPr>
          <p:nvPr>
            <p:ph type="body" sz="half" idx="25" hasCustomPrompt="1"/>
          </p:nvPr>
        </p:nvSpPr>
        <p:spPr>
          <a:xfrm>
            <a:off x="270457" y="3898134"/>
            <a:ext cx="8826043" cy="2645171"/>
          </a:xfrm>
          <a:prstGeom prst="rect">
            <a:avLst/>
          </a:prstGeom>
          <a:noFill/>
        </p:spPr>
        <p:txBody>
          <a:bodyPr lIns="45719" tIns="45719" rIns="45719" bIns="45719"/>
          <a:lstStyle>
            <a:lvl1pPr marL="1714500" indent="-1714500" defTabSz="914400">
              <a:lnSpc>
                <a:spcPct val="100000"/>
              </a:lnSpc>
              <a:spcBef>
                <a:spcPts val="1000"/>
              </a:spcBef>
              <a:buSzPct val="100000"/>
              <a:buChar char="·"/>
              <a:defRPr sz="5400" b="1"/>
            </a:lvl1pPr>
          </a:lstStyle>
          <a:p>
            <a:r>
              <a:t>Curriculum for Wales Scheme of Learning [Subject]</a:t>
            </a:r>
          </a:p>
        </p:txBody>
      </p:sp>
      <p:sp>
        <p:nvSpPr>
          <p:cNvPr id="27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Page - 1 Box">
    <p:spTree>
      <p:nvGrpSpPr>
        <p:cNvPr id="1" name=""/>
        <p:cNvGrpSpPr/>
        <p:nvPr/>
      </p:nvGrpSpPr>
      <p:grpSpPr>
        <a:xfrm>
          <a:off x="0" y="0"/>
          <a:ext cx="0" cy="0"/>
          <a:chOff x="0" y="0"/>
          <a:chExt cx="0" cy="0"/>
        </a:xfrm>
      </p:grpSpPr>
      <p:sp>
        <p:nvSpPr>
          <p:cNvPr id="21" name="Body Level One…"/>
          <p:cNvSpPr txBox="1">
            <a:spLocks noGrp="1"/>
          </p:cNvSpPr>
          <p:nvPr>
            <p:ph type="body" idx="1" hasCustomPrompt="1"/>
          </p:nvPr>
        </p:nvSpPr>
        <p:spPr>
          <a:xfrm>
            <a:off x="325705" y="867011"/>
            <a:ext cx="10040402" cy="6349582"/>
          </a:xfrm>
          <a:prstGeom prst="rect">
            <a:avLst/>
          </a:prstGeom>
        </p:spPr>
        <p:txBody>
          <a:bodyPr/>
          <a:lstStyle/>
          <a:p>
            <a:r>
              <a:t>Example box text.</a:t>
            </a:r>
          </a:p>
          <a:p>
            <a:pPr lvl="1"/>
            <a:endParaRPr/>
          </a:p>
          <a:p>
            <a:pPr lvl="2"/>
            <a:endParaRPr/>
          </a:p>
          <a:p>
            <a:pPr lvl="3"/>
            <a:endParaRPr/>
          </a:p>
          <a:p>
            <a:pPr lvl="4"/>
            <a:endParaRPr/>
          </a:p>
        </p:txBody>
      </p:sp>
      <p:sp>
        <p:nvSpPr>
          <p:cNvPr id="22" name="Text Placeholder 8"/>
          <p:cNvSpPr>
            <a:spLocks noGrp="1"/>
          </p:cNvSpPr>
          <p:nvPr>
            <p:ph type="body" sz="quarter" idx="21" hasCustomPrompt="1"/>
          </p:nvPr>
        </p:nvSpPr>
        <p:spPr>
          <a:xfrm>
            <a:off x="325705" y="405483"/>
            <a:ext cx="10040402"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Cover Page - Yellow">
    <p:spTree>
      <p:nvGrpSpPr>
        <p:cNvPr id="1" name=""/>
        <p:cNvGrpSpPr/>
        <p:nvPr/>
      </p:nvGrpSpPr>
      <p:grpSpPr>
        <a:xfrm>
          <a:off x="0" y="0"/>
          <a:ext cx="0" cy="0"/>
          <a:chOff x="0" y="0"/>
          <a:chExt cx="0" cy="0"/>
        </a:xfrm>
      </p:grpSpPr>
      <p:sp>
        <p:nvSpPr>
          <p:cNvPr id="277" name="Freeform 18"/>
          <p:cNvSpPr/>
          <p:nvPr/>
        </p:nvSpPr>
        <p:spPr>
          <a:xfrm flipV="1">
            <a:off x="5501340" y="-1"/>
            <a:ext cx="5190474" cy="432980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4053"/>
                </a:lnTo>
                <a:lnTo>
                  <a:pt x="16444" y="558"/>
                </a:lnTo>
                <a:lnTo>
                  <a:pt x="15871" y="170"/>
                </a:lnTo>
                <a:lnTo>
                  <a:pt x="15540" y="50"/>
                </a:lnTo>
                <a:cubicBezTo>
                  <a:pt x="15401" y="17"/>
                  <a:pt x="15257" y="0"/>
                  <a:pt x="15110" y="0"/>
                </a:cubicBezTo>
                <a:lnTo>
                  <a:pt x="15000" y="13"/>
                </a:lnTo>
                <a:lnTo>
                  <a:pt x="14890" y="0"/>
                </a:lnTo>
                <a:cubicBezTo>
                  <a:pt x="14743" y="0"/>
                  <a:pt x="14599" y="17"/>
                  <a:pt x="14460" y="50"/>
                </a:cubicBezTo>
                <a:lnTo>
                  <a:pt x="14129" y="170"/>
                </a:lnTo>
                <a:lnTo>
                  <a:pt x="13556" y="558"/>
                </a:lnTo>
                <a:lnTo>
                  <a:pt x="1512" y="8723"/>
                </a:lnTo>
                <a:lnTo>
                  <a:pt x="649" y="9308"/>
                </a:lnTo>
                <a:lnTo>
                  <a:pt x="519" y="9448"/>
                </a:lnTo>
                <a:cubicBezTo>
                  <a:pt x="424" y="9571"/>
                  <a:pt x="340" y="9707"/>
                  <a:pt x="266" y="9855"/>
                </a:cubicBezTo>
                <a:cubicBezTo>
                  <a:pt x="192" y="10003"/>
                  <a:pt x="133" y="10157"/>
                  <a:pt x="88" y="10313"/>
                </a:cubicBezTo>
                <a:lnTo>
                  <a:pt x="49" y="10515"/>
                </a:lnTo>
                <a:lnTo>
                  <a:pt x="44" y="11673"/>
                </a:lnTo>
                <a:close/>
              </a:path>
            </a:pathLst>
          </a:custGeom>
          <a:solidFill>
            <a:srgbClr val="FFDA68"/>
          </a:solidFill>
          <a:ln w="12700">
            <a:miter lim="400000"/>
          </a:ln>
        </p:spPr>
        <p:txBody>
          <a:bodyPr lIns="45719" rIns="45719" anchor="ctr"/>
          <a:lstStyle/>
          <a:p>
            <a:pPr algn="ctr">
              <a:defRPr>
                <a:solidFill>
                  <a:srgbClr val="FFFFFF"/>
                </a:solidFill>
              </a:defRPr>
            </a:pPr>
            <a:endParaRPr/>
          </a:p>
        </p:txBody>
      </p:sp>
      <p:sp>
        <p:nvSpPr>
          <p:cNvPr id="278" name="Body Level One…"/>
          <p:cNvSpPr txBox="1">
            <a:spLocks noGrp="1"/>
          </p:cNvSpPr>
          <p:nvPr>
            <p:ph type="body" sz="quarter" idx="1" hasCustomPrompt="1"/>
          </p:nvPr>
        </p:nvSpPr>
        <p:spPr>
          <a:xfrm>
            <a:off x="2543501" y="6660144"/>
            <a:ext cx="1736177" cy="522001"/>
          </a:xfrm>
          <a:prstGeom prst="rect">
            <a:avLst/>
          </a:prstGeom>
        </p:spPr>
        <p:txBody>
          <a:bodyPr lIns="144000" tIns="144000" rIns="144000" bIns="144000" anchor="ctr"/>
          <a:lstStyle>
            <a:lvl1pPr defTabSz="914400">
              <a:spcBef>
                <a:spcPts val="1000"/>
              </a:spcBef>
              <a:defRPr sz="2800"/>
            </a:lvl1pPr>
            <a:lvl2pPr marL="723900" indent="-266700" defTabSz="914400">
              <a:spcBef>
                <a:spcPts val="1000"/>
              </a:spcBef>
              <a:defRPr sz="2800"/>
            </a:lvl2pPr>
            <a:lvl3pPr marL="1234439" indent="-320039" defTabSz="914400">
              <a:spcBef>
                <a:spcPts val="1000"/>
              </a:spcBef>
              <a:defRPr sz="2800"/>
            </a:lvl3pPr>
            <a:lvl4pPr marL="1727200" indent="-355600" defTabSz="914400">
              <a:spcBef>
                <a:spcPts val="1000"/>
              </a:spcBef>
              <a:defRPr sz="2800"/>
            </a:lvl4pPr>
            <a:lvl5pPr marL="2184400" indent="-355600" defTabSz="914400">
              <a:spcBef>
                <a:spcPts val="1000"/>
              </a:spcBef>
              <a:defRPr sz="2800"/>
            </a:lvl5pPr>
          </a:lstStyle>
          <a:p>
            <a:r>
              <a:t>X</a:t>
            </a:r>
          </a:p>
          <a:p>
            <a:pPr lvl="1"/>
            <a:endParaRPr/>
          </a:p>
          <a:p>
            <a:pPr lvl="2"/>
            <a:endParaRPr/>
          </a:p>
          <a:p>
            <a:pPr lvl="3"/>
            <a:endParaRPr/>
          </a:p>
          <a:p>
            <a:pPr lvl="4"/>
            <a:endParaRPr/>
          </a:p>
        </p:txBody>
      </p:sp>
      <p:sp>
        <p:nvSpPr>
          <p:cNvPr id="279" name="Text Placeholder 8"/>
          <p:cNvSpPr>
            <a:spLocks noGrp="1"/>
          </p:cNvSpPr>
          <p:nvPr>
            <p:ph type="body" sz="quarter" idx="21" hasCustomPrompt="1"/>
          </p:nvPr>
        </p:nvSpPr>
        <p:spPr>
          <a:xfrm>
            <a:off x="402188" y="6660144"/>
            <a:ext cx="2109785" cy="522001"/>
          </a:xfrm>
          <a:prstGeom prst="rect">
            <a:avLst/>
          </a:prstGeom>
          <a:solidFill>
            <a:srgbClr val="FFDA68"/>
          </a:solidFill>
        </p:spPr>
        <p:txBody>
          <a:bodyPr lIns="45719" tIns="45719" rIns="45719" bIns="45719" anchor="ctr"/>
          <a:lstStyle>
            <a:lvl1pPr marL="613409" indent="-613409" algn="ctr" defTabSz="630936">
              <a:spcBef>
                <a:spcPts val="600"/>
              </a:spcBef>
              <a:buSzPct val="100000"/>
              <a:buChar char="·"/>
              <a:defRPr sz="1932" b="1"/>
            </a:lvl1pPr>
          </a:lstStyle>
          <a:p>
            <a:r>
              <a:t>Year Group:</a:t>
            </a:r>
          </a:p>
        </p:txBody>
      </p:sp>
      <p:sp>
        <p:nvSpPr>
          <p:cNvPr id="280" name="Text Placeholder 25"/>
          <p:cNvSpPr>
            <a:spLocks noGrp="1"/>
          </p:cNvSpPr>
          <p:nvPr>
            <p:ph type="body" sz="quarter" idx="22" hasCustomPrompt="1"/>
          </p:nvPr>
        </p:nvSpPr>
        <p:spPr>
          <a:xfrm>
            <a:off x="6533925" y="6660144"/>
            <a:ext cx="3755700" cy="522001"/>
          </a:xfrm>
          <a:prstGeom prst="rect">
            <a:avLst/>
          </a:prstGeom>
        </p:spPr>
        <p:txBody>
          <a:bodyPr lIns="144000" tIns="144000" rIns="144000" bIns="144000" anchor="ctr"/>
          <a:lstStyle>
            <a:lvl1pPr marL="480060" indent="-480060" defTabSz="493776">
              <a:spcBef>
                <a:spcPts val="500"/>
              </a:spcBef>
              <a:buSzPct val="100000"/>
              <a:buChar char="·"/>
              <a:defRPr sz="1512"/>
            </a:lvl1pPr>
          </a:lstStyle>
          <a:p>
            <a:r>
              <a:t>X</a:t>
            </a:r>
          </a:p>
        </p:txBody>
      </p:sp>
      <p:sp>
        <p:nvSpPr>
          <p:cNvPr id="281" name="Text Placeholder 8"/>
          <p:cNvSpPr>
            <a:spLocks noGrp="1"/>
          </p:cNvSpPr>
          <p:nvPr>
            <p:ph type="body" sz="quarter" idx="23" hasCustomPrompt="1"/>
          </p:nvPr>
        </p:nvSpPr>
        <p:spPr>
          <a:xfrm>
            <a:off x="4466895" y="6660144"/>
            <a:ext cx="2035501" cy="522001"/>
          </a:xfrm>
          <a:prstGeom prst="rect">
            <a:avLst/>
          </a:prstGeom>
          <a:solidFill>
            <a:srgbClr val="FFDA68"/>
          </a:solidFill>
        </p:spPr>
        <p:txBody>
          <a:bodyPr lIns="45719" tIns="45719" rIns="45719" bIns="45719" anchor="ctr"/>
          <a:lstStyle>
            <a:lvl1pPr marL="631189" indent="-631189" algn="ctr" defTabSz="649223">
              <a:spcBef>
                <a:spcPts val="700"/>
              </a:spcBef>
              <a:buSzPct val="100000"/>
              <a:buChar char="·"/>
              <a:defRPr sz="1987" b="1"/>
            </a:lvl1pPr>
          </a:lstStyle>
          <a:p>
            <a:r>
              <a:t>Unit/Topic:</a:t>
            </a:r>
          </a:p>
        </p:txBody>
      </p:sp>
      <p:pic>
        <p:nvPicPr>
          <p:cNvPr id="282" name="Picture 6" descr="Picture 6"/>
          <p:cNvPicPr>
            <a:picLocks noChangeAspect="1"/>
          </p:cNvPicPr>
          <p:nvPr/>
        </p:nvPicPr>
        <p:blipFill>
          <a:blip r:embed="rId2"/>
          <a:stretch>
            <a:fillRect/>
          </a:stretch>
        </p:blipFill>
        <p:spPr>
          <a:xfrm>
            <a:off x="359061" y="314049"/>
            <a:ext cx="1192706" cy="1377911"/>
          </a:xfrm>
          <a:prstGeom prst="rect">
            <a:avLst/>
          </a:prstGeom>
          <a:ln w="12700">
            <a:miter lim="400000"/>
          </a:ln>
        </p:spPr>
      </p:pic>
      <p:sp>
        <p:nvSpPr>
          <p:cNvPr id="283" name="Text Placeholder 16"/>
          <p:cNvSpPr>
            <a:spLocks noGrp="1"/>
          </p:cNvSpPr>
          <p:nvPr>
            <p:ph type="body" sz="quarter" idx="24" hasCustomPrompt="1"/>
          </p:nvPr>
        </p:nvSpPr>
        <p:spPr>
          <a:xfrm>
            <a:off x="266411" y="3481930"/>
            <a:ext cx="5190473" cy="584776"/>
          </a:xfrm>
          <a:prstGeom prst="rect">
            <a:avLst/>
          </a:prstGeom>
          <a:noFill/>
        </p:spPr>
        <p:txBody>
          <a:bodyPr lIns="45719" tIns="45719" rIns="45719" bIns="45719"/>
          <a:lstStyle>
            <a:lvl1pPr marL="800100" indent="-800100" defTabSz="822959">
              <a:spcBef>
                <a:spcPts val="900"/>
              </a:spcBef>
              <a:buSzPct val="100000"/>
              <a:buChar char="·"/>
              <a:defRPr sz="2520" b="1"/>
            </a:lvl1pPr>
          </a:lstStyle>
          <a:p>
            <a:r>
              <a:t>Connah’s Quay High School</a:t>
            </a:r>
          </a:p>
        </p:txBody>
      </p:sp>
      <p:sp>
        <p:nvSpPr>
          <p:cNvPr id="284" name="Text Placeholder 16"/>
          <p:cNvSpPr>
            <a:spLocks noGrp="1"/>
          </p:cNvSpPr>
          <p:nvPr>
            <p:ph type="body" sz="half" idx="25" hasCustomPrompt="1"/>
          </p:nvPr>
        </p:nvSpPr>
        <p:spPr>
          <a:xfrm>
            <a:off x="270457" y="3898134"/>
            <a:ext cx="8826043" cy="2645171"/>
          </a:xfrm>
          <a:prstGeom prst="rect">
            <a:avLst/>
          </a:prstGeom>
          <a:noFill/>
        </p:spPr>
        <p:txBody>
          <a:bodyPr lIns="45719" tIns="45719" rIns="45719" bIns="45719"/>
          <a:lstStyle>
            <a:lvl1pPr marL="1714500" indent="-1714500" defTabSz="914400">
              <a:lnSpc>
                <a:spcPct val="100000"/>
              </a:lnSpc>
              <a:spcBef>
                <a:spcPts val="1000"/>
              </a:spcBef>
              <a:buSzPct val="100000"/>
              <a:buChar char="·"/>
              <a:defRPr sz="5400" b="1"/>
            </a:lvl1pPr>
          </a:lstStyle>
          <a:p>
            <a:r>
              <a:t>Curriculum for Wales Scheme of Learning [Subject]</a:t>
            </a:r>
          </a:p>
        </p:txBody>
      </p:sp>
      <p:sp>
        <p:nvSpPr>
          <p:cNvPr id="2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Cover Page - Orange">
    <p:spTree>
      <p:nvGrpSpPr>
        <p:cNvPr id="1" name=""/>
        <p:cNvGrpSpPr/>
        <p:nvPr/>
      </p:nvGrpSpPr>
      <p:grpSpPr>
        <a:xfrm>
          <a:off x="0" y="0"/>
          <a:ext cx="0" cy="0"/>
          <a:chOff x="0" y="0"/>
          <a:chExt cx="0" cy="0"/>
        </a:xfrm>
      </p:grpSpPr>
      <p:sp>
        <p:nvSpPr>
          <p:cNvPr id="292" name="Freeform 18"/>
          <p:cNvSpPr/>
          <p:nvPr/>
        </p:nvSpPr>
        <p:spPr>
          <a:xfrm flipV="1">
            <a:off x="5501340" y="-1"/>
            <a:ext cx="5190474" cy="432980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4053"/>
                </a:lnTo>
                <a:lnTo>
                  <a:pt x="16444" y="558"/>
                </a:lnTo>
                <a:lnTo>
                  <a:pt x="15871" y="170"/>
                </a:lnTo>
                <a:lnTo>
                  <a:pt x="15540" y="50"/>
                </a:lnTo>
                <a:cubicBezTo>
                  <a:pt x="15401" y="17"/>
                  <a:pt x="15257" y="0"/>
                  <a:pt x="15110" y="0"/>
                </a:cubicBezTo>
                <a:lnTo>
                  <a:pt x="15000" y="13"/>
                </a:lnTo>
                <a:lnTo>
                  <a:pt x="14890" y="0"/>
                </a:lnTo>
                <a:cubicBezTo>
                  <a:pt x="14743" y="0"/>
                  <a:pt x="14599" y="17"/>
                  <a:pt x="14460" y="50"/>
                </a:cubicBezTo>
                <a:lnTo>
                  <a:pt x="14129" y="170"/>
                </a:lnTo>
                <a:lnTo>
                  <a:pt x="13556" y="558"/>
                </a:lnTo>
                <a:lnTo>
                  <a:pt x="1512" y="8723"/>
                </a:lnTo>
                <a:lnTo>
                  <a:pt x="649" y="9308"/>
                </a:lnTo>
                <a:lnTo>
                  <a:pt x="519" y="9448"/>
                </a:lnTo>
                <a:cubicBezTo>
                  <a:pt x="424" y="9571"/>
                  <a:pt x="340" y="9707"/>
                  <a:pt x="266" y="9855"/>
                </a:cubicBezTo>
                <a:cubicBezTo>
                  <a:pt x="192" y="10003"/>
                  <a:pt x="133" y="10157"/>
                  <a:pt x="88" y="10313"/>
                </a:cubicBezTo>
                <a:lnTo>
                  <a:pt x="49" y="10515"/>
                </a:lnTo>
                <a:lnTo>
                  <a:pt x="44" y="11673"/>
                </a:lnTo>
                <a:close/>
              </a:path>
            </a:pathLst>
          </a:custGeom>
          <a:solidFill>
            <a:srgbClr val="FB9F53"/>
          </a:solidFill>
          <a:ln w="12700">
            <a:miter lim="400000"/>
          </a:ln>
        </p:spPr>
        <p:txBody>
          <a:bodyPr lIns="45719" rIns="45719" anchor="ctr"/>
          <a:lstStyle/>
          <a:p>
            <a:pPr algn="ctr">
              <a:defRPr>
                <a:solidFill>
                  <a:srgbClr val="FFFFFF"/>
                </a:solidFill>
              </a:defRPr>
            </a:pPr>
            <a:endParaRPr/>
          </a:p>
        </p:txBody>
      </p:sp>
      <p:sp>
        <p:nvSpPr>
          <p:cNvPr id="293" name="Body Level One…"/>
          <p:cNvSpPr txBox="1">
            <a:spLocks noGrp="1"/>
          </p:cNvSpPr>
          <p:nvPr>
            <p:ph type="body" sz="quarter" idx="1" hasCustomPrompt="1"/>
          </p:nvPr>
        </p:nvSpPr>
        <p:spPr>
          <a:xfrm>
            <a:off x="2543501" y="6660144"/>
            <a:ext cx="1736177" cy="522001"/>
          </a:xfrm>
          <a:prstGeom prst="rect">
            <a:avLst/>
          </a:prstGeom>
        </p:spPr>
        <p:txBody>
          <a:bodyPr lIns="144000" tIns="144000" rIns="144000" bIns="144000" anchor="ctr"/>
          <a:lstStyle>
            <a:lvl1pPr defTabSz="914400">
              <a:spcBef>
                <a:spcPts val="1000"/>
              </a:spcBef>
              <a:defRPr sz="2800"/>
            </a:lvl1pPr>
            <a:lvl2pPr marL="723900" indent="-266700" defTabSz="914400">
              <a:spcBef>
                <a:spcPts val="1000"/>
              </a:spcBef>
              <a:defRPr sz="2800"/>
            </a:lvl2pPr>
            <a:lvl3pPr marL="1234439" indent="-320039" defTabSz="914400">
              <a:spcBef>
                <a:spcPts val="1000"/>
              </a:spcBef>
              <a:defRPr sz="2800"/>
            </a:lvl3pPr>
            <a:lvl4pPr marL="1727200" indent="-355600" defTabSz="914400">
              <a:spcBef>
                <a:spcPts val="1000"/>
              </a:spcBef>
              <a:defRPr sz="2800"/>
            </a:lvl4pPr>
            <a:lvl5pPr marL="2184400" indent="-355600" defTabSz="914400">
              <a:spcBef>
                <a:spcPts val="1000"/>
              </a:spcBef>
              <a:defRPr sz="2800"/>
            </a:lvl5pPr>
          </a:lstStyle>
          <a:p>
            <a:r>
              <a:t>X</a:t>
            </a:r>
          </a:p>
          <a:p>
            <a:pPr lvl="1"/>
            <a:endParaRPr/>
          </a:p>
          <a:p>
            <a:pPr lvl="2"/>
            <a:endParaRPr/>
          </a:p>
          <a:p>
            <a:pPr lvl="3"/>
            <a:endParaRPr/>
          </a:p>
          <a:p>
            <a:pPr lvl="4"/>
            <a:endParaRPr/>
          </a:p>
        </p:txBody>
      </p:sp>
      <p:sp>
        <p:nvSpPr>
          <p:cNvPr id="294" name="Text Placeholder 8"/>
          <p:cNvSpPr>
            <a:spLocks noGrp="1"/>
          </p:cNvSpPr>
          <p:nvPr>
            <p:ph type="body" sz="quarter" idx="21" hasCustomPrompt="1"/>
          </p:nvPr>
        </p:nvSpPr>
        <p:spPr>
          <a:xfrm>
            <a:off x="402188" y="6660144"/>
            <a:ext cx="2109785" cy="522001"/>
          </a:xfrm>
          <a:prstGeom prst="rect">
            <a:avLst/>
          </a:prstGeom>
          <a:solidFill>
            <a:srgbClr val="FB9F53"/>
          </a:solidFill>
        </p:spPr>
        <p:txBody>
          <a:bodyPr lIns="45719" tIns="45719" rIns="45719" bIns="45719" anchor="ctr"/>
          <a:lstStyle>
            <a:lvl1pPr marL="613409" indent="-613409" algn="ctr" defTabSz="630936">
              <a:spcBef>
                <a:spcPts val="600"/>
              </a:spcBef>
              <a:buSzPct val="100000"/>
              <a:buChar char="·"/>
              <a:defRPr sz="1932" b="1">
                <a:solidFill>
                  <a:srgbClr val="FFFFFF"/>
                </a:solidFill>
              </a:defRPr>
            </a:lvl1pPr>
          </a:lstStyle>
          <a:p>
            <a:r>
              <a:t>Year Group:</a:t>
            </a:r>
          </a:p>
        </p:txBody>
      </p:sp>
      <p:sp>
        <p:nvSpPr>
          <p:cNvPr id="295" name="Text Placeholder 25"/>
          <p:cNvSpPr>
            <a:spLocks noGrp="1"/>
          </p:cNvSpPr>
          <p:nvPr>
            <p:ph type="body" sz="quarter" idx="22" hasCustomPrompt="1"/>
          </p:nvPr>
        </p:nvSpPr>
        <p:spPr>
          <a:xfrm>
            <a:off x="6533925" y="6660144"/>
            <a:ext cx="3755700" cy="522001"/>
          </a:xfrm>
          <a:prstGeom prst="rect">
            <a:avLst/>
          </a:prstGeom>
        </p:spPr>
        <p:txBody>
          <a:bodyPr lIns="144000" tIns="144000" rIns="144000" bIns="144000" anchor="ctr"/>
          <a:lstStyle>
            <a:lvl1pPr marL="480060" indent="-480060" defTabSz="493776">
              <a:spcBef>
                <a:spcPts val="500"/>
              </a:spcBef>
              <a:buSzPct val="100000"/>
              <a:buChar char="·"/>
              <a:defRPr sz="1512"/>
            </a:lvl1pPr>
          </a:lstStyle>
          <a:p>
            <a:r>
              <a:t>X</a:t>
            </a:r>
          </a:p>
        </p:txBody>
      </p:sp>
      <p:sp>
        <p:nvSpPr>
          <p:cNvPr id="296" name="Text Placeholder 8"/>
          <p:cNvSpPr>
            <a:spLocks noGrp="1"/>
          </p:cNvSpPr>
          <p:nvPr>
            <p:ph type="body" sz="quarter" idx="23" hasCustomPrompt="1"/>
          </p:nvPr>
        </p:nvSpPr>
        <p:spPr>
          <a:xfrm>
            <a:off x="4466895" y="6660144"/>
            <a:ext cx="2035501" cy="522001"/>
          </a:xfrm>
          <a:prstGeom prst="rect">
            <a:avLst/>
          </a:prstGeom>
          <a:solidFill>
            <a:srgbClr val="FB9F53"/>
          </a:solidFill>
        </p:spPr>
        <p:txBody>
          <a:bodyPr lIns="45719" tIns="45719" rIns="45719" bIns="45719" anchor="ctr"/>
          <a:lstStyle>
            <a:lvl1pPr marL="631189" indent="-631189" algn="ctr" defTabSz="649223">
              <a:spcBef>
                <a:spcPts val="700"/>
              </a:spcBef>
              <a:buSzPct val="100000"/>
              <a:buChar char="·"/>
              <a:defRPr sz="1987" b="1">
                <a:solidFill>
                  <a:srgbClr val="FFFFFF"/>
                </a:solidFill>
              </a:defRPr>
            </a:lvl1pPr>
          </a:lstStyle>
          <a:p>
            <a:r>
              <a:t>Unit/Topic:</a:t>
            </a:r>
          </a:p>
        </p:txBody>
      </p:sp>
      <p:pic>
        <p:nvPicPr>
          <p:cNvPr id="297" name="Picture 6" descr="Picture 6"/>
          <p:cNvPicPr>
            <a:picLocks noChangeAspect="1"/>
          </p:cNvPicPr>
          <p:nvPr/>
        </p:nvPicPr>
        <p:blipFill>
          <a:blip r:embed="rId2"/>
          <a:stretch>
            <a:fillRect/>
          </a:stretch>
        </p:blipFill>
        <p:spPr>
          <a:xfrm>
            <a:off x="359061" y="314049"/>
            <a:ext cx="1192706" cy="1377911"/>
          </a:xfrm>
          <a:prstGeom prst="rect">
            <a:avLst/>
          </a:prstGeom>
          <a:ln w="12700">
            <a:miter lim="400000"/>
          </a:ln>
        </p:spPr>
      </p:pic>
      <p:sp>
        <p:nvSpPr>
          <p:cNvPr id="298" name="Text Placeholder 16"/>
          <p:cNvSpPr>
            <a:spLocks noGrp="1"/>
          </p:cNvSpPr>
          <p:nvPr>
            <p:ph type="body" sz="quarter" idx="24" hasCustomPrompt="1"/>
          </p:nvPr>
        </p:nvSpPr>
        <p:spPr>
          <a:xfrm>
            <a:off x="266411" y="3481930"/>
            <a:ext cx="5190473" cy="584776"/>
          </a:xfrm>
          <a:prstGeom prst="rect">
            <a:avLst/>
          </a:prstGeom>
          <a:noFill/>
        </p:spPr>
        <p:txBody>
          <a:bodyPr lIns="45719" tIns="45719" rIns="45719" bIns="45719"/>
          <a:lstStyle>
            <a:lvl1pPr marL="800100" indent="-800100" defTabSz="822959">
              <a:spcBef>
                <a:spcPts val="900"/>
              </a:spcBef>
              <a:buSzPct val="100000"/>
              <a:buChar char="·"/>
              <a:defRPr sz="2520" b="1">
                <a:solidFill>
                  <a:srgbClr val="FB9F53"/>
                </a:solidFill>
              </a:defRPr>
            </a:lvl1pPr>
          </a:lstStyle>
          <a:p>
            <a:r>
              <a:t>Connah’s Quay High School</a:t>
            </a:r>
          </a:p>
        </p:txBody>
      </p:sp>
      <p:sp>
        <p:nvSpPr>
          <p:cNvPr id="299" name="Text Placeholder 16"/>
          <p:cNvSpPr>
            <a:spLocks noGrp="1"/>
          </p:cNvSpPr>
          <p:nvPr>
            <p:ph type="body" sz="half" idx="25" hasCustomPrompt="1"/>
          </p:nvPr>
        </p:nvSpPr>
        <p:spPr>
          <a:xfrm>
            <a:off x="270457" y="3898134"/>
            <a:ext cx="8826043" cy="2645171"/>
          </a:xfrm>
          <a:prstGeom prst="rect">
            <a:avLst/>
          </a:prstGeom>
          <a:noFill/>
        </p:spPr>
        <p:txBody>
          <a:bodyPr lIns="45719" tIns="45719" rIns="45719" bIns="45719"/>
          <a:lstStyle>
            <a:lvl1pPr marL="1714500" indent="-1714500" defTabSz="914400">
              <a:lnSpc>
                <a:spcPct val="100000"/>
              </a:lnSpc>
              <a:spcBef>
                <a:spcPts val="1000"/>
              </a:spcBef>
              <a:buSzPct val="100000"/>
              <a:buChar char="·"/>
              <a:defRPr sz="5400" b="1"/>
            </a:lvl1pPr>
          </a:lstStyle>
          <a:p>
            <a:r>
              <a:t>Curriculum for Wales Scheme of Learning [Subject]</a:t>
            </a:r>
          </a:p>
        </p:txBody>
      </p:sp>
      <p:sp>
        <p:nvSpPr>
          <p:cNvPr id="30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Cover Page - Blue">
    <p:spTree>
      <p:nvGrpSpPr>
        <p:cNvPr id="1" name=""/>
        <p:cNvGrpSpPr/>
        <p:nvPr/>
      </p:nvGrpSpPr>
      <p:grpSpPr>
        <a:xfrm>
          <a:off x="0" y="0"/>
          <a:ext cx="0" cy="0"/>
          <a:chOff x="0" y="0"/>
          <a:chExt cx="0" cy="0"/>
        </a:xfrm>
      </p:grpSpPr>
      <p:sp>
        <p:nvSpPr>
          <p:cNvPr id="307" name="Freeform 18"/>
          <p:cNvSpPr/>
          <p:nvPr/>
        </p:nvSpPr>
        <p:spPr>
          <a:xfrm flipV="1">
            <a:off x="5501340" y="-1"/>
            <a:ext cx="5190474" cy="432980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4053"/>
                </a:lnTo>
                <a:lnTo>
                  <a:pt x="16444" y="558"/>
                </a:lnTo>
                <a:lnTo>
                  <a:pt x="15871" y="170"/>
                </a:lnTo>
                <a:lnTo>
                  <a:pt x="15540" y="50"/>
                </a:lnTo>
                <a:cubicBezTo>
                  <a:pt x="15401" y="17"/>
                  <a:pt x="15257" y="0"/>
                  <a:pt x="15110" y="0"/>
                </a:cubicBezTo>
                <a:lnTo>
                  <a:pt x="15000" y="13"/>
                </a:lnTo>
                <a:lnTo>
                  <a:pt x="14890" y="0"/>
                </a:lnTo>
                <a:cubicBezTo>
                  <a:pt x="14743" y="0"/>
                  <a:pt x="14599" y="17"/>
                  <a:pt x="14460" y="50"/>
                </a:cubicBezTo>
                <a:lnTo>
                  <a:pt x="14129" y="170"/>
                </a:lnTo>
                <a:lnTo>
                  <a:pt x="13556" y="558"/>
                </a:lnTo>
                <a:lnTo>
                  <a:pt x="1512" y="8723"/>
                </a:lnTo>
                <a:lnTo>
                  <a:pt x="649" y="9308"/>
                </a:lnTo>
                <a:lnTo>
                  <a:pt x="519" y="9448"/>
                </a:lnTo>
                <a:cubicBezTo>
                  <a:pt x="424" y="9571"/>
                  <a:pt x="340" y="9707"/>
                  <a:pt x="266" y="9855"/>
                </a:cubicBezTo>
                <a:cubicBezTo>
                  <a:pt x="192" y="10003"/>
                  <a:pt x="133" y="10157"/>
                  <a:pt x="88" y="10313"/>
                </a:cubicBezTo>
                <a:lnTo>
                  <a:pt x="49" y="10515"/>
                </a:lnTo>
                <a:lnTo>
                  <a:pt x="44" y="11673"/>
                </a:lnTo>
                <a:close/>
              </a:path>
            </a:pathLst>
          </a:custGeom>
          <a:solidFill>
            <a:srgbClr val="3A93A9"/>
          </a:solidFill>
          <a:ln w="12700">
            <a:miter lim="400000"/>
          </a:ln>
        </p:spPr>
        <p:txBody>
          <a:bodyPr lIns="45719" rIns="45719" anchor="ctr"/>
          <a:lstStyle/>
          <a:p>
            <a:pPr algn="ctr">
              <a:defRPr>
                <a:solidFill>
                  <a:srgbClr val="FFFFFF"/>
                </a:solidFill>
              </a:defRPr>
            </a:pPr>
            <a:endParaRPr/>
          </a:p>
        </p:txBody>
      </p:sp>
      <p:sp>
        <p:nvSpPr>
          <p:cNvPr id="308" name="Body Level One…"/>
          <p:cNvSpPr txBox="1">
            <a:spLocks noGrp="1"/>
          </p:cNvSpPr>
          <p:nvPr>
            <p:ph type="body" sz="quarter" idx="1" hasCustomPrompt="1"/>
          </p:nvPr>
        </p:nvSpPr>
        <p:spPr>
          <a:xfrm>
            <a:off x="2543501" y="6660144"/>
            <a:ext cx="1736177" cy="522001"/>
          </a:xfrm>
          <a:prstGeom prst="rect">
            <a:avLst/>
          </a:prstGeom>
        </p:spPr>
        <p:txBody>
          <a:bodyPr lIns="144000" tIns="144000" rIns="144000" bIns="144000" anchor="ctr"/>
          <a:lstStyle>
            <a:lvl1pPr defTabSz="914400">
              <a:spcBef>
                <a:spcPts val="1000"/>
              </a:spcBef>
              <a:defRPr sz="2800"/>
            </a:lvl1pPr>
            <a:lvl2pPr marL="723900" indent="-266700" defTabSz="914400">
              <a:spcBef>
                <a:spcPts val="1000"/>
              </a:spcBef>
              <a:defRPr sz="2800"/>
            </a:lvl2pPr>
            <a:lvl3pPr marL="1234439" indent="-320039" defTabSz="914400">
              <a:spcBef>
                <a:spcPts val="1000"/>
              </a:spcBef>
              <a:defRPr sz="2800"/>
            </a:lvl3pPr>
            <a:lvl4pPr marL="1727200" indent="-355600" defTabSz="914400">
              <a:spcBef>
                <a:spcPts val="1000"/>
              </a:spcBef>
              <a:defRPr sz="2800"/>
            </a:lvl4pPr>
            <a:lvl5pPr marL="2184400" indent="-355600" defTabSz="914400">
              <a:spcBef>
                <a:spcPts val="1000"/>
              </a:spcBef>
              <a:defRPr sz="2800"/>
            </a:lvl5pPr>
          </a:lstStyle>
          <a:p>
            <a:r>
              <a:t>X</a:t>
            </a:r>
          </a:p>
          <a:p>
            <a:pPr lvl="1"/>
            <a:endParaRPr/>
          </a:p>
          <a:p>
            <a:pPr lvl="2"/>
            <a:endParaRPr/>
          </a:p>
          <a:p>
            <a:pPr lvl="3"/>
            <a:endParaRPr/>
          </a:p>
          <a:p>
            <a:pPr lvl="4"/>
            <a:endParaRPr/>
          </a:p>
        </p:txBody>
      </p:sp>
      <p:sp>
        <p:nvSpPr>
          <p:cNvPr id="309" name="Text Placeholder 8"/>
          <p:cNvSpPr>
            <a:spLocks noGrp="1"/>
          </p:cNvSpPr>
          <p:nvPr>
            <p:ph type="body" sz="quarter" idx="21" hasCustomPrompt="1"/>
          </p:nvPr>
        </p:nvSpPr>
        <p:spPr>
          <a:xfrm>
            <a:off x="402188" y="6660144"/>
            <a:ext cx="2109785" cy="522001"/>
          </a:xfrm>
          <a:prstGeom prst="rect">
            <a:avLst/>
          </a:prstGeom>
          <a:solidFill>
            <a:srgbClr val="3A93A9"/>
          </a:solidFill>
        </p:spPr>
        <p:txBody>
          <a:bodyPr lIns="45719" tIns="45719" rIns="45719" bIns="45719" anchor="ctr"/>
          <a:lstStyle>
            <a:lvl1pPr marL="613409" indent="-613409" algn="ctr" defTabSz="630936">
              <a:spcBef>
                <a:spcPts val="600"/>
              </a:spcBef>
              <a:buSzPct val="100000"/>
              <a:buChar char="·"/>
              <a:defRPr sz="1932" b="1">
                <a:solidFill>
                  <a:srgbClr val="FFFFFF"/>
                </a:solidFill>
              </a:defRPr>
            </a:lvl1pPr>
          </a:lstStyle>
          <a:p>
            <a:r>
              <a:t>Year Group:</a:t>
            </a:r>
          </a:p>
        </p:txBody>
      </p:sp>
      <p:sp>
        <p:nvSpPr>
          <p:cNvPr id="310" name="Text Placeholder 25"/>
          <p:cNvSpPr>
            <a:spLocks noGrp="1"/>
          </p:cNvSpPr>
          <p:nvPr>
            <p:ph type="body" sz="quarter" idx="22" hasCustomPrompt="1"/>
          </p:nvPr>
        </p:nvSpPr>
        <p:spPr>
          <a:xfrm>
            <a:off x="6533925" y="6660144"/>
            <a:ext cx="3755700" cy="522001"/>
          </a:xfrm>
          <a:prstGeom prst="rect">
            <a:avLst/>
          </a:prstGeom>
        </p:spPr>
        <p:txBody>
          <a:bodyPr lIns="144000" tIns="144000" rIns="144000" bIns="144000" anchor="ctr"/>
          <a:lstStyle>
            <a:lvl1pPr marL="480060" indent="-480060" defTabSz="493776">
              <a:spcBef>
                <a:spcPts val="500"/>
              </a:spcBef>
              <a:buSzPct val="100000"/>
              <a:buChar char="·"/>
              <a:defRPr sz="1512"/>
            </a:lvl1pPr>
          </a:lstStyle>
          <a:p>
            <a:r>
              <a:t>X</a:t>
            </a:r>
          </a:p>
        </p:txBody>
      </p:sp>
      <p:sp>
        <p:nvSpPr>
          <p:cNvPr id="311" name="Text Placeholder 8"/>
          <p:cNvSpPr>
            <a:spLocks noGrp="1"/>
          </p:cNvSpPr>
          <p:nvPr>
            <p:ph type="body" sz="quarter" idx="23" hasCustomPrompt="1"/>
          </p:nvPr>
        </p:nvSpPr>
        <p:spPr>
          <a:xfrm>
            <a:off x="4466895" y="6660144"/>
            <a:ext cx="2035501" cy="522001"/>
          </a:xfrm>
          <a:prstGeom prst="rect">
            <a:avLst/>
          </a:prstGeom>
          <a:solidFill>
            <a:srgbClr val="3A93A9"/>
          </a:solidFill>
        </p:spPr>
        <p:txBody>
          <a:bodyPr lIns="45719" tIns="45719" rIns="45719" bIns="45719" anchor="ctr"/>
          <a:lstStyle>
            <a:lvl1pPr marL="631189" indent="-631189" algn="ctr" defTabSz="649223">
              <a:spcBef>
                <a:spcPts val="700"/>
              </a:spcBef>
              <a:buSzPct val="100000"/>
              <a:buChar char="·"/>
              <a:defRPr sz="1987" b="1">
                <a:solidFill>
                  <a:srgbClr val="FFFFFF"/>
                </a:solidFill>
              </a:defRPr>
            </a:lvl1pPr>
          </a:lstStyle>
          <a:p>
            <a:r>
              <a:t>Unit/Topic:</a:t>
            </a:r>
          </a:p>
        </p:txBody>
      </p:sp>
      <p:pic>
        <p:nvPicPr>
          <p:cNvPr id="312" name="Picture 6" descr="Picture 6"/>
          <p:cNvPicPr>
            <a:picLocks noChangeAspect="1"/>
          </p:cNvPicPr>
          <p:nvPr/>
        </p:nvPicPr>
        <p:blipFill>
          <a:blip r:embed="rId2"/>
          <a:stretch>
            <a:fillRect/>
          </a:stretch>
        </p:blipFill>
        <p:spPr>
          <a:xfrm>
            <a:off x="359061" y="314049"/>
            <a:ext cx="1192706" cy="1377911"/>
          </a:xfrm>
          <a:prstGeom prst="rect">
            <a:avLst/>
          </a:prstGeom>
          <a:ln w="12700">
            <a:miter lim="400000"/>
          </a:ln>
        </p:spPr>
      </p:pic>
      <p:sp>
        <p:nvSpPr>
          <p:cNvPr id="313" name="Text Placeholder 16"/>
          <p:cNvSpPr>
            <a:spLocks noGrp="1"/>
          </p:cNvSpPr>
          <p:nvPr>
            <p:ph type="body" sz="quarter" idx="24" hasCustomPrompt="1"/>
          </p:nvPr>
        </p:nvSpPr>
        <p:spPr>
          <a:xfrm>
            <a:off x="266411" y="3481930"/>
            <a:ext cx="5190473" cy="584776"/>
          </a:xfrm>
          <a:prstGeom prst="rect">
            <a:avLst/>
          </a:prstGeom>
          <a:noFill/>
        </p:spPr>
        <p:txBody>
          <a:bodyPr lIns="45719" tIns="45719" rIns="45719" bIns="45719"/>
          <a:lstStyle>
            <a:lvl1pPr marL="800100" indent="-800100" defTabSz="822959">
              <a:spcBef>
                <a:spcPts val="900"/>
              </a:spcBef>
              <a:buSzPct val="100000"/>
              <a:buChar char="·"/>
              <a:defRPr sz="2520" b="1">
                <a:solidFill>
                  <a:srgbClr val="3A93A9"/>
                </a:solidFill>
              </a:defRPr>
            </a:lvl1pPr>
          </a:lstStyle>
          <a:p>
            <a:r>
              <a:t>Connah’s Quay High School</a:t>
            </a:r>
          </a:p>
        </p:txBody>
      </p:sp>
      <p:sp>
        <p:nvSpPr>
          <p:cNvPr id="314" name="Text Placeholder 16"/>
          <p:cNvSpPr>
            <a:spLocks noGrp="1"/>
          </p:cNvSpPr>
          <p:nvPr>
            <p:ph type="body" sz="half" idx="25" hasCustomPrompt="1"/>
          </p:nvPr>
        </p:nvSpPr>
        <p:spPr>
          <a:xfrm>
            <a:off x="270457" y="3898134"/>
            <a:ext cx="8826043" cy="2645171"/>
          </a:xfrm>
          <a:prstGeom prst="rect">
            <a:avLst/>
          </a:prstGeom>
          <a:noFill/>
        </p:spPr>
        <p:txBody>
          <a:bodyPr lIns="45719" tIns="45719" rIns="45719" bIns="45719"/>
          <a:lstStyle>
            <a:lvl1pPr marL="1714500" indent="-1714500" defTabSz="914400">
              <a:lnSpc>
                <a:spcPct val="100000"/>
              </a:lnSpc>
              <a:spcBef>
                <a:spcPts val="1000"/>
              </a:spcBef>
              <a:buSzPct val="100000"/>
              <a:buChar char="·"/>
              <a:defRPr sz="5400" b="1"/>
            </a:lvl1pPr>
          </a:lstStyle>
          <a:p>
            <a:r>
              <a:t>Curriculum for Wales Scheme of Learning [Subject]</a:t>
            </a:r>
          </a:p>
        </p:txBody>
      </p:sp>
      <p:sp>
        <p:nvSpPr>
          <p:cNvPr id="3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Cover Page - Light Green">
    <p:spTree>
      <p:nvGrpSpPr>
        <p:cNvPr id="1" name=""/>
        <p:cNvGrpSpPr/>
        <p:nvPr/>
      </p:nvGrpSpPr>
      <p:grpSpPr>
        <a:xfrm>
          <a:off x="0" y="0"/>
          <a:ext cx="0" cy="0"/>
          <a:chOff x="0" y="0"/>
          <a:chExt cx="0" cy="0"/>
        </a:xfrm>
      </p:grpSpPr>
      <p:sp>
        <p:nvSpPr>
          <p:cNvPr id="322" name="Freeform 18"/>
          <p:cNvSpPr/>
          <p:nvPr/>
        </p:nvSpPr>
        <p:spPr>
          <a:xfrm flipV="1">
            <a:off x="5501340" y="-1"/>
            <a:ext cx="5190474" cy="432980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4053"/>
                </a:lnTo>
                <a:lnTo>
                  <a:pt x="16444" y="558"/>
                </a:lnTo>
                <a:lnTo>
                  <a:pt x="15871" y="170"/>
                </a:lnTo>
                <a:lnTo>
                  <a:pt x="15540" y="50"/>
                </a:lnTo>
                <a:cubicBezTo>
                  <a:pt x="15401" y="17"/>
                  <a:pt x="15257" y="0"/>
                  <a:pt x="15110" y="0"/>
                </a:cubicBezTo>
                <a:lnTo>
                  <a:pt x="15000" y="13"/>
                </a:lnTo>
                <a:lnTo>
                  <a:pt x="14890" y="0"/>
                </a:lnTo>
                <a:cubicBezTo>
                  <a:pt x="14743" y="0"/>
                  <a:pt x="14599" y="17"/>
                  <a:pt x="14460" y="50"/>
                </a:cubicBezTo>
                <a:lnTo>
                  <a:pt x="14129" y="170"/>
                </a:lnTo>
                <a:lnTo>
                  <a:pt x="13556" y="558"/>
                </a:lnTo>
                <a:lnTo>
                  <a:pt x="1512" y="8723"/>
                </a:lnTo>
                <a:lnTo>
                  <a:pt x="649" y="9308"/>
                </a:lnTo>
                <a:lnTo>
                  <a:pt x="519" y="9448"/>
                </a:lnTo>
                <a:cubicBezTo>
                  <a:pt x="424" y="9571"/>
                  <a:pt x="340" y="9707"/>
                  <a:pt x="266" y="9855"/>
                </a:cubicBezTo>
                <a:cubicBezTo>
                  <a:pt x="192" y="10003"/>
                  <a:pt x="133" y="10157"/>
                  <a:pt x="88" y="10313"/>
                </a:cubicBezTo>
                <a:lnTo>
                  <a:pt x="49" y="10515"/>
                </a:lnTo>
                <a:lnTo>
                  <a:pt x="44" y="11673"/>
                </a:lnTo>
                <a:close/>
              </a:path>
            </a:pathLst>
          </a:custGeom>
          <a:solidFill>
            <a:srgbClr val="6EAF82"/>
          </a:solidFill>
          <a:ln w="12700">
            <a:miter lim="400000"/>
          </a:ln>
        </p:spPr>
        <p:txBody>
          <a:bodyPr lIns="45719" rIns="45719" anchor="ctr"/>
          <a:lstStyle/>
          <a:p>
            <a:pPr algn="ctr">
              <a:defRPr>
                <a:solidFill>
                  <a:srgbClr val="FFFFFF"/>
                </a:solidFill>
              </a:defRPr>
            </a:pPr>
            <a:endParaRPr/>
          </a:p>
        </p:txBody>
      </p:sp>
      <p:sp>
        <p:nvSpPr>
          <p:cNvPr id="323" name="Body Level One…"/>
          <p:cNvSpPr txBox="1">
            <a:spLocks noGrp="1"/>
          </p:cNvSpPr>
          <p:nvPr>
            <p:ph type="body" sz="quarter" idx="1" hasCustomPrompt="1"/>
          </p:nvPr>
        </p:nvSpPr>
        <p:spPr>
          <a:xfrm>
            <a:off x="2543501" y="6660144"/>
            <a:ext cx="1736177" cy="522001"/>
          </a:xfrm>
          <a:prstGeom prst="rect">
            <a:avLst/>
          </a:prstGeom>
        </p:spPr>
        <p:txBody>
          <a:bodyPr lIns="144000" tIns="144000" rIns="144000" bIns="144000" anchor="ctr"/>
          <a:lstStyle>
            <a:lvl1pPr defTabSz="914400">
              <a:spcBef>
                <a:spcPts val="1000"/>
              </a:spcBef>
              <a:defRPr sz="2800"/>
            </a:lvl1pPr>
            <a:lvl2pPr marL="723900" indent="-266700" defTabSz="914400">
              <a:spcBef>
                <a:spcPts val="1000"/>
              </a:spcBef>
              <a:defRPr sz="2800"/>
            </a:lvl2pPr>
            <a:lvl3pPr marL="1234439" indent="-320039" defTabSz="914400">
              <a:spcBef>
                <a:spcPts val="1000"/>
              </a:spcBef>
              <a:defRPr sz="2800"/>
            </a:lvl3pPr>
            <a:lvl4pPr marL="1727200" indent="-355600" defTabSz="914400">
              <a:spcBef>
                <a:spcPts val="1000"/>
              </a:spcBef>
              <a:defRPr sz="2800"/>
            </a:lvl4pPr>
            <a:lvl5pPr marL="2184400" indent="-355600" defTabSz="914400">
              <a:spcBef>
                <a:spcPts val="1000"/>
              </a:spcBef>
              <a:defRPr sz="2800"/>
            </a:lvl5pPr>
          </a:lstStyle>
          <a:p>
            <a:r>
              <a:t>X</a:t>
            </a:r>
          </a:p>
          <a:p>
            <a:pPr lvl="1"/>
            <a:endParaRPr/>
          </a:p>
          <a:p>
            <a:pPr lvl="2"/>
            <a:endParaRPr/>
          </a:p>
          <a:p>
            <a:pPr lvl="3"/>
            <a:endParaRPr/>
          </a:p>
          <a:p>
            <a:pPr lvl="4"/>
            <a:endParaRPr/>
          </a:p>
        </p:txBody>
      </p:sp>
      <p:sp>
        <p:nvSpPr>
          <p:cNvPr id="324" name="Text Placeholder 8"/>
          <p:cNvSpPr>
            <a:spLocks noGrp="1"/>
          </p:cNvSpPr>
          <p:nvPr>
            <p:ph type="body" sz="quarter" idx="21" hasCustomPrompt="1"/>
          </p:nvPr>
        </p:nvSpPr>
        <p:spPr>
          <a:xfrm>
            <a:off x="402188" y="6660144"/>
            <a:ext cx="2109785" cy="522001"/>
          </a:xfrm>
          <a:prstGeom prst="rect">
            <a:avLst/>
          </a:prstGeom>
          <a:solidFill>
            <a:srgbClr val="6EAF82"/>
          </a:solidFill>
        </p:spPr>
        <p:txBody>
          <a:bodyPr lIns="45719" tIns="45719" rIns="45719" bIns="45719" anchor="ctr"/>
          <a:lstStyle>
            <a:lvl1pPr marL="613409" indent="-613409" algn="ctr" defTabSz="630936">
              <a:spcBef>
                <a:spcPts val="600"/>
              </a:spcBef>
              <a:buSzPct val="100000"/>
              <a:buChar char="·"/>
              <a:defRPr sz="1932" b="1">
                <a:solidFill>
                  <a:srgbClr val="FFFFFF"/>
                </a:solidFill>
              </a:defRPr>
            </a:lvl1pPr>
          </a:lstStyle>
          <a:p>
            <a:r>
              <a:t>Year Group:</a:t>
            </a:r>
          </a:p>
        </p:txBody>
      </p:sp>
      <p:sp>
        <p:nvSpPr>
          <p:cNvPr id="325" name="Text Placeholder 25"/>
          <p:cNvSpPr>
            <a:spLocks noGrp="1"/>
          </p:cNvSpPr>
          <p:nvPr>
            <p:ph type="body" sz="quarter" idx="22" hasCustomPrompt="1"/>
          </p:nvPr>
        </p:nvSpPr>
        <p:spPr>
          <a:xfrm>
            <a:off x="6533925" y="6660144"/>
            <a:ext cx="3755700" cy="522001"/>
          </a:xfrm>
          <a:prstGeom prst="rect">
            <a:avLst/>
          </a:prstGeom>
        </p:spPr>
        <p:txBody>
          <a:bodyPr lIns="144000" tIns="144000" rIns="144000" bIns="144000" anchor="ctr"/>
          <a:lstStyle>
            <a:lvl1pPr marL="480060" indent="-480060" defTabSz="493776">
              <a:spcBef>
                <a:spcPts val="500"/>
              </a:spcBef>
              <a:buSzPct val="100000"/>
              <a:buChar char="·"/>
              <a:defRPr sz="1512"/>
            </a:lvl1pPr>
          </a:lstStyle>
          <a:p>
            <a:r>
              <a:t>X</a:t>
            </a:r>
          </a:p>
        </p:txBody>
      </p:sp>
      <p:sp>
        <p:nvSpPr>
          <p:cNvPr id="326" name="Text Placeholder 8"/>
          <p:cNvSpPr>
            <a:spLocks noGrp="1"/>
          </p:cNvSpPr>
          <p:nvPr>
            <p:ph type="body" sz="quarter" idx="23" hasCustomPrompt="1"/>
          </p:nvPr>
        </p:nvSpPr>
        <p:spPr>
          <a:xfrm>
            <a:off x="4466895" y="6660144"/>
            <a:ext cx="2035501" cy="522001"/>
          </a:xfrm>
          <a:prstGeom prst="rect">
            <a:avLst/>
          </a:prstGeom>
          <a:solidFill>
            <a:srgbClr val="6EAF82"/>
          </a:solidFill>
        </p:spPr>
        <p:txBody>
          <a:bodyPr lIns="45719" tIns="45719" rIns="45719" bIns="45719" anchor="ctr"/>
          <a:lstStyle>
            <a:lvl1pPr marL="631189" indent="-631189" algn="ctr" defTabSz="649223">
              <a:spcBef>
                <a:spcPts val="700"/>
              </a:spcBef>
              <a:buSzPct val="100000"/>
              <a:buChar char="·"/>
              <a:defRPr sz="1987" b="1">
                <a:solidFill>
                  <a:srgbClr val="FFFFFF"/>
                </a:solidFill>
              </a:defRPr>
            </a:lvl1pPr>
          </a:lstStyle>
          <a:p>
            <a:r>
              <a:t>Unit/Topic:</a:t>
            </a:r>
          </a:p>
        </p:txBody>
      </p:sp>
      <p:pic>
        <p:nvPicPr>
          <p:cNvPr id="327" name="Picture 6" descr="Picture 6"/>
          <p:cNvPicPr>
            <a:picLocks noChangeAspect="1"/>
          </p:cNvPicPr>
          <p:nvPr/>
        </p:nvPicPr>
        <p:blipFill>
          <a:blip r:embed="rId2"/>
          <a:stretch>
            <a:fillRect/>
          </a:stretch>
        </p:blipFill>
        <p:spPr>
          <a:xfrm>
            <a:off x="359061" y="314049"/>
            <a:ext cx="1192706" cy="1377911"/>
          </a:xfrm>
          <a:prstGeom prst="rect">
            <a:avLst/>
          </a:prstGeom>
          <a:ln w="12700">
            <a:miter lim="400000"/>
          </a:ln>
        </p:spPr>
      </p:pic>
      <p:sp>
        <p:nvSpPr>
          <p:cNvPr id="328" name="Text Placeholder 16"/>
          <p:cNvSpPr>
            <a:spLocks noGrp="1"/>
          </p:cNvSpPr>
          <p:nvPr>
            <p:ph type="body" sz="quarter" idx="24" hasCustomPrompt="1"/>
          </p:nvPr>
        </p:nvSpPr>
        <p:spPr>
          <a:xfrm>
            <a:off x="266411" y="3481930"/>
            <a:ext cx="5190473" cy="584776"/>
          </a:xfrm>
          <a:prstGeom prst="rect">
            <a:avLst/>
          </a:prstGeom>
          <a:noFill/>
        </p:spPr>
        <p:txBody>
          <a:bodyPr lIns="45719" tIns="45719" rIns="45719" bIns="45719"/>
          <a:lstStyle>
            <a:lvl1pPr marL="800100" indent="-800100" defTabSz="822959">
              <a:spcBef>
                <a:spcPts val="900"/>
              </a:spcBef>
              <a:buSzPct val="100000"/>
              <a:buChar char="·"/>
              <a:defRPr sz="2520" b="1">
                <a:solidFill>
                  <a:srgbClr val="6EAF82"/>
                </a:solidFill>
              </a:defRPr>
            </a:lvl1pPr>
          </a:lstStyle>
          <a:p>
            <a:r>
              <a:t>Connah’s Quay High School</a:t>
            </a:r>
          </a:p>
        </p:txBody>
      </p:sp>
      <p:sp>
        <p:nvSpPr>
          <p:cNvPr id="329" name="Text Placeholder 16"/>
          <p:cNvSpPr>
            <a:spLocks noGrp="1"/>
          </p:cNvSpPr>
          <p:nvPr>
            <p:ph type="body" sz="half" idx="25" hasCustomPrompt="1"/>
          </p:nvPr>
        </p:nvSpPr>
        <p:spPr>
          <a:xfrm>
            <a:off x="270457" y="3898134"/>
            <a:ext cx="8826043" cy="2645171"/>
          </a:xfrm>
          <a:prstGeom prst="rect">
            <a:avLst/>
          </a:prstGeom>
          <a:noFill/>
        </p:spPr>
        <p:txBody>
          <a:bodyPr lIns="45719" tIns="45719" rIns="45719" bIns="45719"/>
          <a:lstStyle>
            <a:lvl1pPr marL="1714500" indent="-1714500" defTabSz="914400">
              <a:lnSpc>
                <a:spcPct val="100000"/>
              </a:lnSpc>
              <a:spcBef>
                <a:spcPts val="1000"/>
              </a:spcBef>
              <a:buSzPct val="100000"/>
              <a:buChar char="·"/>
              <a:defRPr sz="5400" b="1"/>
            </a:lvl1pPr>
          </a:lstStyle>
          <a:p>
            <a:r>
              <a:t>Curriculum for Wales Scheme of Learning [Subject]</a:t>
            </a:r>
          </a:p>
        </p:txBody>
      </p:sp>
      <p:sp>
        <p:nvSpPr>
          <p:cNvPr id="33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Cover Page - Dark Green">
    <p:spTree>
      <p:nvGrpSpPr>
        <p:cNvPr id="1" name=""/>
        <p:cNvGrpSpPr/>
        <p:nvPr/>
      </p:nvGrpSpPr>
      <p:grpSpPr>
        <a:xfrm>
          <a:off x="0" y="0"/>
          <a:ext cx="0" cy="0"/>
          <a:chOff x="0" y="0"/>
          <a:chExt cx="0" cy="0"/>
        </a:xfrm>
      </p:grpSpPr>
      <p:sp>
        <p:nvSpPr>
          <p:cNvPr id="337" name="Freeform 18"/>
          <p:cNvSpPr/>
          <p:nvPr/>
        </p:nvSpPr>
        <p:spPr>
          <a:xfrm flipV="1">
            <a:off x="5501340" y="-1"/>
            <a:ext cx="5190474" cy="432980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4053"/>
                </a:lnTo>
                <a:lnTo>
                  <a:pt x="16444" y="558"/>
                </a:lnTo>
                <a:lnTo>
                  <a:pt x="15871" y="170"/>
                </a:lnTo>
                <a:lnTo>
                  <a:pt x="15540" y="50"/>
                </a:lnTo>
                <a:cubicBezTo>
                  <a:pt x="15401" y="17"/>
                  <a:pt x="15257" y="0"/>
                  <a:pt x="15110" y="0"/>
                </a:cubicBezTo>
                <a:lnTo>
                  <a:pt x="15000" y="13"/>
                </a:lnTo>
                <a:lnTo>
                  <a:pt x="14890" y="0"/>
                </a:lnTo>
                <a:cubicBezTo>
                  <a:pt x="14743" y="0"/>
                  <a:pt x="14599" y="17"/>
                  <a:pt x="14460" y="50"/>
                </a:cubicBezTo>
                <a:lnTo>
                  <a:pt x="14129" y="170"/>
                </a:lnTo>
                <a:lnTo>
                  <a:pt x="13556" y="558"/>
                </a:lnTo>
                <a:lnTo>
                  <a:pt x="1512" y="8723"/>
                </a:lnTo>
                <a:lnTo>
                  <a:pt x="649" y="9308"/>
                </a:lnTo>
                <a:lnTo>
                  <a:pt x="519" y="9448"/>
                </a:lnTo>
                <a:cubicBezTo>
                  <a:pt x="424" y="9571"/>
                  <a:pt x="340" y="9707"/>
                  <a:pt x="266" y="9855"/>
                </a:cubicBezTo>
                <a:cubicBezTo>
                  <a:pt x="192" y="10003"/>
                  <a:pt x="133" y="10157"/>
                  <a:pt x="88" y="10313"/>
                </a:cubicBezTo>
                <a:lnTo>
                  <a:pt x="49" y="10515"/>
                </a:lnTo>
                <a:lnTo>
                  <a:pt x="44" y="11673"/>
                </a:lnTo>
                <a:close/>
              </a:path>
            </a:pathLst>
          </a:custGeom>
          <a:solidFill>
            <a:srgbClr val="006758"/>
          </a:solidFill>
          <a:ln w="12700">
            <a:miter lim="400000"/>
          </a:ln>
        </p:spPr>
        <p:txBody>
          <a:bodyPr lIns="45719" rIns="45719" anchor="ctr"/>
          <a:lstStyle/>
          <a:p>
            <a:pPr algn="ctr">
              <a:defRPr>
                <a:solidFill>
                  <a:srgbClr val="FFFFFF"/>
                </a:solidFill>
              </a:defRPr>
            </a:pPr>
            <a:endParaRPr/>
          </a:p>
        </p:txBody>
      </p:sp>
      <p:sp>
        <p:nvSpPr>
          <p:cNvPr id="338" name="Body Level One…"/>
          <p:cNvSpPr txBox="1">
            <a:spLocks noGrp="1"/>
          </p:cNvSpPr>
          <p:nvPr>
            <p:ph type="body" sz="quarter" idx="1" hasCustomPrompt="1"/>
          </p:nvPr>
        </p:nvSpPr>
        <p:spPr>
          <a:xfrm>
            <a:off x="2543501" y="6660144"/>
            <a:ext cx="1736177" cy="522001"/>
          </a:xfrm>
          <a:prstGeom prst="rect">
            <a:avLst/>
          </a:prstGeom>
        </p:spPr>
        <p:txBody>
          <a:bodyPr lIns="144000" tIns="144000" rIns="144000" bIns="144000" anchor="ctr"/>
          <a:lstStyle>
            <a:lvl1pPr defTabSz="914400">
              <a:spcBef>
                <a:spcPts val="1000"/>
              </a:spcBef>
              <a:defRPr sz="2800"/>
            </a:lvl1pPr>
            <a:lvl2pPr marL="723900" indent="-266700" defTabSz="914400">
              <a:spcBef>
                <a:spcPts val="1000"/>
              </a:spcBef>
              <a:defRPr sz="2800"/>
            </a:lvl2pPr>
            <a:lvl3pPr marL="1234439" indent="-320039" defTabSz="914400">
              <a:spcBef>
                <a:spcPts val="1000"/>
              </a:spcBef>
              <a:defRPr sz="2800"/>
            </a:lvl3pPr>
            <a:lvl4pPr marL="1727200" indent="-355600" defTabSz="914400">
              <a:spcBef>
                <a:spcPts val="1000"/>
              </a:spcBef>
              <a:defRPr sz="2800"/>
            </a:lvl4pPr>
            <a:lvl5pPr marL="2184400" indent="-355600" defTabSz="914400">
              <a:spcBef>
                <a:spcPts val="1000"/>
              </a:spcBef>
              <a:defRPr sz="2800"/>
            </a:lvl5pPr>
          </a:lstStyle>
          <a:p>
            <a:r>
              <a:t>X</a:t>
            </a:r>
          </a:p>
          <a:p>
            <a:pPr lvl="1"/>
            <a:endParaRPr/>
          </a:p>
          <a:p>
            <a:pPr lvl="2"/>
            <a:endParaRPr/>
          </a:p>
          <a:p>
            <a:pPr lvl="3"/>
            <a:endParaRPr/>
          </a:p>
          <a:p>
            <a:pPr lvl="4"/>
            <a:endParaRPr/>
          </a:p>
        </p:txBody>
      </p:sp>
      <p:sp>
        <p:nvSpPr>
          <p:cNvPr id="339" name="Text Placeholder 8"/>
          <p:cNvSpPr>
            <a:spLocks noGrp="1"/>
          </p:cNvSpPr>
          <p:nvPr>
            <p:ph type="body" sz="quarter" idx="21" hasCustomPrompt="1"/>
          </p:nvPr>
        </p:nvSpPr>
        <p:spPr>
          <a:xfrm>
            <a:off x="402188" y="6660144"/>
            <a:ext cx="2109785" cy="522001"/>
          </a:xfrm>
          <a:prstGeom prst="rect">
            <a:avLst/>
          </a:prstGeom>
          <a:solidFill>
            <a:srgbClr val="006758"/>
          </a:solidFill>
        </p:spPr>
        <p:txBody>
          <a:bodyPr lIns="45719" tIns="45719" rIns="45719" bIns="45719" anchor="ctr"/>
          <a:lstStyle>
            <a:lvl1pPr marL="613409" indent="-613409" algn="ctr" defTabSz="630936">
              <a:spcBef>
                <a:spcPts val="600"/>
              </a:spcBef>
              <a:buSzPct val="100000"/>
              <a:buChar char="·"/>
              <a:defRPr sz="1932" b="1">
                <a:solidFill>
                  <a:srgbClr val="FFFFFF"/>
                </a:solidFill>
              </a:defRPr>
            </a:lvl1pPr>
          </a:lstStyle>
          <a:p>
            <a:r>
              <a:t>Year Group:</a:t>
            </a:r>
          </a:p>
        </p:txBody>
      </p:sp>
      <p:sp>
        <p:nvSpPr>
          <p:cNvPr id="340" name="Text Placeholder 25"/>
          <p:cNvSpPr>
            <a:spLocks noGrp="1"/>
          </p:cNvSpPr>
          <p:nvPr>
            <p:ph type="body" sz="quarter" idx="22" hasCustomPrompt="1"/>
          </p:nvPr>
        </p:nvSpPr>
        <p:spPr>
          <a:xfrm>
            <a:off x="6533925" y="6660144"/>
            <a:ext cx="3755700" cy="522001"/>
          </a:xfrm>
          <a:prstGeom prst="rect">
            <a:avLst/>
          </a:prstGeom>
        </p:spPr>
        <p:txBody>
          <a:bodyPr lIns="144000" tIns="144000" rIns="144000" bIns="144000" anchor="ctr"/>
          <a:lstStyle>
            <a:lvl1pPr marL="480060" indent="-480060" defTabSz="493776">
              <a:spcBef>
                <a:spcPts val="500"/>
              </a:spcBef>
              <a:buSzPct val="100000"/>
              <a:buChar char="·"/>
              <a:defRPr sz="1512"/>
            </a:lvl1pPr>
          </a:lstStyle>
          <a:p>
            <a:r>
              <a:t>X</a:t>
            </a:r>
          </a:p>
        </p:txBody>
      </p:sp>
      <p:sp>
        <p:nvSpPr>
          <p:cNvPr id="341" name="Text Placeholder 8"/>
          <p:cNvSpPr>
            <a:spLocks noGrp="1"/>
          </p:cNvSpPr>
          <p:nvPr>
            <p:ph type="body" sz="quarter" idx="23" hasCustomPrompt="1"/>
          </p:nvPr>
        </p:nvSpPr>
        <p:spPr>
          <a:xfrm>
            <a:off x="4466895" y="6660144"/>
            <a:ext cx="2035501" cy="522001"/>
          </a:xfrm>
          <a:prstGeom prst="rect">
            <a:avLst/>
          </a:prstGeom>
          <a:solidFill>
            <a:srgbClr val="006758"/>
          </a:solidFill>
        </p:spPr>
        <p:txBody>
          <a:bodyPr lIns="45719" tIns="45719" rIns="45719" bIns="45719" anchor="ctr"/>
          <a:lstStyle>
            <a:lvl1pPr marL="631189" indent="-631189" algn="ctr" defTabSz="649223">
              <a:spcBef>
                <a:spcPts val="700"/>
              </a:spcBef>
              <a:buSzPct val="100000"/>
              <a:buChar char="·"/>
              <a:defRPr sz="1987" b="1">
                <a:solidFill>
                  <a:srgbClr val="FFFFFF"/>
                </a:solidFill>
              </a:defRPr>
            </a:lvl1pPr>
          </a:lstStyle>
          <a:p>
            <a:r>
              <a:t>Unit/Topic:</a:t>
            </a:r>
          </a:p>
        </p:txBody>
      </p:sp>
      <p:pic>
        <p:nvPicPr>
          <p:cNvPr id="342" name="Picture 6" descr="Picture 6"/>
          <p:cNvPicPr>
            <a:picLocks noChangeAspect="1"/>
          </p:cNvPicPr>
          <p:nvPr/>
        </p:nvPicPr>
        <p:blipFill>
          <a:blip r:embed="rId2"/>
          <a:stretch>
            <a:fillRect/>
          </a:stretch>
        </p:blipFill>
        <p:spPr>
          <a:xfrm>
            <a:off x="359061" y="314049"/>
            <a:ext cx="1192706" cy="1377911"/>
          </a:xfrm>
          <a:prstGeom prst="rect">
            <a:avLst/>
          </a:prstGeom>
          <a:ln w="12700">
            <a:miter lim="400000"/>
          </a:ln>
        </p:spPr>
      </p:pic>
      <p:sp>
        <p:nvSpPr>
          <p:cNvPr id="343" name="Text Placeholder 16"/>
          <p:cNvSpPr>
            <a:spLocks noGrp="1"/>
          </p:cNvSpPr>
          <p:nvPr>
            <p:ph type="body" sz="quarter" idx="24" hasCustomPrompt="1"/>
          </p:nvPr>
        </p:nvSpPr>
        <p:spPr>
          <a:xfrm>
            <a:off x="266411" y="3481930"/>
            <a:ext cx="5190473" cy="584776"/>
          </a:xfrm>
          <a:prstGeom prst="rect">
            <a:avLst/>
          </a:prstGeom>
          <a:noFill/>
        </p:spPr>
        <p:txBody>
          <a:bodyPr lIns="45719" tIns="45719" rIns="45719" bIns="45719"/>
          <a:lstStyle>
            <a:lvl1pPr marL="800100" indent="-800100" defTabSz="822959">
              <a:spcBef>
                <a:spcPts val="900"/>
              </a:spcBef>
              <a:buSzPct val="100000"/>
              <a:buChar char="·"/>
              <a:defRPr sz="2520" b="1"/>
            </a:lvl1pPr>
          </a:lstStyle>
          <a:p>
            <a:r>
              <a:t>Connah’s Quay High School</a:t>
            </a:r>
          </a:p>
        </p:txBody>
      </p:sp>
      <p:sp>
        <p:nvSpPr>
          <p:cNvPr id="344" name="Text Placeholder 16"/>
          <p:cNvSpPr>
            <a:spLocks noGrp="1"/>
          </p:cNvSpPr>
          <p:nvPr>
            <p:ph type="body" sz="half" idx="25" hasCustomPrompt="1"/>
          </p:nvPr>
        </p:nvSpPr>
        <p:spPr>
          <a:xfrm>
            <a:off x="270457" y="3898134"/>
            <a:ext cx="8826043" cy="2645171"/>
          </a:xfrm>
          <a:prstGeom prst="rect">
            <a:avLst/>
          </a:prstGeom>
          <a:noFill/>
        </p:spPr>
        <p:txBody>
          <a:bodyPr lIns="45719" tIns="45719" rIns="45719" bIns="45719"/>
          <a:lstStyle>
            <a:lvl1pPr marL="1714500" indent="-1714500" defTabSz="914400">
              <a:lnSpc>
                <a:spcPct val="100000"/>
              </a:lnSpc>
              <a:spcBef>
                <a:spcPts val="1000"/>
              </a:spcBef>
              <a:buSzPct val="100000"/>
              <a:buChar char="·"/>
              <a:defRPr sz="5400" b="1">
                <a:solidFill>
                  <a:srgbClr val="6EAF82"/>
                </a:solidFill>
              </a:defRPr>
            </a:lvl1pPr>
          </a:lstStyle>
          <a:p>
            <a:r>
              <a:t>Curriculum for Wales Scheme of Learning [Subject]</a:t>
            </a:r>
          </a:p>
        </p:txBody>
      </p:sp>
      <p:sp>
        <p:nvSpPr>
          <p:cNvPr id="3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How to use this template">
    <p:bg>
      <p:bgPr>
        <a:solidFill>
          <a:srgbClr val="006758"/>
        </a:solidFill>
        <a:effectLst/>
      </p:bgPr>
    </p:bg>
    <p:spTree>
      <p:nvGrpSpPr>
        <p:cNvPr id="1" name=""/>
        <p:cNvGrpSpPr/>
        <p:nvPr/>
      </p:nvGrpSpPr>
      <p:grpSpPr>
        <a:xfrm>
          <a:off x="0" y="0"/>
          <a:ext cx="0" cy="0"/>
          <a:chOff x="0" y="0"/>
          <a:chExt cx="0" cy="0"/>
        </a:xfrm>
      </p:grpSpPr>
      <p:sp>
        <p:nvSpPr>
          <p:cNvPr id="352" name="Freeform 6"/>
          <p:cNvSpPr/>
          <p:nvPr/>
        </p:nvSpPr>
        <p:spPr>
          <a:xfrm rot="10800000">
            <a:off x="7711767" y="5235785"/>
            <a:ext cx="2980047" cy="23268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560" y="9927"/>
                </a:lnTo>
                <a:lnTo>
                  <a:pt x="21556" y="11085"/>
                </a:lnTo>
                <a:lnTo>
                  <a:pt x="21520" y="11287"/>
                </a:lnTo>
                <a:cubicBezTo>
                  <a:pt x="21479" y="11443"/>
                  <a:pt x="21426" y="11597"/>
                  <a:pt x="21359" y="11745"/>
                </a:cubicBezTo>
                <a:cubicBezTo>
                  <a:pt x="21292" y="11893"/>
                  <a:pt x="21215" y="12029"/>
                  <a:pt x="21130" y="12152"/>
                </a:cubicBezTo>
                <a:lnTo>
                  <a:pt x="21012" y="12292"/>
                </a:lnTo>
                <a:lnTo>
                  <a:pt x="20230" y="12877"/>
                </a:lnTo>
                <a:lnTo>
                  <a:pt x="9317" y="21042"/>
                </a:lnTo>
                <a:lnTo>
                  <a:pt x="8798" y="21430"/>
                </a:lnTo>
                <a:lnTo>
                  <a:pt x="8498" y="21550"/>
                </a:lnTo>
                <a:cubicBezTo>
                  <a:pt x="8372" y="21583"/>
                  <a:pt x="8242" y="21600"/>
                  <a:pt x="8108" y="21600"/>
                </a:cubicBezTo>
                <a:cubicBezTo>
                  <a:pt x="7975" y="21600"/>
                  <a:pt x="7845" y="21583"/>
                  <a:pt x="7719" y="21550"/>
                </a:cubicBezTo>
                <a:lnTo>
                  <a:pt x="7422" y="21432"/>
                </a:lnTo>
                <a:lnTo>
                  <a:pt x="6910" y="21053"/>
                </a:lnTo>
                <a:lnTo>
                  <a:pt x="0" y="15944"/>
                </a:lnTo>
                <a:close/>
              </a:path>
            </a:pathLst>
          </a:custGeom>
          <a:solidFill>
            <a:srgbClr val="6EAF82"/>
          </a:solidFill>
          <a:ln w="12700">
            <a:miter lim="400000"/>
          </a:ln>
        </p:spPr>
        <p:txBody>
          <a:bodyPr lIns="45719" rIns="45719" anchor="ctr"/>
          <a:lstStyle/>
          <a:p>
            <a:pPr algn="ctr">
              <a:defRPr>
                <a:solidFill>
                  <a:srgbClr val="FFDA68"/>
                </a:solidFill>
              </a:defRPr>
            </a:pPr>
            <a:endParaRPr/>
          </a:p>
        </p:txBody>
      </p:sp>
      <p:sp>
        <p:nvSpPr>
          <p:cNvPr id="353" name="TextBox 7"/>
          <p:cNvSpPr txBox="1"/>
          <p:nvPr/>
        </p:nvSpPr>
        <p:spPr>
          <a:xfrm>
            <a:off x="410750" y="280087"/>
            <a:ext cx="8004570" cy="916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marL="1714500" indent="-1714500">
              <a:defRPr sz="5400" b="1">
                <a:solidFill>
                  <a:srgbClr val="FFFFFF"/>
                </a:solidFill>
                <a:latin typeface="MASSILIA VF"/>
                <a:ea typeface="MASSILIA VF"/>
                <a:cs typeface="MASSILIA VF"/>
                <a:sym typeface="MASSILIA VF"/>
              </a:defRPr>
            </a:lvl1pPr>
          </a:lstStyle>
          <a:p>
            <a:r>
              <a:t>CfW SoL Template </a:t>
            </a:r>
          </a:p>
        </p:txBody>
      </p:sp>
      <p:grpSp>
        <p:nvGrpSpPr>
          <p:cNvPr id="356" name="TextBox 8"/>
          <p:cNvGrpSpPr/>
          <p:nvPr/>
        </p:nvGrpSpPr>
        <p:grpSpPr>
          <a:xfrm>
            <a:off x="325705" y="1954305"/>
            <a:ext cx="10040402" cy="5262286"/>
            <a:chOff x="0" y="0"/>
            <a:chExt cx="10040400" cy="5262285"/>
          </a:xfrm>
        </p:grpSpPr>
        <p:sp>
          <p:nvSpPr>
            <p:cNvPr id="354" name="Rectangle"/>
            <p:cNvSpPr/>
            <p:nvPr/>
          </p:nvSpPr>
          <p:spPr>
            <a:xfrm>
              <a:off x="-1" y="0"/>
              <a:ext cx="10040402" cy="5262285"/>
            </a:xfrm>
            <a:prstGeom prst="rect">
              <a:avLst/>
            </a:prstGeom>
            <a:solidFill>
              <a:srgbClr val="FFFFFF"/>
            </a:solidFill>
            <a:ln w="12700" cap="flat">
              <a:noFill/>
              <a:miter lim="400000"/>
            </a:ln>
            <a:effectLst/>
          </p:spPr>
          <p:txBody>
            <a:bodyPr wrap="square" lIns="45719" tIns="45719" rIns="45719" bIns="45719" numCol="1" anchor="t">
              <a:noAutofit/>
            </a:bodyPr>
            <a:lstStyle/>
            <a:p>
              <a:endParaRPr/>
            </a:p>
          </p:txBody>
        </p:sp>
        <p:sp>
          <p:nvSpPr>
            <p:cNvPr id="355" name="Start by selecting a template to use by navigating to ‘Insert’ in the top menu and find the drop down menu for ‘New Slide’. You can select your design from the available templates.…"/>
            <p:cNvSpPr txBox="1"/>
            <p:nvPr/>
          </p:nvSpPr>
          <p:spPr>
            <a:xfrm>
              <a:off x="-1" y="0"/>
              <a:ext cx="10040402" cy="516060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79999" tIns="179999" rIns="179999" bIns="179999" numCol="1" anchor="t">
              <a:spAutoFit/>
            </a:bodyPr>
            <a:lstStyle/>
            <a:p>
              <a:pPr marL="342900" indent="-342900">
                <a:buFontTx/>
                <a:buAutoNum type="arabicPeriod"/>
                <a:defRPr sz="1500">
                  <a:latin typeface="MASSILIA VF"/>
                  <a:ea typeface="MASSILIA VF"/>
                  <a:cs typeface="MASSILIA VF"/>
                  <a:sym typeface="MASSILIA VF"/>
                </a:defRPr>
              </a:pPr>
              <a:r>
                <a:t>Start by selecting a template to use by navigating to ‘</a:t>
              </a:r>
              <a:r>
                <a:rPr b="1">
                  <a:solidFill>
                    <a:srgbClr val="006758"/>
                  </a:solidFill>
                </a:rPr>
                <a:t>Insert</a:t>
              </a:r>
              <a:r>
                <a:t>’ in the top menu and find the drop down menu for ‘</a:t>
              </a:r>
              <a:r>
                <a:rPr b="1">
                  <a:solidFill>
                    <a:srgbClr val="006758"/>
                  </a:solidFill>
                </a:rPr>
                <a:t>New Slide</a:t>
              </a:r>
              <a:r>
                <a:t>’. You can select your design from the available templates.</a:t>
              </a:r>
            </a:p>
            <a:p>
              <a:pPr marL="342900" indent="-342900">
                <a:buFontTx/>
                <a:buAutoNum type="arabicPeriod"/>
                <a:defRPr sz="1500">
                  <a:latin typeface="MASSILIA VF"/>
                  <a:ea typeface="MASSILIA VF"/>
                  <a:cs typeface="MASSILIA VF"/>
                  <a:sym typeface="MASSILIA VF"/>
                </a:defRPr>
              </a:pPr>
              <a:endParaRPr/>
            </a:p>
            <a:p>
              <a:pPr marL="342900" indent="-342900">
                <a:buFontTx/>
                <a:buAutoNum type="arabicPeriod" startAt="2"/>
                <a:defRPr sz="1500">
                  <a:latin typeface="MASSILIA VF"/>
                  <a:ea typeface="MASSILIA VF"/>
                  <a:cs typeface="MASSILIA VF"/>
                  <a:sym typeface="MASSILIA VF"/>
                </a:defRPr>
              </a:pPr>
              <a: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Tx/>
                <a:buAutoNum type="arabicPeriod" startAt="2"/>
                <a:defRPr sz="1500">
                  <a:latin typeface="MASSILIA VF"/>
                  <a:ea typeface="MASSILIA VF"/>
                  <a:cs typeface="MASSILIA VF"/>
                  <a:sym typeface="MASSILIA VF"/>
                </a:defRPr>
              </a:pPr>
              <a:endParaRPr/>
            </a:p>
            <a:p>
              <a:pPr marL="342900" indent="-342900">
                <a:buFontTx/>
                <a:buAutoNum type="arabicPeriod" startAt="3"/>
                <a:defRPr sz="1500">
                  <a:latin typeface="MASSILIA VF"/>
                  <a:ea typeface="MASSILIA VF"/>
                  <a:cs typeface="MASSILIA VF"/>
                  <a:sym typeface="MASSILIA VF"/>
                </a:defRPr>
              </a:pPr>
              <a:r>
                <a:t>Please ensure you are using the appropriate font ‘</a:t>
              </a:r>
              <a:r>
                <a:rPr b="1">
                  <a:solidFill>
                    <a:srgbClr val="006758"/>
                  </a:solidFill>
                </a:rPr>
                <a:t>Massilia VF</a:t>
              </a:r>
              <a:r>
                <a:t>’ in either regular or bold. If your text does not fit try reducing the text size.</a:t>
              </a:r>
            </a:p>
            <a:p>
              <a:pPr marL="342900" indent="-342900">
                <a:buFontTx/>
                <a:buAutoNum type="arabicPeriod" startAt="3"/>
                <a:defRPr sz="1500">
                  <a:latin typeface="MASSILIA VF"/>
                  <a:ea typeface="MASSILIA VF"/>
                  <a:cs typeface="MASSILIA VF"/>
                  <a:sym typeface="MASSILIA VF"/>
                </a:defRPr>
              </a:pPr>
              <a:endParaRPr/>
            </a:p>
            <a:p>
              <a:pPr marL="342900" indent="-342900">
                <a:buFontTx/>
                <a:buAutoNum type="arabicPeriod" startAt="4"/>
                <a:defRPr sz="1500">
                  <a:latin typeface="MASSILIA VF"/>
                  <a:ea typeface="MASSILIA VF"/>
                  <a:cs typeface="MASSILIA VF"/>
                  <a:sym typeface="MASSILIA VF"/>
                </a:defRPr>
              </a:pPr>
              <a:r>
                <a:t>The text boxes have been created so that the colours are editable if you want a mono or multicoloured scheme for a page. However please only use colours from the CQHS brand which are as follows: </a:t>
              </a:r>
              <a:r>
                <a:rPr>
                  <a:solidFill>
                    <a:srgbClr val="ED5A3E"/>
                  </a:solidFill>
                </a:rPr>
                <a:t>Red (#ed5a3e)</a:t>
              </a:r>
              <a:r>
                <a:t>, </a:t>
              </a:r>
              <a:r>
                <a:rPr>
                  <a:solidFill>
                    <a:srgbClr val="FFDA68"/>
                  </a:solidFill>
                </a:rPr>
                <a:t>Yellow (#ffda68)</a:t>
              </a:r>
              <a:r>
                <a:t>, </a:t>
              </a:r>
              <a:r>
                <a:rPr>
                  <a:solidFill>
                    <a:srgbClr val="FB9F53"/>
                  </a:solidFill>
                </a:rPr>
                <a:t>Orange (#fb9f53)</a:t>
              </a:r>
              <a:r>
                <a:t>, </a:t>
              </a:r>
              <a:r>
                <a:rPr>
                  <a:solidFill>
                    <a:srgbClr val="3A93A9"/>
                  </a:solidFill>
                </a:rPr>
                <a:t>Blue (#3a93a9)</a:t>
              </a:r>
              <a:r>
                <a:t>, </a:t>
              </a:r>
              <a:r>
                <a:rPr>
                  <a:solidFill>
                    <a:srgbClr val="6EAF82"/>
                  </a:solidFill>
                </a:rPr>
                <a:t>Light Green (#6eaf82) </a:t>
              </a:r>
              <a:r>
                <a:t>and </a:t>
              </a:r>
              <a:r>
                <a:rPr>
                  <a:solidFill>
                    <a:srgbClr val="006758"/>
                  </a:solidFill>
                </a:rPr>
                <a:t>Dark Green (#006758)</a:t>
              </a:r>
              <a:r>
                <a:t>.</a:t>
              </a:r>
              <a:br/>
              <a:br/>
              <a:r>
                <a:t>To change the colour of the table headings, first select the ‘Example box heading’ for each text frame and navigate to the ‘</a:t>
              </a:r>
              <a:r>
                <a:rPr b="1">
                  <a:solidFill>
                    <a:srgbClr val="006758"/>
                  </a:solidFill>
                </a:rPr>
                <a:t>Shape Format</a:t>
              </a:r>
              <a:r>
                <a:t>’ tab in the menu here you should see options to change the ‘</a:t>
              </a:r>
              <a:r>
                <a:rPr b="1">
                  <a:solidFill>
                    <a:srgbClr val="006758"/>
                  </a:solidFill>
                </a:rPr>
                <a:t>Shape Fill</a:t>
              </a:r>
              <a:r>
                <a:t>’, please ensure that you choose a CQHS colour.  </a:t>
              </a:r>
              <a:br/>
              <a:br/>
              <a:r>
                <a:t>To change the background colour to one of the CQHS colours by navigating to the ‘</a:t>
              </a:r>
              <a:r>
                <a:rPr b="1">
                  <a:solidFill>
                    <a:srgbClr val="006758"/>
                  </a:solidFill>
                </a:rPr>
                <a:t>Design</a:t>
              </a:r>
              <a:r>
                <a:t>’ tab and opening the ‘</a:t>
              </a:r>
              <a:r>
                <a:rPr b="1">
                  <a:solidFill>
                    <a:srgbClr val="006758"/>
                  </a:solidFill>
                </a:rPr>
                <a:t>Format Pane</a:t>
              </a:r>
              <a:r>
                <a:t>’. </a:t>
              </a:r>
            </a:p>
          </p:txBody>
        </p:sp>
      </p:grpSp>
      <p:grpSp>
        <p:nvGrpSpPr>
          <p:cNvPr id="359" name="Rectangle 9"/>
          <p:cNvGrpSpPr/>
          <p:nvPr/>
        </p:nvGrpSpPr>
        <p:grpSpPr>
          <a:xfrm>
            <a:off x="325705" y="1392194"/>
            <a:ext cx="10040402" cy="487405"/>
            <a:chOff x="0" y="0"/>
            <a:chExt cx="10040400" cy="487404"/>
          </a:xfrm>
        </p:grpSpPr>
        <p:sp>
          <p:nvSpPr>
            <p:cNvPr id="357" name="Rectangle"/>
            <p:cNvSpPr/>
            <p:nvPr/>
          </p:nvSpPr>
          <p:spPr>
            <a:xfrm>
              <a:off x="-1" y="0"/>
              <a:ext cx="10040402" cy="487405"/>
            </a:xfrm>
            <a:prstGeom prst="rect">
              <a:avLst/>
            </a:prstGeom>
            <a:solidFill>
              <a:srgbClr val="3A93A9"/>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sp>
          <p:nvSpPr>
            <p:cNvPr id="358" name="How to use this template"/>
            <p:cNvSpPr txBox="1"/>
            <p:nvPr/>
          </p:nvSpPr>
          <p:spPr>
            <a:xfrm>
              <a:off x="134279" y="13832"/>
              <a:ext cx="9860402" cy="4597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marL="762000" indent="-762000">
                <a:defRPr sz="2400" b="1">
                  <a:solidFill>
                    <a:srgbClr val="FFFFFF"/>
                  </a:solidFill>
                  <a:latin typeface="MASSILIA VF"/>
                  <a:ea typeface="MASSILIA VF"/>
                  <a:cs typeface="MASSILIA VF"/>
                  <a:sym typeface="MASSILIA VF"/>
                </a:defRPr>
              </a:lvl1pPr>
            </a:lstStyle>
            <a:p>
              <a:r>
                <a:t>How to use this template</a:t>
              </a:r>
            </a:p>
          </p:txBody>
        </p:sp>
      </p:grpSp>
      <p:sp>
        <p:nvSpPr>
          <p:cNvPr id="36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age - 2 Boxes">
    <p:spTree>
      <p:nvGrpSpPr>
        <p:cNvPr id="1" name=""/>
        <p:cNvGrpSpPr/>
        <p:nvPr/>
      </p:nvGrpSpPr>
      <p:grpSpPr>
        <a:xfrm>
          <a:off x="0" y="0"/>
          <a:ext cx="0" cy="0"/>
          <a:chOff x="0" y="0"/>
          <a:chExt cx="0" cy="0"/>
        </a:xfrm>
      </p:grpSpPr>
      <p:sp>
        <p:nvSpPr>
          <p:cNvPr id="30" name="Body Level One…"/>
          <p:cNvSpPr txBox="1">
            <a:spLocks noGrp="1"/>
          </p:cNvSpPr>
          <p:nvPr>
            <p:ph type="body" sz="half" idx="1" hasCustomPrompt="1"/>
          </p:nvPr>
        </p:nvSpPr>
        <p:spPr>
          <a:xfrm>
            <a:off x="325821" y="1572688"/>
            <a:ext cx="10040285" cy="2513055"/>
          </a:xfrm>
          <a:prstGeom prst="rect">
            <a:avLst/>
          </a:prstGeom>
        </p:spPr>
        <p:txBody>
          <a:bodyPr/>
          <a:lstStyle/>
          <a:p>
            <a:r>
              <a:t>Example box text.</a:t>
            </a:r>
          </a:p>
          <a:p>
            <a:pPr lvl="1"/>
            <a:endParaRPr/>
          </a:p>
          <a:p>
            <a:pPr lvl="2"/>
            <a:endParaRPr/>
          </a:p>
          <a:p>
            <a:pPr lvl="3"/>
            <a:endParaRPr/>
          </a:p>
          <a:p>
            <a:pPr lvl="4"/>
            <a:endParaRPr/>
          </a:p>
        </p:txBody>
      </p:sp>
      <p:sp>
        <p:nvSpPr>
          <p:cNvPr id="31" name="Text Placeholder 8"/>
          <p:cNvSpPr>
            <a:spLocks noGrp="1"/>
          </p:cNvSpPr>
          <p:nvPr>
            <p:ph type="body" sz="quarter" idx="21" hasCustomPrompt="1"/>
          </p:nvPr>
        </p:nvSpPr>
        <p:spPr>
          <a:xfrm>
            <a:off x="325821" y="1111160"/>
            <a:ext cx="100402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32" name="Text Placeholder 8"/>
          <p:cNvSpPr>
            <a:spLocks noGrp="1"/>
          </p:cNvSpPr>
          <p:nvPr>
            <p:ph type="body" sz="quarter" idx="22" hasCustomPrompt="1"/>
          </p:nvPr>
        </p:nvSpPr>
        <p:spPr>
          <a:xfrm>
            <a:off x="325821" y="4258698"/>
            <a:ext cx="100402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33" name="Text Placeholder 25"/>
          <p:cNvSpPr>
            <a:spLocks noGrp="1"/>
          </p:cNvSpPr>
          <p:nvPr>
            <p:ph type="body" sz="half" idx="23" hasCustomPrompt="1"/>
          </p:nvPr>
        </p:nvSpPr>
        <p:spPr>
          <a:xfrm>
            <a:off x="325820" y="4720225"/>
            <a:ext cx="10040523" cy="2513583"/>
          </a:xfrm>
          <a:prstGeom prst="rect">
            <a:avLst/>
          </a:prstGeom>
        </p:spPr>
        <p:txBody>
          <a:bodyPr/>
          <a:lstStyle>
            <a:lvl1pPr marL="444500" indent="-444500">
              <a:buSzPct val="100000"/>
              <a:buChar char="·"/>
            </a:lvl1pPr>
          </a:lstStyle>
          <a:p>
            <a:r>
              <a:t>Example box text.</a:t>
            </a:r>
          </a:p>
        </p:txBody>
      </p:sp>
      <p:sp>
        <p:nvSpPr>
          <p:cNvPr id="34" name="Text Placeholder 2"/>
          <p:cNvSpPr>
            <a:spLocks noGrp="1"/>
          </p:cNvSpPr>
          <p:nvPr>
            <p:ph type="body" sz="quarter" idx="24" hasCustomPrompt="1"/>
          </p:nvPr>
        </p:nvSpPr>
        <p:spPr>
          <a:xfrm>
            <a:off x="236254" y="329337"/>
            <a:ext cx="10129854" cy="590435"/>
          </a:xfrm>
          <a:prstGeom prst="rect">
            <a:avLst/>
          </a:prstGeom>
          <a:noFill/>
        </p:spPr>
        <p:txBody>
          <a:bodyPr lIns="45719" tIns="45719" rIns="45719" bIns="45719"/>
          <a:lstStyle>
            <a:lvl1pPr marL="1028700" indent="-1028700" defTabSz="907148">
              <a:spcBef>
                <a:spcPts val="900"/>
              </a:spcBef>
              <a:buSzPct val="100000"/>
              <a:buChar char="·"/>
              <a:defRPr sz="3239" b="1"/>
            </a:lvl1pPr>
          </a:lstStyle>
          <a:p>
            <a:r>
              <a:t>Example Page Title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1_Page - 2 Boxes">
    <p:spTree>
      <p:nvGrpSpPr>
        <p:cNvPr id="1" name=""/>
        <p:cNvGrpSpPr/>
        <p:nvPr/>
      </p:nvGrpSpPr>
      <p:grpSpPr>
        <a:xfrm>
          <a:off x="0" y="0"/>
          <a:ext cx="0" cy="0"/>
          <a:chOff x="0" y="0"/>
          <a:chExt cx="0" cy="0"/>
        </a:xfrm>
      </p:grpSpPr>
      <p:sp>
        <p:nvSpPr>
          <p:cNvPr id="42" name="Body Level One…"/>
          <p:cNvSpPr txBox="1">
            <a:spLocks noGrp="1"/>
          </p:cNvSpPr>
          <p:nvPr>
            <p:ph type="body" sz="half" idx="1" hasCustomPrompt="1"/>
          </p:nvPr>
        </p:nvSpPr>
        <p:spPr>
          <a:xfrm>
            <a:off x="325821" y="867011"/>
            <a:ext cx="10040285" cy="2869685"/>
          </a:xfrm>
          <a:prstGeom prst="rect">
            <a:avLst/>
          </a:prstGeom>
        </p:spPr>
        <p:txBody>
          <a:bodyPr/>
          <a:lstStyle/>
          <a:p>
            <a:r>
              <a:t>Example box text.</a:t>
            </a:r>
          </a:p>
          <a:p>
            <a:pPr lvl="1"/>
            <a:endParaRPr/>
          </a:p>
          <a:p>
            <a:pPr lvl="2"/>
            <a:endParaRPr/>
          </a:p>
          <a:p>
            <a:pPr lvl="3"/>
            <a:endParaRPr/>
          </a:p>
          <a:p>
            <a:pPr lvl="4"/>
            <a:endParaRPr/>
          </a:p>
        </p:txBody>
      </p:sp>
      <p:sp>
        <p:nvSpPr>
          <p:cNvPr id="43" name="Text Placeholder 8"/>
          <p:cNvSpPr>
            <a:spLocks noGrp="1"/>
          </p:cNvSpPr>
          <p:nvPr>
            <p:ph type="body" sz="quarter" idx="21" hasCustomPrompt="1"/>
          </p:nvPr>
        </p:nvSpPr>
        <p:spPr>
          <a:xfrm>
            <a:off x="325821" y="405483"/>
            <a:ext cx="100402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44" name="Text Placeholder 25"/>
          <p:cNvSpPr>
            <a:spLocks noGrp="1"/>
          </p:cNvSpPr>
          <p:nvPr>
            <p:ph type="body" sz="half" idx="22" hasCustomPrompt="1"/>
          </p:nvPr>
        </p:nvSpPr>
        <p:spPr>
          <a:xfrm>
            <a:off x="325821" y="4352473"/>
            <a:ext cx="10040285" cy="2871880"/>
          </a:xfrm>
          <a:prstGeom prst="rect">
            <a:avLst/>
          </a:prstGeom>
        </p:spPr>
        <p:txBody>
          <a:bodyPr/>
          <a:lstStyle>
            <a:lvl1pPr marL="444500" indent="-444500">
              <a:buSzPct val="100000"/>
              <a:buChar char="·"/>
            </a:lvl1pPr>
          </a:lstStyle>
          <a:p>
            <a:r>
              <a:t>Example box text.</a:t>
            </a:r>
          </a:p>
        </p:txBody>
      </p:sp>
      <p:sp>
        <p:nvSpPr>
          <p:cNvPr id="45" name="Text Placeholder 8"/>
          <p:cNvSpPr>
            <a:spLocks noGrp="1"/>
          </p:cNvSpPr>
          <p:nvPr>
            <p:ph type="body" sz="quarter" idx="23" hasCustomPrompt="1"/>
          </p:nvPr>
        </p:nvSpPr>
        <p:spPr>
          <a:xfrm>
            <a:off x="325821" y="3890943"/>
            <a:ext cx="100402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4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age - 2 Boxes (2)">
    <p:spTree>
      <p:nvGrpSpPr>
        <p:cNvPr id="1" name=""/>
        <p:cNvGrpSpPr/>
        <p:nvPr/>
      </p:nvGrpSpPr>
      <p:grpSpPr>
        <a:xfrm>
          <a:off x="0" y="0"/>
          <a:ext cx="0" cy="0"/>
          <a:chOff x="0" y="0"/>
          <a:chExt cx="0" cy="0"/>
        </a:xfrm>
      </p:grpSpPr>
      <p:sp>
        <p:nvSpPr>
          <p:cNvPr id="53" name="Body Level One…"/>
          <p:cNvSpPr txBox="1">
            <a:spLocks noGrp="1"/>
          </p:cNvSpPr>
          <p:nvPr>
            <p:ph type="body" sz="half" idx="1" hasCustomPrompt="1"/>
          </p:nvPr>
        </p:nvSpPr>
        <p:spPr>
          <a:xfrm>
            <a:off x="325705" y="1572773"/>
            <a:ext cx="4939202" cy="5642681"/>
          </a:xfrm>
          <a:prstGeom prst="rect">
            <a:avLst/>
          </a:prstGeom>
        </p:spPr>
        <p:txBody>
          <a:bodyPr/>
          <a:lstStyle/>
          <a:p>
            <a:r>
              <a:t>Example box text.</a:t>
            </a:r>
          </a:p>
          <a:p>
            <a:pPr lvl="1"/>
            <a:endParaRPr/>
          </a:p>
          <a:p>
            <a:pPr lvl="2"/>
            <a:endParaRPr/>
          </a:p>
          <a:p>
            <a:pPr lvl="3"/>
            <a:endParaRPr/>
          </a:p>
          <a:p>
            <a:pPr lvl="4"/>
            <a:endParaRPr/>
          </a:p>
        </p:txBody>
      </p:sp>
      <p:sp>
        <p:nvSpPr>
          <p:cNvPr id="54" name="Text Placeholder 25"/>
          <p:cNvSpPr>
            <a:spLocks noGrp="1"/>
          </p:cNvSpPr>
          <p:nvPr>
            <p:ph type="body" sz="half" idx="21" hasCustomPrompt="1"/>
          </p:nvPr>
        </p:nvSpPr>
        <p:spPr>
          <a:xfrm>
            <a:off x="5426906" y="1572688"/>
            <a:ext cx="4939201" cy="5643904"/>
          </a:xfrm>
          <a:prstGeom prst="rect">
            <a:avLst/>
          </a:prstGeom>
        </p:spPr>
        <p:txBody>
          <a:bodyPr/>
          <a:lstStyle>
            <a:lvl1pPr marL="444500" indent="-444500">
              <a:buSzPct val="100000"/>
              <a:buChar char="·"/>
            </a:lvl1pPr>
          </a:lstStyle>
          <a:p>
            <a:r>
              <a:t>Example box text.</a:t>
            </a:r>
          </a:p>
        </p:txBody>
      </p:sp>
      <p:sp>
        <p:nvSpPr>
          <p:cNvPr id="55" name="Text Placeholder 8"/>
          <p:cNvSpPr>
            <a:spLocks noGrp="1"/>
          </p:cNvSpPr>
          <p:nvPr>
            <p:ph type="body" sz="quarter" idx="22" hasCustomPrompt="1"/>
          </p:nvPr>
        </p:nvSpPr>
        <p:spPr>
          <a:xfrm>
            <a:off x="325821" y="1111160"/>
            <a:ext cx="49390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56" name="Text Placeholder 8"/>
          <p:cNvSpPr>
            <a:spLocks noGrp="1"/>
          </p:cNvSpPr>
          <p:nvPr>
            <p:ph type="body" sz="quarter" idx="23" hasCustomPrompt="1"/>
          </p:nvPr>
        </p:nvSpPr>
        <p:spPr>
          <a:xfrm>
            <a:off x="5426906" y="1111160"/>
            <a:ext cx="4939201"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57" name="Text Placeholder 2"/>
          <p:cNvSpPr>
            <a:spLocks noGrp="1"/>
          </p:cNvSpPr>
          <p:nvPr>
            <p:ph type="body" sz="quarter" idx="24" hasCustomPrompt="1"/>
          </p:nvPr>
        </p:nvSpPr>
        <p:spPr>
          <a:xfrm>
            <a:off x="236254" y="329337"/>
            <a:ext cx="10129854" cy="590435"/>
          </a:xfrm>
          <a:prstGeom prst="rect">
            <a:avLst/>
          </a:prstGeom>
          <a:noFill/>
        </p:spPr>
        <p:txBody>
          <a:bodyPr lIns="45719" tIns="45719" rIns="45719" bIns="45719"/>
          <a:lstStyle>
            <a:lvl1pPr marL="1028700" indent="-1028700" defTabSz="907148">
              <a:spcBef>
                <a:spcPts val="900"/>
              </a:spcBef>
              <a:buSzPct val="100000"/>
              <a:buChar char="·"/>
              <a:defRPr sz="3239" b="1"/>
            </a:lvl1pPr>
          </a:lstStyle>
          <a:p>
            <a:r>
              <a:t>Example Page Title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_Page - 2 Boxes (2)">
    <p:spTree>
      <p:nvGrpSpPr>
        <p:cNvPr id="1" name=""/>
        <p:cNvGrpSpPr/>
        <p:nvPr/>
      </p:nvGrpSpPr>
      <p:grpSpPr>
        <a:xfrm>
          <a:off x="0" y="0"/>
          <a:ext cx="0" cy="0"/>
          <a:chOff x="0" y="0"/>
          <a:chExt cx="0" cy="0"/>
        </a:xfrm>
      </p:grpSpPr>
      <p:sp>
        <p:nvSpPr>
          <p:cNvPr id="65" name="Body Level One…"/>
          <p:cNvSpPr txBox="1">
            <a:spLocks noGrp="1"/>
          </p:cNvSpPr>
          <p:nvPr>
            <p:ph type="body" sz="half" idx="1" hasCustomPrompt="1"/>
          </p:nvPr>
        </p:nvSpPr>
        <p:spPr>
          <a:xfrm>
            <a:off x="325821" y="867011"/>
            <a:ext cx="4939085" cy="6348444"/>
          </a:xfrm>
          <a:prstGeom prst="rect">
            <a:avLst/>
          </a:prstGeom>
        </p:spPr>
        <p:txBody>
          <a:bodyPr/>
          <a:lstStyle/>
          <a:p>
            <a:r>
              <a:t>Example box text.</a:t>
            </a:r>
          </a:p>
          <a:p>
            <a:pPr lvl="1"/>
            <a:endParaRPr/>
          </a:p>
          <a:p>
            <a:pPr lvl="2"/>
            <a:endParaRPr/>
          </a:p>
          <a:p>
            <a:pPr lvl="3"/>
            <a:endParaRPr/>
          </a:p>
          <a:p>
            <a:pPr lvl="4"/>
            <a:endParaRPr/>
          </a:p>
        </p:txBody>
      </p:sp>
      <p:sp>
        <p:nvSpPr>
          <p:cNvPr id="66" name="Text Placeholder 8"/>
          <p:cNvSpPr>
            <a:spLocks noGrp="1"/>
          </p:cNvSpPr>
          <p:nvPr>
            <p:ph type="body" sz="quarter" idx="21" hasCustomPrompt="1"/>
          </p:nvPr>
        </p:nvSpPr>
        <p:spPr>
          <a:xfrm>
            <a:off x="325821" y="405483"/>
            <a:ext cx="4939085"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67" name="Text Placeholder 8"/>
          <p:cNvSpPr>
            <a:spLocks noGrp="1"/>
          </p:cNvSpPr>
          <p:nvPr>
            <p:ph type="body" sz="quarter" idx="22" hasCustomPrompt="1"/>
          </p:nvPr>
        </p:nvSpPr>
        <p:spPr>
          <a:xfrm>
            <a:off x="5426906" y="405483"/>
            <a:ext cx="4939201"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68" name="Text Placeholder 25"/>
          <p:cNvSpPr>
            <a:spLocks noGrp="1"/>
          </p:cNvSpPr>
          <p:nvPr>
            <p:ph type="body" sz="half" idx="23" hasCustomPrompt="1"/>
          </p:nvPr>
        </p:nvSpPr>
        <p:spPr>
          <a:xfrm>
            <a:off x="5426906" y="867010"/>
            <a:ext cx="4939201" cy="6348445"/>
          </a:xfrm>
          <a:prstGeom prst="rect">
            <a:avLst/>
          </a:prstGeom>
        </p:spPr>
        <p:txBody>
          <a:bodyPr/>
          <a:lstStyle>
            <a:lvl1pPr marL="444500" indent="-444500">
              <a:buSzPct val="100000"/>
              <a:buChar char="·"/>
            </a:lvl1pPr>
          </a:lstStyle>
          <a:p>
            <a:r>
              <a:t>Example box text.</a:t>
            </a:r>
          </a:p>
        </p:txBody>
      </p:sp>
      <p:sp>
        <p:nvSpPr>
          <p:cNvPr id="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age - 3 Boxes">
    <p:spTree>
      <p:nvGrpSpPr>
        <p:cNvPr id="1" name=""/>
        <p:cNvGrpSpPr/>
        <p:nvPr/>
      </p:nvGrpSpPr>
      <p:grpSpPr>
        <a:xfrm>
          <a:off x="0" y="0"/>
          <a:ext cx="0" cy="0"/>
          <a:chOff x="0" y="0"/>
          <a:chExt cx="0" cy="0"/>
        </a:xfrm>
      </p:grpSpPr>
      <p:sp>
        <p:nvSpPr>
          <p:cNvPr id="76" name="Body Level One…"/>
          <p:cNvSpPr txBox="1">
            <a:spLocks noGrp="1"/>
          </p:cNvSpPr>
          <p:nvPr>
            <p:ph type="body" sz="half" idx="1" hasCustomPrompt="1"/>
          </p:nvPr>
        </p:nvSpPr>
        <p:spPr>
          <a:xfrm>
            <a:off x="325705" y="1572688"/>
            <a:ext cx="3229509" cy="5643904"/>
          </a:xfrm>
          <a:prstGeom prst="rect">
            <a:avLst/>
          </a:prstGeom>
        </p:spPr>
        <p:txBody>
          <a:bodyPr/>
          <a:lstStyle/>
          <a:p>
            <a:r>
              <a:t>Example box text.</a:t>
            </a:r>
          </a:p>
          <a:p>
            <a:pPr lvl="1"/>
            <a:endParaRPr/>
          </a:p>
          <a:p>
            <a:pPr lvl="2"/>
            <a:endParaRPr/>
          </a:p>
          <a:p>
            <a:pPr lvl="3"/>
            <a:endParaRPr/>
          </a:p>
          <a:p>
            <a:pPr lvl="4"/>
            <a:endParaRPr/>
          </a:p>
        </p:txBody>
      </p:sp>
      <p:sp>
        <p:nvSpPr>
          <p:cNvPr id="77" name="Text Placeholder 8"/>
          <p:cNvSpPr>
            <a:spLocks noGrp="1"/>
          </p:cNvSpPr>
          <p:nvPr>
            <p:ph type="body" sz="quarter" idx="21" hasCustomPrompt="1"/>
          </p:nvPr>
        </p:nvSpPr>
        <p:spPr>
          <a:xfrm>
            <a:off x="325705" y="1111160"/>
            <a:ext cx="322951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78" name="Text Placeholder 25"/>
          <p:cNvSpPr>
            <a:spLocks noGrp="1"/>
          </p:cNvSpPr>
          <p:nvPr>
            <p:ph type="body" sz="half" idx="22" hasCustomPrompt="1"/>
          </p:nvPr>
        </p:nvSpPr>
        <p:spPr>
          <a:xfrm>
            <a:off x="3741258" y="1572688"/>
            <a:ext cx="3229509" cy="5643904"/>
          </a:xfrm>
          <a:prstGeom prst="rect">
            <a:avLst/>
          </a:prstGeom>
        </p:spPr>
        <p:txBody>
          <a:bodyPr/>
          <a:lstStyle>
            <a:lvl1pPr marL="444500" indent="-444500">
              <a:buSzPct val="100000"/>
              <a:buChar char="·"/>
            </a:lvl1pPr>
          </a:lstStyle>
          <a:p>
            <a:r>
              <a:t>Example box text.</a:t>
            </a:r>
          </a:p>
        </p:txBody>
      </p:sp>
      <p:sp>
        <p:nvSpPr>
          <p:cNvPr id="79" name="Text Placeholder 8"/>
          <p:cNvSpPr>
            <a:spLocks noGrp="1"/>
          </p:cNvSpPr>
          <p:nvPr>
            <p:ph type="body" sz="quarter" idx="23" hasCustomPrompt="1"/>
          </p:nvPr>
        </p:nvSpPr>
        <p:spPr>
          <a:xfrm>
            <a:off x="3741258" y="1111160"/>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80" name="Text Placeholder 25"/>
          <p:cNvSpPr>
            <a:spLocks noGrp="1"/>
          </p:cNvSpPr>
          <p:nvPr>
            <p:ph type="body" sz="half" idx="24" hasCustomPrompt="1"/>
          </p:nvPr>
        </p:nvSpPr>
        <p:spPr>
          <a:xfrm>
            <a:off x="7138882" y="1572688"/>
            <a:ext cx="3229201" cy="5642681"/>
          </a:xfrm>
          <a:prstGeom prst="rect">
            <a:avLst/>
          </a:prstGeom>
        </p:spPr>
        <p:txBody>
          <a:bodyPr/>
          <a:lstStyle>
            <a:lvl1pPr marL="444500" indent="-444500">
              <a:buSzPct val="100000"/>
              <a:buChar char="·"/>
            </a:lvl1pPr>
          </a:lstStyle>
          <a:p>
            <a:r>
              <a:t>Example box text.</a:t>
            </a:r>
          </a:p>
        </p:txBody>
      </p:sp>
      <p:sp>
        <p:nvSpPr>
          <p:cNvPr id="81" name="Text Placeholder 8"/>
          <p:cNvSpPr>
            <a:spLocks noGrp="1"/>
          </p:cNvSpPr>
          <p:nvPr>
            <p:ph type="body" sz="quarter" idx="25" hasCustomPrompt="1"/>
          </p:nvPr>
        </p:nvSpPr>
        <p:spPr>
          <a:xfrm>
            <a:off x="7138882" y="1111160"/>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82" name="Text Placeholder 2"/>
          <p:cNvSpPr>
            <a:spLocks noGrp="1"/>
          </p:cNvSpPr>
          <p:nvPr>
            <p:ph type="body" sz="quarter" idx="26" hasCustomPrompt="1"/>
          </p:nvPr>
        </p:nvSpPr>
        <p:spPr>
          <a:xfrm>
            <a:off x="236254" y="329337"/>
            <a:ext cx="10129854" cy="590435"/>
          </a:xfrm>
          <a:prstGeom prst="rect">
            <a:avLst/>
          </a:prstGeom>
          <a:noFill/>
        </p:spPr>
        <p:txBody>
          <a:bodyPr lIns="45719" tIns="45719" rIns="45719" bIns="45719"/>
          <a:lstStyle>
            <a:lvl1pPr marL="1028700" indent="-1028700" defTabSz="907148">
              <a:spcBef>
                <a:spcPts val="900"/>
              </a:spcBef>
              <a:buSzPct val="100000"/>
              <a:buChar char="·"/>
              <a:defRPr sz="3239" b="1"/>
            </a:lvl1pPr>
          </a:lstStyle>
          <a:p>
            <a:r>
              <a:t>Example Page Title</a:t>
            </a: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1_Page - 3 Boxes">
    <p:spTree>
      <p:nvGrpSpPr>
        <p:cNvPr id="1" name=""/>
        <p:cNvGrpSpPr/>
        <p:nvPr/>
      </p:nvGrpSpPr>
      <p:grpSpPr>
        <a:xfrm>
          <a:off x="0" y="0"/>
          <a:ext cx="0" cy="0"/>
          <a:chOff x="0" y="0"/>
          <a:chExt cx="0" cy="0"/>
        </a:xfrm>
      </p:grpSpPr>
      <p:sp>
        <p:nvSpPr>
          <p:cNvPr id="90" name="Body Level One…"/>
          <p:cNvSpPr txBox="1">
            <a:spLocks noGrp="1"/>
          </p:cNvSpPr>
          <p:nvPr>
            <p:ph type="body" sz="half" idx="1" hasCustomPrompt="1"/>
          </p:nvPr>
        </p:nvSpPr>
        <p:spPr>
          <a:xfrm>
            <a:off x="325705" y="867011"/>
            <a:ext cx="3229509" cy="6349582"/>
          </a:xfrm>
          <a:prstGeom prst="rect">
            <a:avLst/>
          </a:prstGeom>
        </p:spPr>
        <p:txBody>
          <a:bodyPr/>
          <a:lstStyle/>
          <a:p>
            <a:r>
              <a:t>Example box text.</a:t>
            </a:r>
          </a:p>
          <a:p>
            <a:pPr lvl="1"/>
            <a:endParaRPr/>
          </a:p>
          <a:p>
            <a:pPr lvl="2"/>
            <a:endParaRPr/>
          </a:p>
          <a:p>
            <a:pPr lvl="3"/>
            <a:endParaRPr/>
          </a:p>
          <a:p>
            <a:pPr lvl="4"/>
            <a:endParaRPr/>
          </a:p>
        </p:txBody>
      </p:sp>
      <p:sp>
        <p:nvSpPr>
          <p:cNvPr id="91" name="Text Placeholder 8"/>
          <p:cNvSpPr>
            <a:spLocks noGrp="1"/>
          </p:cNvSpPr>
          <p:nvPr>
            <p:ph type="body" sz="quarter" idx="21" hasCustomPrompt="1"/>
          </p:nvPr>
        </p:nvSpPr>
        <p:spPr>
          <a:xfrm>
            <a:off x="325705" y="405483"/>
            <a:ext cx="3229510"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92" name="Text Placeholder 25"/>
          <p:cNvSpPr>
            <a:spLocks noGrp="1"/>
          </p:cNvSpPr>
          <p:nvPr>
            <p:ph type="body" sz="half" idx="22" hasCustomPrompt="1"/>
          </p:nvPr>
        </p:nvSpPr>
        <p:spPr>
          <a:xfrm>
            <a:off x="3741258" y="867011"/>
            <a:ext cx="3229509" cy="6349582"/>
          </a:xfrm>
          <a:prstGeom prst="rect">
            <a:avLst/>
          </a:prstGeom>
        </p:spPr>
        <p:txBody>
          <a:bodyPr/>
          <a:lstStyle>
            <a:lvl1pPr marL="444500" indent="-444500">
              <a:buSzPct val="100000"/>
              <a:buChar char="·"/>
            </a:lvl1pPr>
          </a:lstStyle>
          <a:p>
            <a:r>
              <a:t>Example box text.</a:t>
            </a:r>
          </a:p>
        </p:txBody>
      </p:sp>
      <p:sp>
        <p:nvSpPr>
          <p:cNvPr id="93" name="Text Placeholder 8"/>
          <p:cNvSpPr>
            <a:spLocks noGrp="1"/>
          </p:cNvSpPr>
          <p:nvPr>
            <p:ph type="body" sz="quarter" idx="23" hasCustomPrompt="1"/>
          </p:nvPr>
        </p:nvSpPr>
        <p:spPr>
          <a:xfrm>
            <a:off x="3741258" y="405483"/>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94" name="Text Placeholder 25"/>
          <p:cNvSpPr>
            <a:spLocks noGrp="1"/>
          </p:cNvSpPr>
          <p:nvPr>
            <p:ph type="body" sz="half" idx="24" hasCustomPrompt="1"/>
          </p:nvPr>
        </p:nvSpPr>
        <p:spPr>
          <a:xfrm>
            <a:off x="7138882" y="867164"/>
            <a:ext cx="3229201" cy="6348205"/>
          </a:xfrm>
          <a:prstGeom prst="rect">
            <a:avLst/>
          </a:prstGeom>
        </p:spPr>
        <p:txBody>
          <a:bodyPr/>
          <a:lstStyle>
            <a:lvl1pPr marL="444500" indent="-444500">
              <a:buSzPct val="100000"/>
              <a:buChar char="·"/>
            </a:lvl1pPr>
          </a:lstStyle>
          <a:p>
            <a:r>
              <a:t>Example box text.</a:t>
            </a:r>
          </a:p>
        </p:txBody>
      </p:sp>
      <p:sp>
        <p:nvSpPr>
          <p:cNvPr id="95" name="Text Placeholder 8"/>
          <p:cNvSpPr>
            <a:spLocks noGrp="1"/>
          </p:cNvSpPr>
          <p:nvPr>
            <p:ph type="body" sz="quarter" idx="25" hasCustomPrompt="1"/>
          </p:nvPr>
        </p:nvSpPr>
        <p:spPr>
          <a:xfrm>
            <a:off x="7138882" y="405483"/>
            <a:ext cx="3229509"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9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age - 3 Boxes (2)">
    <p:spTree>
      <p:nvGrpSpPr>
        <p:cNvPr id="1" name=""/>
        <p:cNvGrpSpPr/>
        <p:nvPr/>
      </p:nvGrpSpPr>
      <p:grpSpPr>
        <a:xfrm>
          <a:off x="0" y="0"/>
          <a:ext cx="0" cy="0"/>
          <a:chOff x="0" y="0"/>
          <a:chExt cx="0" cy="0"/>
        </a:xfrm>
      </p:grpSpPr>
      <p:sp>
        <p:nvSpPr>
          <p:cNvPr id="103" name="Body Level One…"/>
          <p:cNvSpPr txBox="1">
            <a:spLocks noGrp="1"/>
          </p:cNvSpPr>
          <p:nvPr>
            <p:ph type="body" sz="quarter" idx="1" hasCustomPrompt="1"/>
          </p:nvPr>
        </p:nvSpPr>
        <p:spPr>
          <a:xfrm>
            <a:off x="325705" y="1582630"/>
            <a:ext cx="10040402" cy="1479601"/>
          </a:xfrm>
          <a:prstGeom prst="rect">
            <a:avLst/>
          </a:prstGeom>
        </p:spPr>
        <p:txBody>
          <a:bodyPr/>
          <a:lstStyle/>
          <a:p>
            <a:r>
              <a:t>Example box text.</a:t>
            </a:r>
          </a:p>
          <a:p>
            <a:pPr lvl="1"/>
            <a:endParaRPr/>
          </a:p>
          <a:p>
            <a:pPr lvl="2"/>
            <a:endParaRPr/>
          </a:p>
          <a:p>
            <a:pPr lvl="3"/>
            <a:endParaRPr/>
          </a:p>
          <a:p>
            <a:pPr lvl="4"/>
            <a:endParaRPr/>
          </a:p>
        </p:txBody>
      </p:sp>
      <p:sp>
        <p:nvSpPr>
          <p:cNvPr id="104" name="Text Placeholder 8"/>
          <p:cNvSpPr>
            <a:spLocks noGrp="1"/>
          </p:cNvSpPr>
          <p:nvPr>
            <p:ph type="body" sz="quarter" idx="21" hasCustomPrompt="1"/>
          </p:nvPr>
        </p:nvSpPr>
        <p:spPr>
          <a:xfrm>
            <a:off x="325705" y="1121099"/>
            <a:ext cx="10040402"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05" name="Text Placeholder 8"/>
          <p:cNvSpPr>
            <a:spLocks noGrp="1"/>
          </p:cNvSpPr>
          <p:nvPr>
            <p:ph type="body" sz="quarter" idx="22" hasCustomPrompt="1"/>
          </p:nvPr>
        </p:nvSpPr>
        <p:spPr>
          <a:xfrm>
            <a:off x="325705" y="3201310"/>
            <a:ext cx="10040402"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06" name="Text Placeholder 8"/>
          <p:cNvSpPr>
            <a:spLocks noGrp="1"/>
          </p:cNvSpPr>
          <p:nvPr>
            <p:ph type="body" sz="quarter" idx="23" hasCustomPrompt="1"/>
          </p:nvPr>
        </p:nvSpPr>
        <p:spPr>
          <a:xfrm>
            <a:off x="325705" y="5281521"/>
            <a:ext cx="10040402" cy="410401"/>
          </a:xfrm>
          <a:prstGeom prst="rect">
            <a:avLst/>
          </a:prstGeom>
          <a:solidFill>
            <a:srgbClr val="006758"/>
          </a:solidFill>
        </p:spPr>
        <p:txBody>
          <a:bodyPr lIns="45719" tIns="45719" rIns="45719" bIns="45719" anchor="ctr"/>
          <a:lstStyle>
            <a:lvl1pPr marL="571500" indent="-571500">
              <a:buSzPct val="100000"/>
              <a:buChar char="·"/>
              <a:defRPr sz="1800" b="1">
                <a:solidFill>
                  <a:srgbClr val="FFFFFF"/>
                </a:solidFill>
              </a:defRPr>
            </a:lvl1pPr>
          </a:lstStyle>
          <a:p>
            <a:r>
              <a:t>Example Box Heading</a:t>
            </a:r>
          </a:p>
        </p:txBody>
      </p:sp>
      <p:sp>
        <p:nvSpPr>
          <p:cNvPr id="107" name="Text Placeholder 25"/>
          <p:cNvSpPr>
            <a:spLocks noGrp="1"/>
          </p:cNvSpPr>
          <p:nvPr>
            <p:ph type="body" sz="quarter" idx="24" hasCustomPrompt="1"/>
          </p:nvPr>
        </p:nvSpPr>
        <p:spPr>
          <a:xfrm>
            <a:off x="325705" y="5743052"/>
            <a:ext cx="10040402" cy="1479601"/>
          </a:xfrm>
          <a:prstGeom prst="rect">
            <a:avLst/>
          </a:prstGeom>
        </p:spPr>
        <p:txBody>
          <a:bodyPr/>
          <a:lstStyle>
            <a:lvl1pPr marL="444500" indent="-444500">
              <a:buSzPct val="100000"/>
              <a:buChar char="·"/>
            </a:lvl1pPr>
          </a:lstStyle>
          <a:p>
            <a:r>
              <a:t>Example box text.</a:t>
            </a:r>
          </a:p>
        </p:txBody>
      </p:sp>
      <p:sp>
        <p:nvSpPr>
          <p:cNvPr id="108" name="Text Placeholder 25"/>
          <p:cNvSpPr>
            <a:spLocks noGrp="1"/>
          </p:cNvSpPr>
          <p:nvPr>
            <p:ph type="body" sz="quarter" idx="25" hasCustomPrompt="1"/>
          </p:nvPr>
        </p:nvSpPr>
        <p:spPr>
          <a:xfrm>
            <a:off x="325705" y="3662841"/>
            <a:ext cx="10040402" cy="1479601"/>
          </a:xfrm>
          <a:prstGeom prst="rect">
            <a:avLst/>
          </a:prstGeom>
        </p:spPr>
        <p:txBody>
          <a:bodyPr/>
          <a:lstStyle>
            <a:lvl1pPr marL="444500" indent="-444500">
              <a:buSzPct val="100000"/>
              <a:buChar char="·"/>
            </a:lvl1pPr>
          </a:lstStyle>
          <a:p>
            <a:r>
              <a:t>Example box text.</a:t>
            </a:r>
          </a:p>
        </p:txBody>
      </p:sp>
      <p:sp>
        <p:nvSpPr>
          <p:cNvPr id="109" name="Text Placeholder 2"/>
          <p:cNvSpPr>
            <a:spLocks noGrp="1"/>
          </p:cNvSpPr>
          <p:nvPr>
            <p:ph type="body" sz="quarter" idx="26" hasCustomPrompt="1"/>
          </p:nvPr>
        </p:nvSpPr>
        <p:spPr>
          <a:xfrm>
            <a:off x="236254" y="329337"/>
            <a:ext cx="10129854" cy="590435"/>
          </a:xfrm>
          <a:prstGeom prst="rect">
            <a:avLst/>
          </a:prstGeom>
          <a:noFill/>
        </p:spPr>
        <p:txBody>
          <a:bodyPr lIns="45719" tIns="45719" rIns="45719" bIns="45719"/>
          <a:lstStyle>
            <a:lvl1pPr marL="1028700" indent="-1028700" defTabSz="907148">
              <a:spcBef>
                <a:spcPts val="900"/>
              </a:spcBef>
              <a:buSzPct val="100000"/>
              <a:buChar char="·"/>
              <a:defRPr sz="3239" b="1"/>
            </a:lvl1pPr>
          </a:lstStyle>
          <a:p>
            <a:r>
              <a:t>Example Page Title</a:t>
            </a:r>
          </a:p>
        </p:txBody>
      </p:sp>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Body Level One…"/>
          <p:cNvSpPr txBox="1">
            <a:spLocks noGrp="1"/>
          </p:cNvSpPr>
          <p:nvPr>
            <p:ph type="body" idx="1" hasCustomPrompt="1"/>
          </p:nvPr>
        </p:nvSpPr>
        <p:spPr>
          <a:xfrm>
            <a:off x="325705" y="1572688"/>
            <a:ext cx="10040402" cy="5643904"/>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79999" tIns="179999" rIns="179999" bIns="179999">
            <a:normAutofit/>
          </a:bodyPr>
          <a:lstStyle/>
          <a:p>
            <a:r>
              <a:t>Example box text.</a:t>
            </a:r>
          </a:p>
          <a:p>
            <a:pPr lvl="1"/>
            <a:endParaRPr/>
          </a:p>
          <a:p>
            <a:pPr lvl="2"/>
            <a:endParaRPr/>
          </a:p>
          <a:p>
            <a:pPr lvl="3"/>
            <a:endParaRPr/>
          </a:p>
          <a:p>
            <a:pPr lvl="4"/>
            <a:endParaRPr/>
          </a:p>
        </p:txBody>
      </p:sp>
      <p:sp>
        <p:nvSpPr>
          <p:cNvPr id="3" name="Title Text"/>
          <p:cNvSpPr txBox="1">
            <a:spLocks noGrp="1"/>
          </p:cNvSpPr>
          <p:nvPr>
            <p:ph type="title"/>
          </p:nvPr>
        </p:nvSpPr>
        <p:spPr>
          <a:xfrm>
            <a:off x="534035" y="291948"/>
            <a:ext cx="9612631" cy="12807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4" name="Slide Number"/>
          <p:cNvSpPr txBox="1">
            <a:spLocks noGrp="1"/>
          </p:cNvSpPr>
          <p:nvPr>
            <p:ph type="sldNum" sz="quarter" idx="2"/>
          </p:nvPr>
        </p:nvSpPr>
        <p:spPr>
          <a:xfrm>
            <a:off x="5162338" y="6800556"/>
            <a:ext cx="2492164" cy="406401"/>
          </a:xfrm>
          <a:prstGeom prst="rect">
            <a:avLst/>
          </a:prstGeom>
          <a:ln w="12700">
            <a:miter lim="400000"/>
          </a:ln>
        </p:spPr>
        <p:txBody>
          <a:bodyPr wrap="none" lIns="45719" rIns="45719" anchor="ctr">
            <a:spAutoFit/>
          </a:bodyPr>
          <a:lstStyle>
            <a:lvl1pPr marL="381000" indent="-381000"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Lst>
  <p:transition spd="med"/>
  <p:txStyles>
    <p:titleStyle>
      <a:lvl1pPr marL="1524000" marR="0" indent="-1524000" algn="l" defTabSz="1007943" rtl="0" latinLnBrk="0">
        <a:lnSpc>
          <a:spcPct val="90000"/>
        </a:lnSpc>
        <a:spcBef>
          <a:spcPts val="0"/>
        </a:spcBef>
        <a:spcAft>
          <a:spcPts val="0"/>
        </a:spcAft>
        <a:buClrTx/>
        <a:buSzPct val="100000"/>
        <a:buFont typeface="Symbol"/>
        <a:buChar char="·"/>
        <a:tabLst/>
        <a:defRPr sz="4800" b="0" i="0" u="none" strike="noStrike" cap="none" spc="0" baseline="0">
          <a:solidFill>
            <a:srgbClr val="000000"/>
          </a:solidFill>
          <a:uFillTx/>
          <a:latin typeface="Calibri Light"/>
          <a:ea typeface="Calibri Light"/>
          <a:cs typeface="Calibri Light"/>
          <a:sym typeface="Calibri Light"/>
        </a:defRPr>
      </a:lvl1pPr>
      <a:lvl2pPr marL="0" marR="0" indent="0" algn="l" defTabSz="1007943" rtl="0" latinLnBrk="0">
        <a:lnSpc>
          <a:spcPct val="90000"/>
        </a:lnSpc>
        <a:spcBef>
          <a:spcPts val="0"/>
        </a:spcBef>
        <a:spcAft>
          <a:spcPts val="0"/>
        </a:spcAft>
        <a:buClrTx/>
        <a:buSzPct val="100000"/>
        <a:buFont typeface="Symbol"/>
        <a:buChar char="·"/>
        <a:tabLst/>
        <a:defRPr sz="4800" b="0" i="0" u="none" strike="noStrike" cap="none" spc="0" baseline="0">
          <a:solidFill>
            <a:srgbClr val="000000"/>
          </a:solidFill>
          <a:uFillTx/>
          <a:latin typeface="Calibri Light"/>
          <a:ea typeface="Calibri Light"/>
          <a:cs typeface="Calibri Light"/>
          <a:sym typeface="Calibri Light"/>
        </a:defRPr>
      </a:lvl2pPr>
      <a:lvl3pPr marL="0" marR="0" indent="0" algn="l" defTabSz="1007943" rtl="0" latinLnBrk="0">
        <a:lnSpc>
          <a:spcPct val="90000"/>
        </a:lnSpc>
        <a:spcBef>
          <a:spcPts val="0"/>
        </a:spcBef>
        <a:spcAft>
          <a:spcPts val="0"/>
        </a:spcAft>
        <a:buClrTx/>
        <a:buSzPct val="100000"/>
        <a:buFont typeface="Symbol"/>
        <a:buChar char="·"/>
        <a:tabLst/>
        <a:defRPr sz="4800" b="0" i="0" u="none" strike="noStrike" cap="none" spc="0" baseline="0">
          <a:solidFill>
            <a:srgbClr val="000000"/>
          </a:solidFill>
          <a:uFillTx/>
          <a:latin typeface="Calibri Light"/>
          <a:ea typeface="Calibri Light"/>
          <a:cs typeface="Calibri Light"/>
          <a:sym typeface="Calibri Light"/>
        </a:defRPr>
      </a:lvl3pPr>
      <a:lvl4pPr marL="0" marR="0" indent="0" algn="l" defTabSz="1007943" rtl="0" latinLnBrk="0">
        <a:lnSpc>
          <a:spcPct val="90000"/>
        </a:lnSpc>
        <a:spcBef>
          <a:spcPts val="0"/>
        </a:spcBef>
        <a:spcAft>
          <a:spcPts val="0"/>
        </a:spcAft>
        <a:buClrTx/>
        <a:buSzPct val="100000"/>
        <a:buFont typeface="Symbol"/>
        <a:buChar char="·"/>
        <a:tabLst/>
        <a:defRPr sz="4800" b="0" i="0" u="none" strike="noStrike" cap="none" spc="0" baseline="0">
          <a:solidFill>
            <a:srgbClr val="000000"/>
          </a:solidFill>
          <a:uFillTx/>
          <a:latin typeface="Calibri Light"/>
          <a:ea typeface="Calibri Light"/>
          <a:cs typeface="Calibri Light"/>
          <a:sym typeface="Calibri Light"/>
        </a:defRPr>
      </a:lvl4pPr>
      <a:lvl5pPr marL="0" marR="0" indent="0" algn="l" defTabSz="1007943" rtl="0" latinLnBrk="0">
        <a:lnSpc>
          <a:spcPct val="90000"/>
        </a:lnSpc>
        <a:spcBef>
          <a:spcPts val="0"/>
        </a:spcBef>
        <a:spcAft>
          <a:spcPts val="0"/>
        </a:spcAft>
        <a:buClrTx/>
        <a:buSzPct val="100000"/>
        <a:buFont typeface="Symbol"/>
        <a:buChar char="·"/>
        <a:tabLst/>
        <a:defRPr sz="4800" b="0" i="0" u="none" strike="noStrike" cap="none" spc="0" baseline="0">
          <a:solidFill>
            <a:srgbClr val="000000"/>
          </a:solidFill>
          <a:uFillTx/>
          <a:latin typeface="Calibri Light"/>
          <a:ea typeface="Calibri Light"/>
          <a:cs typeface="Calibri Light"/>
          <a:sym typeface="Calibri Light"/>
        </a:defRPr>
      </a:lvl5pPr>
      <a:lvl6pPr marL="0" marR="0" indent="0" algn="l" defTabSz="1007943" rtl="0" latinLnBrk="0">
        <a:lnSpc>
          <a:spcPct val="90000"/>
        </a:lnSpc>
        <a:spcBef>
          <a:spcPts val="0"/>
        </a:spcBef>
        <a:spcAft>
          <a:spcPts val="0"/>
        </a:spcAft>
        <a:buClrTx/>
        <a:buSzPct val="100000"/>
        <a:buFont typeface="Symbol"/>
        <a:buChar char="·"/>
        <a:tabLst/>
        <a:defRPr sz="4800" b="0" i="0" u="none" strike="noStrike" cap="none" spc="0" baseline="0">
          <a:solidFill>
            <a:srgbClr val="000000"/>
          </a:solidFill>
          <a:uFillTx/>
          <a:latin typeface="Calibri Light"/>
          <a:ea typeface="Calibri Light"/>
          <a:cs typeface="Calibri Light"/>
          <a:sym typeface="Calibri Light"/>
        </a:defRPr>
      </a:lvl6pPr>
      <a:lvl7pPr marL="0" marR="0" indent="0" algn="l" defTabSz="1007943" rtl="0" latinLnBrk="0">
        <a:lnSpc>
          <a:spcPct val="90000"/>
        </a:lnSpc>
        <a:spcBef>
          <a:spcPts val="0"/>
        </a:spcBef>
        <a:spcAft>
          <a:spcPts val="0"/>
        </a:spcAft>
        <a:buClrTx/>
        <a:buSzPct val="100000"/>
        <a:buFont typeface="Symbol"/>
        <a:buChar char="·"/>
        <a:tabLst/>
        <a:defRPr sz="4800" b="0" i="0" u="none" strike="noStrike" cap="none" spc="0" baseline="0">
          <a:solidFill>
            <a:srgbClr val="000000"/>
          </a:solidFill>
          <a:uFillTx/>
          <a:latin typeface="Calibri Light"/>
          <a:ea typeface="Calibri Light"/>
          <a:cs typeface="Calibri Light"/>
          <a:sym typeface="Calibri Light"/>
        </a:defRPr>
      </a:lvl7pPr>
      <a:lvl8pPr marL="0" marR="0" indent="0" algn="l" defTabSz="1007943" rtl="0" latinLnBrk="0">
        <a:lnSpc>
          <a:spcPct val="90000"/>
        </a:lnSpc>
        <a:spcBef>
          <a:spcPts val="0"/>
        </a:spcBef>
        <a:spcAft>
          <a:spcPts val="0"/>
        </a:spcAft>
        <a:buClrTx/>
        <a:buSzPct val="100000"/>
        <a:buFont typeface="Symbol"/>
        <a:buChar char="·"/>
        <a:tabLst/>
        <a:defRPr sz="4800" b="0" i="0" u="none" strike="noStrike" cap="none" spc="0" baseline="0">
          <a:solidFill>
            <a:srgbClr val="000000"/>
          </a:solidFill>
          <a:uFillTx/>
          <a:latin typeface="Calibri Light"/>
          <a:ea typeface="Calibri Light"/>
          <a:cs typeface="Calibri Light"/>
          <a:sym typeface="Calibri Light"/>
        </a:defRPr>
      </a:lvl8pPr>
      <a:lvl9pPr marL="0" marR="0" indent="0" algn="l" defTabSz="1007943" rtl="0" latinLnBrk="0">
        <a:lnSpc>
          <a:spcPct val="90000"/>
        </a:lnSpc>
        <a:spcBef>
          <a:spcPts val="0"/>
        </a:spcBef>
        <a:spcAft>
          <a:spcPts val="0"/>
        </a:spcAft>
        <a:buClrTx/>
        <a:buSzPct val="100000"/>
        <a:buFont typeface="Symbol"/>
        <a:buChar char="·"/>
        <a:tabLst/>
        <a:defRPr sz="4800" b="0" i="0" u="none" strike="noStrike" cap="none" spc="0" baseline="0">
          <a:solidFill>
            <a:srgbClr val="000000"/>
          </a:solidFill>
          <a:uFillTx/>
          <a:latin typeface="Calibri Light"/>
          <a:ea typeface="Calibri Light"/>
          <a:cs typeface="Calibri Light"/>
          <a:sym typeface="Calibri Light"/>
        </a:defRPr>
      </a:lvl9pPr>
    </p:titleStyle>
    <p:bodyStyle>
      <a:lvl1pPr marL="0" marR="0" indent="0" algn="l" defTabSz="1007943" rtl="0" latinLnBrk="0">
        <a:lnSpc>
          <a:spcPct val="90000"/>
        </a:lnSpc>
        <a:spcBef>
          <a:spcPts val="1100"/>
        </a:spcBef>
        <a:spcAft>
          <a:spcPts val="0"/>
        </a:spcAft>
        <a:buClrTx/>
        <a:buSzTx/>
        <a:buFont typeface="Symbol"/>
        <a:buNone/>
        <a:tabLst/>
        <a:defRPr sz="1400" b="0" i="0" u="none" strike="noStrike" cap="none" spc="0" baseline="0">
          <a:solidFill>
            <a:srgbClr val="006758"/>
          </a:solidFill>
          <a:uFillTx/>
          <a:latin typeface="MASSILIA VF"/>
          <a:ea typeface="MASSILIA VF"/>
          <a:cs typeface="MASSILIA VF"/>
          <a:sym typeface="MASSILIA VF"/>
        </a:defRPr>
      </a:lvl1pPr>
      <a:lvl2pPr marL="639655" marR="0" indent="-135684" algn="l" defTabSz="1007943" rtl="0" latinLnBrk="0">
        <a:lnSpc>
          <a:spcPct val="90000"/>
        </a:lnSpc>
        <a:spcBef>
          <a:spcPts val="1100"/>
        </a:spcBef>
        <a:spcAft>
          <a:spcPts val="0"/>
        </a:spcAft>
        <a:buClrTx/>
        <a:buSzPct val="100000"/>
        <a:buFont typeface="Symbol"/>
        <a:buChar char="·"/>
        <a:tabLst/>
        <a:defRPr sz="1400" b="0" i="0" u="none" strike="noStrike" cap="none" spc="0" baseline="0">
          <a:solidFill>
            <a:srgbClr val="006758"/>
          </a:solidFill>
          <a:uFillTx/>
          <a:latin typeface="MASSILIA VF"/>
          <a:ea typeface="MASSILIA VF"/>
          <a:cs typeface="MASSILIA VF"/>
          <a:sym typeface="MASSILIA VF"/>
        </a:defRPr>
      </a:lvl2pPr>
      <a:lvl3pPr marL="1168297" marR="0" indent="-160354" algn="l" defTabSz="1007943" rtl="0" latinLnBrk="0">
        <a:lnSpc>
          <a:spcPct val="90000"/>
        </a:lnSpc>
        <a:spcBef>
          <a:spcPts val="1100"/>
        </a:spcBef>
        <a:spcAft>
          <a:spcPts val="0"/>
        </a:spcAft>
        <a:buClrTx/>
        <a:buSzPct val="100000"/>
        <a:buFont typeface="Symbol"/>
        <a:buChar char="·"/>
        <a:tabLst/>
        <a:defRPr sz="1400" b="0" i="0" u="none" strike="noStrike" cap="none" spc="0" baseline="0">
          <a:solidFill>
            <a:srgbClr val="006758"/>
          </a:solidFill>
          <a:uFillTx/>
          <a:latin typeface="MASSILIA VF"/>
          <a:ea typeface="MASSILIA VF"/>
          <a:cs typeface="MASSILIA VF"/>
          <a:sym typeface="MASSILIA VF"/>
        </a:defRPr>
      </a:lvl3pPr>
      <a:lvl4pPr marL="1697588" marR="0" indent="-185673" algn="l" defTabSz="1007943" rtl="0" latinLnBrk="0">
        <a:lnSpc>
          <a:spcPct val="90000"/>
        </a:lnSpc>
        <a:spcBef>
          <a:spcPts val="1100"/>
        </a:spcBef>
        <a:spcAft>
          <a:spcPts val="0"/>
        </a:spcAft>
        <a:buClrTx/>
        <a:buSzPct val="100000"/>
        <a:buFont typeface="Symbol"/>
        <a:buChar char="·"/>
        <a:tabLst/>
        <a:defRPr sz="1400" b="0" i="0" u="none" strike="noStrike" cap="none" spc="0" baseline="0">
          <a:solidFill>
            <a:srgbClr val="006758"/>
          </a:solidFill>
          <a:uFillTx/>
          <a:latin typeface="MASSILIA VF"/>
          <a:ea typeface="MASSILIA VF"/>
          <a:cs typeface="MASSILIA VF"/>
          <a:sym typeface="MASSILIA VF"/>
        </a:defRPr>
      </a:lvl4pPr>
      <a:lvl5pPr marL="2201559" marR="0" indent="-185673" algn="l" defTabSz="1007943" rtl="0" latinLnBrk="0">
        <a:lnSpc>
          <a:spcPct val="90000"/>
        </a:lnSpc>
        <a:spcBef>
          <a:spcPts val="1100"/>
        </a:spcBef>
        <a:spcAft>
          <a:spcPts val="0"/>
        </a:spcAft>
        <a:buClrTx/>
        <a:buSzPct val="100000"/>
        <a:buFont typeface="Symbol"/>
        <a:buChar char="·"/>
        <a:tabLst/>
        <a:defRPr sz="1400" b="0" i="0" u="none" strike="noStrike" cap="none" spc="0" baseline="0">
          <a:solidFill>
            <a:srgbClr val="006758"/>
          </a:solidFill>
          <a:uFillTx/>
          <a:latin typeface="MASSILIA VF"/>
          <a:ea typeface="MASSILIA VF"/>
          <a:cs typeface="MASSILIA VF"/>
          <a:sym typeface="MASSILIA VF"/>
        </a:defRPr>
      </a:lvl5pPr>
      <a:lvl6pPr marL="2705531" marR="0" indent="-185673" algn="l" defTabSz="1007943" rtl="0" latinLnBrk="0">
        <a:lnSpc>
          <a:spcPct val="90000"/>
        </a:lnSpc>
        <a:spcBef>
          <a:spcPts val="1100"/>
        </a:spcBef>
        <a:spcAft>
          <a:spcPts val="0"/>
        </a:spcAft>
        <a:buClrTx/>
        <a:buSzPct val="100000"/>
        <a:buFont typeface="Symbol"/>
        <a:buChar char="·"/>
        <a:tabLst/>
        <a:defRPr sz="1400" b="0" i="0" u="none" strike="noStrike" cap="none" spc="0" baseline="0">
          <a:solidFill>
            <a:srgbClr val="006758"/>
          </a:solidFill>
          <a:uFillTx/>
          <a:latin typeface="MASSILIA VF"/>
          <a:ea typeface="MASSILIA VF"/>
          <a:cs typeface="MASSILIA VF"/>
          <a:sym typeface="MASSILIA VF"/>
        </a:defRPr>
      </a:lvl6pPr>
      <a:lvl7pPr marL="3209503" marR="0" indent="-185673" algn="l" defTabSz="1007943" rtl="0" latinLnBrk="0">
        <a:lnSpc>
          <a:spcPct val="90000"/>
        </a:lnSpc>
        <a:spcBef>
          <a:spcPts val="1100"/>
        </a:spcBef>
        <a:spcAft>
          <a:spcPts val="0"/>
        </a:spcAft>
        <a:buClrTx/>
        <a:buSzPct val="100000"/>
        <a:buFont typeface="Symbol"/>
        <a:buChar char="·"/>
        <a:tabLst/>
        <a:defRPr sz="1400" b="0" i="0" u="none" strike="noStrike" cap="none" spc="0" baseline="0">
          <a:solidFill>
            <a:srgbClr val="006758"/>
          </a:solidFill>
          <a:uFillTx/>
          <a:latin typeface="MASSILIA VF"/>
          <a:ea typeface="MASSILIA VF"/>
          <a:cs typeface="MASSILIA VF"/>
          <a:sym typeface="MASSILIA VF"/>
        </a:defRPr>
      </a:lvl7pPr>
      <a:lvl8pPr marL="3713474" marR="0" indent="-185673" algn="l" defTabSz="1007943" rtl="0" latinLnBrk="0">
        <a:lnSpc>
          <a:spcPct val="90000"/>
        </a:lnSpc>
        <a:spcBef>
          <a:spcPts val="1100"/>
        </a:spcBef>
        <a:spcAft>
          <a:spcPts val="0"/>
        </a:spcAft>
        <a:buClrTx/>
        <a:buSzPct val="100000"/>
        <a:buFont typeface="Symbol"/>
        <a:buChar char="·"/>
        <a:tabLst/>
        <a:defRPr sz="1400" b="0" i="0" u="none" strike="noStrike" cap="none" spc="0" baseline="0">
          <a:solidFill>
            <a:srgbClr val="006758"/>
          </a:solidFill>
          <a:uFillTx/>
          <a:latin typeface="MASSILIA VF"/>
          <a:ea typeface="MASSILIA VF"/>
          <a:cs typeface="MASSILIA VF"/>
          <a:sym typeface="MASSILIA VF"/>
        </a:defRPr>
      </a:lvl8pPr>
      <a:lvl9pPr marL="4217445" marR="0" indent="-185673" algn="l" defTabSz="1007943" rtl="0" latinLnBrk="0">
        <a:lnSpc>
          <a:spcPct val="90000"/>
        </a:lnSpc>
        <a:spcBef>
          <a:spcPts val="1100"/>
        </a:spcBef>
        <a:spcAft>
          <a:spcPts val="0"/>
        </a:spcAft>
        <a:buClrTx/>
        <a:buSzPct val="100000"/>
        <a:buFont typeface="Symbol"/>
        <a:buChar char="·"/>
        <a:tabLst/>
        <a:defRPr sz="1400" b="0" i="0" u="none" strike="noStrike" cap="none" spc="0" baseline="0">
          <a:solidFill>
            <a:srgbClr val="006758"/>
          </a:solidFill>
          <a:uFillTx/>
          <a:latin typeface="MASSILIA VF"/>
          <a:ea typeface="MASSILIA VF"/>
          <a:cs typeface="MASSILIA VF"/>
          <a:sym typeface="MASSILIA VF"/>
        </a:defRPr>
      </a:lvl9pPr>
    </p:bodyStyle>
    <p:otherStyle>
      <a:lvl1pPr marL="381000" marR="0" indent="-381000" algn="r" defTabSz="457200" rtl="0" latinLnBrk="0">
        <a:lnSpc>
          <a:spcPct val="100000"/>
        </a:lnSpc>
        <a:spcBef>
          <a:spcPts val="0"/>
        </a:spcBef>
        <a:spcAft>
          <a:spcPts val="0"/>
        </a:spcAft>
        <a:buClrTx/>
        <a:buSzPct val="100000"/>
        <a:buFont typeface="Symbol"/>
        <a:buChar char="·"/>
        <a:tabLst/>
        <a:defRPr sz="1200" b="0" i="0" u="none" strike="noStrike" cap="none" spc="0" baseline="0">
          <a:solidFill>
            <a:schemeClr val="tx1"/>
          </a:solidFill>
          <a:uFillTx/>
          <a:latin typeface="+mn-lt"/>
          <a:ea typeface="+mn-ea"/>
          <a:cs typeface="+mn-cs"/>
          <a:sym typeface="Calibri"/>
        </a:defRPr>
      </a:lvl1pPr>
      <a:lvl2pPr marL="457200" marR="0" indent="0" algn="r" defTabSz="457200" rtl="0" latinLnBrk="0">
        <a:lnSpc>
          <a:spcPct val="100000"/>
        </a:lnSpc>
        <a:spcBef>
          <a:spcPts val="0"/>
        </a:spcBef>
        <a:spcAft>
          <a:spcPts val="0"/>
        </a:spcAft>
        <a:buClrTx/>
        <a:buSzPct val="100000"/>
        <a:buFont typeface="Symbol"/>
        <a:buChar char="·"/>
        <a:tabLst/>
        <a:defRPr sz="1200" b="0" i="0" u="none" strike="noStrike" cap="none" spc="0" baseline="0">
          <a:solidFill>
            <a:schemeClr val="tx1"/>
          </a:solidFill>
          <a:uFillTx/>
          <a:latin typeface="+mn-lt"/>
          <a:ea typeface="+mn-ea"/>
          <a:cs typeface="+mn-cs"/>
          <a:sym typeface="Calibri"/>
        </a:defRPr>
      </a:lvl2pPr>
      <a:lvl3pPr marL="914400" marR="0" indent="0" algn="r" defTabSz="457200" rtl="0" latinLnBrk="0">
        <a:lnSpc>
          <a:spcPct val="100000"/>
        </a:lnSpc>
        <a:spcBef>
          <a:spcPts val="0"/>
        </a:spcBef>
        <a:spcAft>
          <a:spcPts val="0"/>
        </a:spcAft>
        <a:buClrTx/>
        <a:buSzPct val="100000"/>
        <a:buFont typeface="Symbol"/>
        <a:buChar char="·"/>
        <a:tabLst/>
        <a:defRPr sz="1200" b="0" i="0" u="none" strike="noStrike" cap="none" spc="0" baseline="0">
          <a:solidFill>
            <a:schemeClr val="tx1"/>
          </a:solidFill>
          <a:uFillTx/>
          <a:latin typeface="+mn-lt"/>
          <a:ea typeface="+mn-ea"/>
          <a:cs typeface="+mn-cs"/>
          <a:sym typeface="Calibri"/>
        </a:defRPr>
      </a:lvl3pPr>
      <a:lvl4pPr marL="1371600" marR="0" indent="0" algn="r" defTabSz="457200" rtl="0" latinLnBrk="0">
        <a:lnSpc>
          <a:spcPct val="100000"/>
        </a:lnSpc>
        <a:spcBef>
          <a:spcPts val="0"/>
        </a:spcBef>
        <a:spcAft>
          <a:spcPts val="0"/>
        </a:spcAft>
        <a:buClrTx/>
        <a:buSzPct val="100000"/>
        <a:buFont typeface="Symbol"/>
        <a:buChar char="·"/>
        <a:tabLst/>
        <a:defRPr sz="1200" b="0" i="0" u="none" strike="noStrike" cap="none" spc="0" baseline="0">
          <a:solidFill>
            <a:schemeClr val="tx1"/>
          </a:solidFill>
          <a:uFillTx/>
          <a:latin typeface="+mn-lt"/>
          <a:ea typeface="+mn-ea"/>
          <a:cs typeface="+mn-cs"/>
          <a:sym typeface="Calibri"/>
        </a:defRPr>
      </a:lvl4pPr>
      <a:lvl5pPr marL="1828800" marR="0" indent="0" algn="r" defTabSz="457200" rtl="0" latinLnBrk="0">
        <a:lnSpc>
          <a:spcPct val="100000"/>
        </a:lnSpc>
        <a:spcBef>
          <a:spcPts val="0"/>
        </a:spcBef>
        <a:spcAft>
          <a:spcPts val="0"/>
        </a:spcAft>
        <a:buClrTx/>
        <a:buSzPct val="100000"/>
        <a:buFont typeface="Symbol"/>
        <a:buChar char="·"/>
        <a:tabLst/>
        <a:defRPr sz="1200" b="0" i="0" u="none" strike="noStrike" cap="none" spc="0" baseline="0">
          <a:solidFill>
            <a:schemeClr val="tx1"/>
          </a:solidFill>
          <a:uFillTx/>
          <a:latin typeface="+mn-lt"/>
          <a:ea typeface="+mn-ea"/>
          <a:cs typeface="+mn-cs"/>
          <a:sym typeface="Calibri"/>
        </a:defRPr>
      </a:lvl5pPr>
      <a:lvl6pPr marL="2286000" marR="0" indent="0" algn="r" defTabSz="457200" rtl="0" latinLnBrk="0">
        <a:lnSpc>
          <a:spcPct val="100000"/>
        </a:lnSpc>
        <a:spcBef>
          <a:spcPts val="0"/>
        </a:spcBef>
        <a:spcAft>
          <a:spcPts val="0"/>
        </a:spcAft>
        <a:buClrTx/>
        <a:buSzPct val="100000"/>
        <a:buFont typeface="Symbol"/>
        <a:buChar char="·"/>
        <a:tabLst/>
        <a:defRPr sz="1200" b="0" i="0" u="none" strike="noStrike" cap="none" spc="0" baseline="0">
          <a:solidFill>
            <a:schemeClr val="tx1"/>
          </a:solidFill>
          <a:uFillTx/>
          <a:latin typeface="+mn-lt"/>
          <a:ea typeface="+mn-ea"/>
          <a:cs typeface="+mn-cs"/>
          <a:sym typeface="Calibri"/>
        </a:defRPr>
      </a:lvl6pPr>
      <a:lvl7pPr marL="2743200" marR="0" indent="0" algn="r" defTabSz="457200" rtl="0" latinLnBrk="0">
        <a:lnSpc>
          <a:spcPct val="100000"/>
        </a:lnSpc>
        <a:spcBef>
          <a:spcPts val="0"/>
        </a:spcBef>
        <a:spcAft>
          <a:spcPts val="0"/>
        </a:spcAft>
        <a:buClrTx/>
        <a:buSzPct val="100000"/>
        <a:buFont typeface="Symbol"/>
        <a:buChar char="·"/>
        <a:tabLst/>
        <a:defRPr sz="1200" b="0" i="0" u="none" strike="noStrike" cap="none" spc="0" baseline="0">
          <a:solidFill>
            <a:schemeClr val="tx1"/>
          </a:solidFill>
          <a:uFillTx/>
          <a:latin typeface="+mn-lt"/>
          <a:ea typeface="+mn-ea"/>
          <a:cs typeface="+mn-cs"/>
          <a:sym typeface="Calibri"/>
        </a:defRPr>
      </a:lvl7pPr>
      <a:lvl8pPr marL="3200400" marR="0" indent="0" algn="r" defTabSz="457200" rtl="0" latinLnBrk="0">
        <a:lnSpc>
          <a:spcPct val="100000"/>
        </a:lnSpc>
        <a:spcBef>
          <a:spcPts val="0"/>
        </a:spcBef>
        <a:spcAft>
          <a:spcPts val="0"/>
        </a:spcAft>
        <a:buClrTx/>
        <a:buSzPct val="100000"/>
        <a:buFont typeface="Symbol"/>
        <a:buChar char="·"/>
        <a:tabLst/>
        <a:defRPr sz="1200" b="0" i="0" u="none" strike="noStrike" cap="none" spc="0" baseline="0">
          <a:solidFill>
            <a:schemeClr val="tx1"/>
          </a:solidFill>
          <a:uFillTx/>
          <a:latin typeface="+mn-lt"/>
          <a:ea typeface="+mn-ea"/>
          <a:cs typeface="+mn-cs"/>
          <a:sym typeface="Calibri"/>
        </a:defRPr>
      </a:lvl8pPr>
      <a:lvl9pPr marL="3657600" marR="0" indent="0" algn="r" defTabSz="457200" rtl="0" latinLnBrk="0">
        <a:lnSpc>
          <a:spcPct val="100000"/>
        </a:lnSpc>
        <a:spcBef>
          <a:spcPts val="0"/>
        </a:spcBef>
        <a:spcAft>
          <a:spcPts val="0"/>
        </a:spcAft>
        <a:buClrTx/>
        <a:buSzPct val="100000"/>
        <a:buFont typeface="Symbol"/>
        <a:buChar char="·"/>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 name="Text Placeholder 1"/>
          <p:cNvSpPr txBox="1">
            <a:spLocks noGrp="1"/>
          </p:cNvSpPr>
          <p:nvPr>
            <p:ph type="body" sz="quarter" idx="1"/>
          </p:nvPr>
        </p:nvSpPr>
        <p:spPr>
          <a:xfrm>
            <a:off x="2543501" y="6660144"/>
            <a:ext cx="1736177" cy="522001"/>
          </a:xfrm>
          <a:prstGeom prst="rect">
            <a:avLst/>
          </a:prstGeom>
        </p:spPr>
        <p:txBody>
          <a:bodyPr/>
          <a:lstStyle>
            <a:lvl1pPr defTabSz="493776">
              <a:spcBef>
                <a:spcPts val="500"/>
              </a:spcBef>
              <a:buSzPct val="100000"/>
              <a:buChar char=""/>
              <a:defRPr sz="1512"/>
            </a:lvl1pPr>
          </a:lstStyle>
          <a:p>
            <a:r>
              <a:t>7</a:t>
            </a:r>
          </a:p>
        </p:txBody>
      </p:sp>
      <p:sp>
        <p:nvSpPr>
          <p:cNvPr id="370" name="Text Placeholder 2"/>
          <p:cNvSpPr>
            <a:spLocks noGrp="1"/>
          </p:cNvSpPr>
          <p:nvPr>
            <p:ph type="body" idx="21"/>
          </p:nvPr>
        </p:nvSpPr>
        <p:spPr>
          <a:prstGeom prst="rect">
            <a:avLst/>
          </a:prstGeom>
        </p:spPr>
        <p:txBody>
          <a:bodyPr/>
          <a:lstStyle/>
          <a:p>
            <a:endParaRPr/>
          </a:p>
        </p:txBody>
      </p:sp>
      <p:sp>
        <p:nvSpPr>
          <p:cNvPr id="371"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Myths and legends - Marvel </a:t>
            </a:r>
          </a:p>
        </p:txBody>
      </p:sp>
      <p:sp>
        <p:nvSpPr>
          <p:cNvPr id="372" name="Text Placeholder 4"/>
          <p:cNvSpPr>
            <a:spLocks noGrp="1"/>
          </p:cNvSpPr>
          <p:nvPr>
            <p:ph type="body" idx="23"/>
          </p:nvPr>
        </p:nvSpPr>
        <p:spPr>
          <a:prstGeom prst="rect">
            <a:avLst/>
          </a:prstGeom>
        </p:spPr>
        <p:txBody>
          <a:bodyPr/>
          <a:lstStyle/>
          <a:p>
            <a:endParaRPr/>
          </a:p>
        </p:txBody>
      </p:sp>
      <p:sp>
        <p:nvSpPr>
          <p:cNvPr id="373" name="Text Placeholder 5"/>
          <p:cNvSpPr>
            <a:spLocks noGrp="1"/>
          </p:cNvSpPr>
          <p:nvPr>
            <p:ph type="body" idx="24"/>
          </p:nvPr>
        </p:nvSpPr>
        <p:spPr>
          <a:xfrm>
            <a:off x="270457" y="2736258"/>
            <a:ext cx="5190473" cy="584776"/>
          </a:xfrm>
          <a:prstGeom prst="rect">
            <a:avLst/>
          </a:prstGeom>
        </p:spPr>
        <p:txBody>
          <a:bodyPr/>
          <a:lstStyle/>
          <a:p>
            <a:endParaRPr/>
          </a:p>
        </p:txBody>
      </p:sp>
      <p:sp>
        <p:nvSpPr>
          <p:cNvPr id="374" name="Text Placeholder 6"/>
          <p:cNvSpPr>
            <a:spLocks noGrp="1"/>
          </p:cNvSpPr>
          <p:nvPr>
            <p:ph type="body" idx="25"/>
          </p:nvPr>
        </p:nvSpPr>
        <p:spPr>
          <a:xfrm>
            <a:off x="270457" y="3668003"/>
            <a:ext cx="8826043" cy="264517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Curriculum for Wales Scheme of Learning:</a:t>
            </a:r>
            <a:br/>
            <a:r>
              <a:t>Expressive Arts</a:t>
            </a:r>
          </a:p>
        </p:txBody>
      </p:sp>
      <p:pic>
        <p:nvPicPr>
          <p:cNvPr id="375" name="Picture 8" descr="Picture 8"/>
          <p:cNvPicPr>
            <a:picLocks noChangeAspect="1"/>
          </p:cNvPicPr>
          <p:nvPr/>
        </p:nvPicPr>
        <p:blipFill>
          <a:blip r:embed="rId2"/>
          <a:stretch>
            <a:fillRect/>
          </a:stretch>
        </p:blipFill>
        <p:spPr>
          <a:xfrm>
            <a:off x="6303943" y="344248"/>
            <a:ext cx="2142248" cy="2142247"/>
          </a:xfrm>
          <a:prstGeom prst="rect">
            <a:avLst/>
          </a:prstGeom>
          <a:ln w="12700">
            <a:miter lim="400000"/>
          </a:ln>
        </p:spPr>
      </p:pic>
      <p:pic>
        <p:nvPicPr>
          <p:cNvPr id="376" name="Picture 9" descr="Picture 9"/>
          <p:cNvPicPr>
            <a:picLocks noChangeAspect="1"/>
          </p:cNvPicPr>
          <p:nvPr/>
        </p:nvPicPr>
        <p:blipFill>
          <a:blip r:embed="rId3"/>
          <a:stretch>
            <a:fillRect/>
          </a:stretch>
        </p:blipFill>
        <p:spPr>
          <a:xfrm>
            <a:off x="8311243" y="292182"/>
            <a:ext cx="1978383" cy="1978383"/>
          </a:xfrm>
          <a:prstGeom prst="rect">
            <a:avLst/>
          </a:prstGeom>
          <a:ln w="12700">
            <a:miter lim="400000"/>
          </a:ln>
        </p:spPr>
      </p:pic>
      <p:pic>
        <p:nvPicPr>
          <p:cNvPr id="377" name="Picture 10" descr="Picture 10"/>
          <p:cNvPicPr>
            <a:picLocks noChangeAspect="1"/>
          </p:cNvPicPr>
          <p:nvPr/>
        </p:nvPicPr>
        <p:blipFill>
          <a:blip r:embed="rId4"/>
          <a:stretch>
            <a:fillRect/>
          </a:stretch>
        </p:blipFill>
        <p:spPr>
          <a:xfrm>
            <a:off x="7658100" y="1893008"/>
            <a:ext cx="1951359" cy="1951359"/>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 name="Text Placeholder 1"/>
          <p:cNvSpPr txBox="1">
            <a:spLocks noGrp="1"/>
          </p:cNvSpPr>
          <p:nvPr>
            <p:ph type="body" sz="quarter" idx="1"/>
          </p:nvPr>
        </p:nvSpPr>
        <p:spPr>
          <a:xfrm>
            <a:off x="2543501" y="6660144"/>
            <a:ext cx="1736177" cy="522001"/>
          </a:xfrm>
          <a:prstGeom prst="rect">
            <a:avLst/>
          </a:prstGeom>
        </p:spPr>
        <p:txBody>
          <a:bodyPr/>
          <a:lstStyle>
            <a:lvl1pPr defTabSz="493776">
              <a:spcBef>
                <a:spcPts val="500"/>
              </a:spcBef>
              <a:buSzPct val="100000"/>
              <a:buChar char=""/>
              <a:defRPr sz="1512"/>
            </a:lvl1pPr>
          </a:lstStyle>
          <a:p>
            <a:r>
              <a:t>7</a:t>
            </a:r>
          </a:p>
        </p:txBody>
      </p:sp>
      <p:sp>
        <p:nvSpPr>
          <p:cNvPr id="454" name="Text Placeholder 2"/>
          <p:cNvSpPr>
            <a:spLocks noGrp="1"/>
          </p:cNvSpPr>
          <p:nvPr>
            <p:ph type="body" idx="21"/>
          </p:nvPr>
        </p:nvSpPr>
        <p:spPr>
          <a:prstGeom prst="rect">
            <a:avLst/>
          </a:prstGeom>
        </p:spPr>
        <p:txBody>
          <a:bodyPr/>
          <a:lstStyle/>
          <a:p>
            <a:endParaRPr/>
          </a:p>
        </p:txBody>
      </p:sp>
      <p:sp>
        <p:nvSpPr>
          <p:cNvPr id="455" name="Text Placeholder 4"/>
          <p:cNvSpPr>
            <a:spLocks noGrp="1"/>
          </p:cNvSpPr>
          <p:nvPr>
            <p:ph type="body" idx="23"/>
          </p:nvPr>
        </p:nvSpPr>
        <p:spPr>
          <a:prstGeom prst="rect">
            <a:avLst/>
          </a:prstGeom>
        </p:spPr>
        <p:txBody>
          <a:bodyPr/>
          <a:lstStyle/>
          <a:p>
            <a:endParaRPr/>
          </a:p>
        </p:txBody>
      </p:sp>
      <p:sp>
        <p:nvSpPr>
          <p:cNvPr id="456" name="Text Placeholder 5"/>
          <p:cNvSpPr>
            <a:spLocks noGrp="1"/>
          </p:cNvSpPr>
          <p:nvPr>
            <p:ph type="body" idx="24"/>
          </p:nvPr>
        </p:nvSpPr>
        <p:spPr>
          <a:xfrm>
            <a:off x="270457" y="2736258"/>
            <a:ext cx="5190473" cy="584776"/>
          </a:xfrm>
          <a:prstGeom prst="rect">
            <a:avLst/>
          </a:prstGeom>
        </p:spPr>
        <p:txBody>
          <a:bodyPr/>
          <a:lstStyle/>
          <a:p>
            <a:endParaRPr/>
          </a:p>
        </p:txBody>
      </p:sp>
      <p:sp>
        <p:nvSpPr>
          <p:cNvPr id="457" name="Text Placeholder 6"/>
          <p:cNvSpPr>
            <a:spLocks noGrp="1"/>
          </p:cNvSpPr>
          <p:nvPr>
            <p:ph type="body" idx="25"/>
          </p:nvPr>
        </p:nvSpPr>
        <p:spPr>
          <a:xfrm>
            <a:off x="270457" y="3668003"/>
            <a:ext cx="8826043" cy="264517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Curriculum for Wales Scheme of Learning:</a:t>
            </a:r>
            <a:br/>
            <a:r>
              <a:t>Expressive Arts</a:t>
            </a:r>
          </a:p>
        </p:txBody>
      </p:sp>
      <p:pic>
        <p:nvPicPr>
          <p:cNvPr id="458" name="Picture 8" descr="Picture 8"/>
          <p:cNvPicPr>
            <a:picLocks noChangeAspect="1"/>
          </p:cNvPicPr>
          <p:nvPr/>
        </p:nvPicPr>
        <p:blipFill>
          <a:blip r:embed="rId2"/>
          <a:stretch>
            <a:fillRect/>
          </a:stretch>
        </p:blipFill>
        <p:spPr>
          <a:xfrm>
            <a:off x="6303943" y="344248"/>
            <a:ext cx="2142248" cy="2142247"/>
          </a:xfrm>
          <a:prstGeom prst="rect">
            <a:avLst/>
          </a:prstGeom>
          <a:ln w="12700">
            <a:miter lim="400000"/>
          </a:ln>
        </p:spPr>
      </p:pic>
      <p:pic>
        <p:nvPicPr>
          <p:cNvPr id="459" name="Picture 9" descr="Picture 9"/>
          <p:cNvPicPr>
            <a:picLocks noChangeAspect="1"/>
          </p:cNvPicPr>
          <p:nvPr/>
        </p:nvPicPr>
        <p:blipFill>
          <a:blip r:embed="rId3"/>
          <a:stretch>
            <a:fillRect/>
          </a:stretch>
        </p:blipFill>
        <p:spPr>
          <a:xfrm>
            <a:off x="8311243" y="292182"/>
            <a:ext cx="1978383" cy="1978383"/>
          </a:xfrm>
          <a:prstGeom prst="rect">
            <a:avLst/>
          </a:prstGeom>
          <a:ln w="12700">
            <a:miter lim="400000"/>
          </a:ln>
        </p:spPr>
      </p:pic>
      <p:pic>
        <p:nvPicPr>
          <p:cNvPr id="460" name="Picture 10" descr="Picture 10"/>
          <p:cNvPicPr>
            <a:picLocks noChangeAspect="1"/>
          </p:cNvPicPr>
          <p:nvPr/>
        </p:nvPicPr>
        <p:blipFill>
          <a:blip r:embed="rId4"/>
          <a:stretch>
            <a:fillRect/>
          </a:stretch>
        </p:blipFill>
        <p:spPr>
          <a:xfrm>
            <a:off x="7658100" y="1893008"/>
            <a:ext cx="1951359" cy="1951359"/>
          </a:xfrm>
          <a:prstGeom prst="rect">
            <a:avLst/>
          </a:prstGeom>
          <a:ln w="12700">
            <a:miter lim="400000"/>
          </a:ln>
        </p:spPr>
      </p:pic>
      <p:sp>
        <p:nvSpPr>
          <p:cNvPr id="461" name="Text Placeholder 11"/>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Black magic</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 name="Text Placeholder 1"/>
          <p:cNvSpPr txBox="1">
            <a:spLocks noGrp="1"/>
          </p:cNvSpPr>
          <p:nvPr>
            <p:ph type="body" sz="half" idx="1"/>
          </p:nvPr>
        </p:nvSpPr>
        <p:spPr>
          <a:xfrm>
            <a:off x="325821" y="867010"/>
            <a:ext cx="4939085" cy="6348445"/>
          </a:xfrm>
          <a:prstGeom prst="rect">
            <a:avLst/>
          </a:prstGeom>
        </p:spPr>
        <p:txBody>
          <a:bodyPr lIns="179999" tIns="179999" rIns="179999" bIns="179999" anchor="t">
            <a:normAutofit/>
          </a:bodyPr>
          <a:lstStyle/>
          <a:p>
            <a:pPr marL="285750" indent="-285750">
              <a:buSzPct val="100000"/>
              <a:buFont typeface="Arial"/>
              <a:buChar char="•"/>
              <a:defRPr sz="900"/>
            </a:pPr>
            <a:r>
              <a:rPr lang="en-GB" sz="2000" dirty="0">
                <a:solidFill>
                  <a:schemeClr val="tx1"/>
                </a:solidFill>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endParaRPr lang="en-US" sz="2000" dirty="0"/>
          </a:p>
          <a:p>
            <a:pPr marL="285750" indent="-285750">
              <a:buSzPct val="100000"/>
              <a:buFont typeface="Arial"/>
              <a:buChar char="•"/>
              <a:defRPr sz="900"/>
            </a:pPr>
            <a:endParaRPr lang="en-US" sz="2000" dirty="0"/>
          </a:p>
          <a:p>
            <a:pPr marL="285750" indent="-285750">
              <a:buSzPct val="100000"/>
              <a:buFont typeface="Arial"/>
              <a:buChar char="•"/>
              <a:defRPr sz="900"/>
            </a:pPr>
            <a:r>
              <a:rPr lang="en-GB" sz="2000" dirty="0">
                <a:solidFill>
                  <a:schemeClr val="tx1"/>
                </a:solidFill>
              </a:rPr>
              <a:t>Looking ahead, we want the department to be a fun and welcoming place where we work collaboratively and connect with different perspectives. </a:t>
            </a:r>
            <a:endParaRPr lang="en-US" sz="2000" dirty="0"/>
          </a:p>
          <a:p>
            <a:pPr marL="285750" indent="-285750">
              <a:buSzPct val="100000"/>
              <a:buFont typeface="Arial"/>
              <a:buChar char="•"/>
              <a:defRPr sz="900"/>
            </a:pPr>
            <a:r>
              <a:rPr lang="en-GB" sz="2000" dirty="0">
                <a:solidFill>
                  <a:schemeClr val="tx1"/>
                </a:solidFill>
              </a:rPr>
              <a:t>Through mastering our craft, welcoming everyone, and exploring innovative ways of working, we're moving towards a future where expressive arts play a significant role in creating a vibrant and connected community.</a:t>
            </a:r>
            <a:endParaRPr dirty="0">
              <a:solidFill>
                <a:schemeClr val="tx1"/>
              </a:solidFill>
            </a:endParaRPr>
          </a:p>
        </p:txBody>
      </p:sp>
      <p:sp>
        <p:nvSpPr>
          <p:cNvPr id="464"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81000" indent="-381000">
              <a:defRPr sz="1200"/>
            </a:lvl1pPr>
          </a:lstStyle>
          <a:p>
            <a:r>
              <a:t>Department Vision</a:t>
            </a:r>
          </a:p>
        </p:txBody>
      </p:sp>
      <p:sp>
        <p:nvSpPr>
          <p:cNvPr id="465" name="Text Placeholder 3"/>
          <p:cNvSpPr>
            <a:spLocks noGrp="1"/>
          </p:cNvSpPr>
          <p:nvPr>
            <p:ph type="body" idx="22"/>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81000" indent="-381000">
              <a:defRPr sz="1200"/>
            </a:lvl1pPr>
          </a:lstStyle>
          <a:p>
            <a:r>
              <a:t>Overall Learning Journey 7-11 Overtime</a:t>
            </a:r>
          </a:p>
        </p:txBody>
      </p:sp>
      <p:sp>
        <p:nvSpPr>
          <p:cNvPr id="466" name="Text Placeholder 4"/>
          <p:cNvSpPr>
            <a:spLocks noGrp="1"/>
          </p:cNvSpPr>
          <p:nvPr>
            <p:ph type="body" idx="23"/>
          </p:nvPr>
        </p:nvSpPr>
        <p:spPr>
          <a:prstGeom prst="rect">
            <a:avLst/>
          </a:prstGeom>
        </p:spPr>
        <p:txBody>
          <a:bodyPr/>
          <a:lstStyle/>
          <a:p>
            <a:pPr marL="285750" indent="-285750">
              <a:defRPr sz="900"/>
            </a:pPr>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 name="Text Placeholder 1"/>
          <p:cNvSpPr txBox="1">
            <a:spLocks noGrp="1"/>
          </p:cNvSpPr>
          <p:nvPr>
            <p:ph type="body" sz="quarter" idx="1"/>
          </p:nvPr>
        </p:nvSpPr>
        <p:spPr>
          <a:xfrm>
            <a:off x="325821" y="1572687"/>
            <a:ext cx="4939085" cy="2513057"/>
          </a:xfrm>
          <a:prstGeom prst="rect">
            <a:avLst/>
          </a:prstGeom>
        </p:spPr>
        <p:txBody>
          <a:bodyPr/>
          <a:lstStyle>
            <a:lvl1pPr>
              <a:buSzPct val="100000"/>
              <a:buChar char=""/>
              <a:defRPr>
                <a:latin typeface="+mn-lt"/>
                <a:ea typeface="+mn-ea"/>
                <a:cs typeface="+mn-cs"/>
                <a:sym typeface="Calibri"/>
              </a:defRPr>
            </a:lvl1pPr>
          </a:lstStyle>
          <a:p>
            <a:r>
              <a:t>In this unit, learners will have the opportunity to be introduced to key skills within dance. This exploration allows them to continue to create their own work and engage within other people's performance work.  Black Magic allows new learners in year 7 to explore the discipline that dance requires as both a performer and audience member. This unit of work will encourage the learners to develop their imagination skills and become creative performers themselves. </a:t>
            </a:r>
          </a:p>
        </p:txBody>
      </p:sp>
      <p:sp>
        <p:nvSpPr>
          <p:cNvPr id="469"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Exploring the Expressive Arts </a:t>
            </a:r>
          </a:p>
        </p:txBody>
      </p:sp>
      <p:sp>
        <p:nvSpPr>
          <p:cNvPr id="470"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Responding and reflecting</a:t>
            </a:r>
          </a:p>
        </p:txBody>
      </p:sp>
      <p:sp>
        <p:nvSpPr>
          <p:cNvPr id="471"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435609" indent="-435609" defTabSz="987784">
              <a:spcBef>
                <a:spcPts val="1000"/>
              </a:spcBef>
              <a:defRPr sz="1372">
                <a:latin typeface="+mn-lt"/>
                <a:ea typeface="+mn-ea"/>
                <a:cs typeface="+mn-cs"/>
                <a:sym typeface="Calibri"/>
              </a:defRPr>
            </a:pPr>
            <a:r>
              <a:t>In this unit, we encourage learners to become reflective, curious and creative individuals both as artists and audience members. ​We ask them to critically respond to a range of choreographies in line with the Black Magic theme.  All of which is underpinned by the process of creating a practical outcome or performance. Initially in this unit, I expect responses may be a simple sensory reaction to artistic stimulus or a critical analysis of </a:t>
            </a:r>
            <a:r>
              <a:rPr i="1"/>
              <a:t>creative work</a:t>
            </a:r>
            <a:r>
              <a:t>. The ability to reflect is deepened as learners increase their knowledge and understanding of how and why creative work is developed and produced over time. </a:t>
            </a:r>
          </a:p>
        </p:txBody>
      </p:sp>
      <p:sp>
        <p:nvSpPr>
          <p:cNvPr id="472" name="Text Placeholder 7"/>
          <p:cNvSpPr>
            <a:spLocks noGrp="1"/>
          </p:cNvSpPr>
          <p:nvPr>
            <p:ph type="body" idx="26"/>
          </p:nvPr>
        </p:nvSpPr>
        <p:spPr>
          <a:xfrm>
            <a:off x="404159" y="4921938"/>
            <a:ext cx="9872382" cy="251358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mn-lt"/>
                <a:ea typeface="+mn-ea"/>
                <a:cs typeface="+mn-cs"/>
                <a:sym typeface="Calibri"/>
              </a:defRPr>
            </a:lvl1pPr>
          </a:lstStyle>
          <a:p>
            <a:r>
              <a:t>In this scheme of work, learners are given the opportunity to be innovative using stimulus as a starting point to create new and interesting work. Learners are encouraged to work collaboratively to plan, choreograph and display performances that are fit for an audience. Learners within this unit of work will be introduced to some integral skills within dance and asked to apply those skills to a performance in an interesting way.  This unit provides a safe space for the learners to create and transform ideas while working collaboratively. </a:t>
            </a:r>
          </a:p>
        </p:txBody>
      </p:sp>
      <p:sp>
        <p:nvSpPr>
          <p:cNvPr id="473" name="Text Placeholder 9"/>
          <p:cNvSpPr>
            <a:spLocks noGrp="1"/>
          </p:cNvSpPr>
          <p:nvPr>
            <p:ph type="body" idx="28"/>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Statements of What Matters</a:t>
            </a:r>
          </a:p>
        </p:txBody>
      </p:sp>
      <p:sp>
        <p:nvSpPr>
          <p:cNvPr id="474" name="Text Placeholder 3"/>
          <p:cNvSpPr/>
          <p:nvPr/>
        </p:nvSpPr>
        <p:spPr>
          <a:xfrm>
            <a:off x="395491" y="4136870"/>
            <a:ext cx="9889718" cy="786439"/>
          </a:xfrm>
          <a:prstGeom prst="rect">
            <a:avLst/>
          </a:prstGeom>
          <a:solidFill>
            <a:srgbClr val="ED5A3E"/>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pPr marL="394334" indent="-394334" defTabSz="695480">
              <a:lnSpc>
                <a:spcPct val="90000"/>
              </a:lnSpc>
              <a:spcBef>
                <a:spcPts val="700"/>
              </a:spcBef>
              <a:defRPr sz="1242" b="1">
                <a:solidFill>
                  <a:srgbClr val="FFFFFF"/>
                </a:solidFill>
                <a:latin typeface="MASSILIA VF"/>
                <a:ea typeface="MASSILIA VF"/>
                <a:cs typeface="MASSILIA VF"/>
                <a:sym typeface="MASSILIA VF"/>
              </a:defRPr>
            </a:pPr>
            <a:endParaRPr/>
          </a:p>
          <a:p>
            <a:pPr marL="394334" indent="-394334" algn="ctr" defTabSz="695480">
              <a:lnSpc>
                <a:spcPct val="90000"/>
              </a:lnSpc>
              <a:spcBef>
                <a:spcPts val="700"/>
              </a:spcBef>
              <a:defRPr sz="1242" b="1">
                <a:solidFill>
                  <a:srgbClr val="FFFFFF"/>
                </a:solidFill>
                <a:latin typeface="MASSILIA VF"/>
                <a:ea typeface="MASSILIA VF"/>
                <a:cs typeface="MASSILIA VF"/>
                <a:sym typeface="MASSILIA VF"/>
              </a:defRPr>
            </a:pPr>
            <a:r>
              <a:t>Creating combines skills and knowledge, drawing on the senses, inspiration and imagination.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Text Placeholder 1"/>
          <p:cNvSpPr txBox="1">
            <a:spLocks noGrp="1"/>
          </p:cNvSpPr>
          <p:nvPr>
            <p:ph type="body" sz="quarter" idx="1"/>
          </p:nvPr>
        </p:nvSpPr>
        <p:spPr>
          <a:xfrm>
            <a:off x="325820" y="867010"/>
            <a:ext cx="4939085" cy="2869687"/>
          </a:xfrm>
          <a:prstGeom prst="rect">
            <a:avLst/>
          </a:prstGeom>
        </p:spPr>
        <p:txBody>
          <a:bodyPr/>
          <a:lstStyle/>
          <a:p>
            <a:pPr defTabSz="977704">
              <a:lnSpc>
                <a:spcPct val="81000"/>
              </a:lnSpc>
              <a:spcBef>
                <a:spcPts val="1000"/>
              </a:spcBef>
              <a:buSzPct val="100000"/>
              <a:buChar char=""/>
              <a:defRPr sz="970" b="1"/>
            </a:pPr>
            <a:r>
              <a:t>Enterprising and Creative (creating own work)</a:t>
            </a:r>
            <a:r>
              <a:rPr b="0"/>
              <a:t>  </a:t>
            </a:r>
          </a:p>
          <a:p>
            <a:pPr defTabSz="977704">
              <a:lnSpc>
                <a:spcPct val="81000"/>
              </a:lnSpc>
              <a:spcBef>
                <a:spcPts val="1000"/>
              </a:spcBef>
              <a:buSzPct val="100000"/>
              <a:buChar char=""/>
              <a:defRPr sz="970"/>
            </a:pPr>
            <a:r>
              <a:t>In this unit of work learners have the opportunity to create their own ideas and have imaginative response to a mythical stimulus.   </a:t>
            </a:r>
          </a:p>
          <a:p>
            <a:pPr defTabSz="977704">
              <a:lnSpc>
                <a:spcPct val="81000"/>
              </a:lnSpc>
              <a:spcBef>
                <a:spcPts val="1000"/>
              </a:spcBef>
              <a:buSzPct val="100000"/>
              <a:buChar char=""/>
              <a:defRPr sz="970" b="1"/>
            </a:pPr>
            <a:r>
              <a:t>Ambitious Capable (building skills)</a:t>
            </a:r>
            <a:r>
              <a:rPr b="0"/>
              <a:t>  </a:t>
            </a:r>
          </a:p>
          <a:p>
            <a:pPr defTabSz="977704">
              <a:lnSpc>
                <a:spcPct val="81000"/>
              </a:lnSpc>
              <a:spcBef>
                <a:spcPts val="1000"/>
              </a:spcBef>
              <a:buSzPct val="100000"/>
              <a:buChar char=""/>
              <a:defRPr sz="970"/>
            </a:pPr>
            <a:r>
              <a:t>In this unit, learners are focusing on performance skills, muscle memory, characterisation dynamics and musicality skills needed to be successful in KS3 dance.  </a:t>
            </a:r>
          </a:p>
          <a:p>
            <a:pPr defTabSz="977704">
              <a:lnSpc>
                <a:spcPct val="81000"/>
              </a:lnSpc>
              <a:spcBef>
                <a:spcPts val="1000"/>
              </a:spcBef>
              <a:buSzPct val="100000"/>
              <a:buChar char=""/>
              <a:defRPr sz="970" b="1"/>
            </a:pPr>
            <a:r>
              <a:t>Healthy, confident (performance in Dance)</a:t>
            </a:r>
            <a:r>
              <a:rPr b="0"/>
              <a:t>  </a:t>
            </a:r>
          </a:p>
          <a:p>
            <a:pPr defTabSz="977704">
              <a:lnSpc>
                <a:spcPct val="81000"/>
              </a:lnSpc>
              <a:spcBef>
                <a:spcPts val="1000"/>
              </a:spcBef>
              <a:buSzPct val="100000"/>
              <a:buChar char=""/>
              <a:defRPr sz="970"/>
            </a:pPr>
            <a:r>
              <a:t>Confidence is key in this unit of work and learners will continue build on this through performing in front of an audience.  </a:t>
            </a:r>
          </a:p>
          <a:p>
            <a:pPr defTabSz="977704">
              <a:lnSpc>
                <a:spcPct val="81000"/>
              </a:lnSpc>
              <a:spcBef>
                <a:spcPts val="1000"/>
              </a:spcBef>
              <a:buSzPct val="100000"/>
              <a:buChar char=""/>
              <a:defRPr sz="970" b="1"/>
            </a:pPr>
            <a:r>
              <a:t>Ethical, informed (about the past)</a:t>
            </a:r>
            <a:r>
              <a:rPr b="0"/>
              <a:t>  </a:t>
            </a:r>
          </a:p>
          <a:p>
            <a:pPr defTabSz="977704">
              <a:lnSpc>
                <a:spcPct val="81000"/>
              </a:lnSpc>
              <a:spcBef>
                <a:spcPts val="1000"/>
              </a:spcBef>
              <a:buSzPct val="100000"/>
              <a:buChar char=""/>
              <a:defRPr sz="970"/>
            </a:pPr>
            <a:r>
              <a:t>Learners will be introduced to a range of topics within this lesson from both stories and productions.  </a:t>
            </a:r>
          </a:p>
        </p:txBody>
      </p:sp>
      <p:sp>
        <p:nvSpPr>
          <p:cNvPr id="477"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Four Purposes</a:t>
            </a:r>
          </a:p>
        </p:txBody>
      </p:sp>
      <p:sp>
        <p:nvSpPr>
          <p:cNvPr id="478"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13689" indent="-313689" defTabSz="766036">
              <a:lnSpc>
                <a:spcPct val="72000"/>
              </a:lnSpc>
              <a:spcBef>
                <a:spcPts val="800"/>
              </a:spcBef>
              <a:defRPr sz="988" b="1" u="sng">
                <a:latin typeface="+mn-lt"/>
                <a:ea typeface="+mn-ea"/>
                <a:cs typeface="+mn-cs"/>
                <a:sym typeface="Calibri"/>
              </a:defRPr>
            </a:pPr>
            <a:r>
              <a:t>Literacy </a:t>
            </a:r>
            <a:r>
              <a:rPr b="0" u="none"/>
              <a:t> </a:t>
            </a:r>
          </a:p>
          <a:p>
            <a:pPr marL="313689" indent="-313689" defTabSz="766036">
              <a:lnSpc>
                <a:spcPct val="72000"/>
              </a:lnSpc>
              <a:spcBef>
                <a:spcPts val="800"/>
              </a:spcBef>
              <a:defRPr sz="988" b="1">
                <a:latin typeface="+mn-lt"/>
                <a:ea typeface="+mn-ea"/>
                <a:cs typeface="+mn-cs"/>
                <a:sym typeface="Calibri"/>
              </a:defRPr>
            </a:pPr>
            <a:r>
              <a:t>Listening 2.4</a:t>
            </a:r>
            <a:r>
              <a:rPr b="0"/>
              <a:t> </a:t>
            </a:r>
          </a:p>
          <a:p>
            <a:pPr marL="313689" indent="-313689" defTabSz="766036">
              <a:lnSpc>
                <a:spcPct val="72000"/>
              </a:lnSpc>
              <a:spcBef>
                <a:spcPts val="800"/>
              </a:spcBef>
              <a:defRPr sz="988">
                <a:latin typeface="+mn-lt"/>
                <a:ea typeface="+mn-ea"/>
                <a:cs typeface="+mn-cs"/>
                <a:sym typeface="Calibri"/>
              </a:defRPr>
            </a:pPr>
            <a:r>
              <a:t>I can listen to and respond to others with questions and comments which focus on reasons, implications and next steps. </a:t>
            </a:r>
          </a:p>
          <a:p>
            <a:pPr marL="313689" indent="-313689" defTabSz="766036">
              <a:lnSpc>
                <a:spcPct val="72000"/>
              </a:lnSpc>
              <a:spcBef>
                <a:spcPts val="800"/>
              </a:spcBef>
              <a:defRPr sz="988">
                <a:latin typeface="+mn-lt"/>
                <a:ea typeface="+mn-ea"/>
                <a:cs typeface="+mn-cs"/>
                <a:sym typeface="Calibri"/>
              </a:defRPr>
            </a:pPr>
            <a:r>
              <a:t>I can listen in order to show agreement and disagreement in collaborative discussion and situations. </a:t>
            </a:r>
          </a:p>
          <a:p>
            <a:pPr marL="313689" indent="-313689" defTabSz="766036">
              <a:lnSpc>
                <a:spcPct val="72000"/>
              </a:lnSpc>
              <a:spcBef>
                <a:spcPts val="800"/>
              </a:spcBef>
              <a:defRPr sz="988" b="1">
                <a:latin typeface="+mn-lt"/>
                <a:ea typeface="+mn-ea"/>
                <a:cs typeface="+mn-cs"/>
                <a:sym typeface="Calibri"/>
              </a:defRPr>
            </a:pPr>
            <a:r>
              <a:t>Speaking 4.3</a:t>
            </a:r>
            <a:r>
              <a:rPr b="0"/>
              <a:t> </a:t>
            </a:r>
          </a:p>
          <a:p>
            <a:pPr marL="313689" indent="-313689" defTabSz="766036">
              <a:lnSpc>
                <a:spcPct val="72000"/>
              </a:lnSpc>
              <a:spcBef>
                <a:spcPts val="800"/>
              </a:spcBef>
              <a:defRPr sz="988">
                <a:latin typeface="+mn-lt"/>
                <a:ea typeface="+mn-ea"/>
                <a:cs typeface="+mn-cs"/>
                <a:sym typeface="Calibri"/>
              </a:defRPr>
            </a:pPr>
            <a:r>
              <a:t>I can contribute to group discussion in different roles, taking responsibility for completing the task well.  </a:t>
            </a:r>
          </a:p>
          <a:p>
            <a:pPr marL="313689" indent="-313689" defTabSz="766036">
              <a:lnSpc>
                <a:spcPct val="72000"/>
              </a:lnSpc>
              <a:spcBef>
                <a:spcPts val="800"/>
              </a:spcBef>
              <a:defRPr sz="988">
                <a:latin typeface="+mn-lt"/>
                <a:ea typeface="+mn-ea"/>
                <a:cs typeface="+mn-cs"/>
                <a:sym typeface="Calibri"/>
              </a:defRPr>
            </a:pPr>
            <a:r>
              <a:t>Oracy will be developed throughout this scheme of work with learners presenting work as well as giving feedback and feedforward further developing their oracy skills.  </a:t>
            </a:r>
          </a:p>
          <a:p>
            <a:pPr marL="313689" indent="-313689" defTabSz="766036">
              <a:lnSpc>
                <a:spcPct val="72000"/>
              </a:lnSpc>
              <a:spcBef>
                <a:spcPts val="800"/>
              </a:spcBef>
              <a:defRPr sz="988">
                <a:latin typeface="+mn-lt"/>
                <a:ea typeface="+mn-ea"/>
                <a:cs typeface="+mn-cs"/>
                <a:sym typeface="Calibri"/>
              </a:defRPr>
            </a:pPr>
            <a:r>
              <a:t>Key words vocabulary to develop each week with learners understanding new dance specific vocabulary.  </a:t>
            </a:r>
          </a:p>
        </p:txBody>
      </p:sp>
      <p:sp>
        <p:nvSpPr>
          <p:cNvPr id="479"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Cross Curricular Skills</a:t>
            </a:r>
          </a:p>
        </p:txBody>
      </p:sp>
      <p:sp>
        <p:nvSpPr>
          <p:cNvPr id="480" name="Text Placeholder 5"/>
          <p:cNvSpPr>
            <a:spLocks noGrp="1"/>
          </p:cNvSpPr>
          <p:nvPr>
            <p:ph type="body" idx="24"/>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Integral Skills</a:t>
            </a:r>
          </a:p>
        </p:txBody>
      </p:sp>
      <p:sp>
        <p:nvSpPr>
          <p:cNvPr id="481" name="Text Placeholder 6"/>
          <p:cNvSpPr>
            <a:spLocks noGrp="1"/>
          </p:cNvSpPr>
          <p:nvPr>
            <p:ph type="body" idx="2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31470" indent="-331470" defTabSz="876910">
              <a:lnSpc>
                <a:spcPct val="72000"/>
              </a:lnSpc>
              <a:spcBef>
                <a:spcPts val="900"/>
              </a:spcBef>
              <a:defRPr sz="1044" u="sng">
                <a:latin typeface="+mn-lt"/>
                <a:ea typeface="+mn-ea"/>
                <a:cs typeface="+mn-cs"/>
                <a:sym typeface="Calibri"/>
              </a:defRPr>
            </a:pPr>
            <a:r>
              <a:rPr b="1"/>
              <a:t>Creativity and innovation</a:t>
            </a:r>
          </a:p>
          <a:p>
            <a:pPr marL="331470" indent="-331470" defTabSz="876910">
              <a:lnSpc>
                <a:spcPct val="72000"/>
              </a:lnSpc>
              <a:spcBef>
                <a:spcPts val="900"/>
              </a:spcBef>
              <a:defRPr sz="1044">
                <a:latin typeface="+mn-lt"/>
                <a:ea typeface="+mn-ea"/>
                <a:cs typeface="+mn-cs"/>
                <a:sym typeface="Calibri"/>
              </a:defRPr>
            </a:pPr>
            <a:r>
              <a:t>Learners use their creative skills and imagination, discover possibilities and refine ideas to produce their own unique artistic work.</a:t>
            </a:r>
          </a:p>
          <a:p>
            <a:pPr marL="331470" indent="-331470" defTabSz="876910">
              <a:lnSpc>
                <a:spcPct val="72000"/>
              </a:lnSpc>
              <a:spcBef>
                <a:spcPts val="900"/>
              </a:spcBef>
              <a:defRPr sz="1044" b="1" u="sng">
                <a:latin typeface="+mn-lt"/>
                <a:ea typeface="+mn-ea"/>
                <a:cs typeface="+mn-cs"/>
                <a:sym typeface="Calibri"/>
              </a:defRPr>
            </a:pPr>
            <a:r>
              <a:t>Critical thinking and problem-solving</a:t>
            </a:r>
          </a:p>
          <a:p>
            <a:pPr marL="331470" indent="-331470" defTabSz="876910">
              <a:lnSpc>
                <a:spcPct val="72000"/>
              </a:lnSpc>
              <a:spcBef>
                <a:spcPts val="900"/>
              </a:spcBef>
              <a:defRPr sz="1044">
                <a:latin typeface="+mn-lt"/>
                <a:ea typeface="+mn-ea"/>
                <a:cs typeface="+mn-cs"/>
                <a:sym typeface="Calibri"/>
              </a:defRPr>
            </a:pPr>
            <a:r>
              <a:t>The evaluation involved in the creative process enables learners to develop reflective, questioning and problem-solving skills, as well as to challenge perceptions and identify solutions. </a:t>
            </a:r>
          </a:p>
          <a:p>
            <a:pPr marL="331470" indent="-331470" defTabSz="876910">
              <a:lnSpc>
                <a:spcPct val="72000"/>
              </a:lnSpc>
              <a:spcBef>
                <a:spcPts val="900"/>
              </a:spcBef>
              <a:defRPr sz="1044" b="1" u="sng">
                <a:latin typeface="+mn-lt"/>
                <a:ea typeface="+mn-ea"/>
                <a:cs typeface="+mn-cs"/>
                <a:sym typeface="Calibri"/>
              </a:defRPr>
            </a:pPr>
            <a:r>
              <a:t>Personal effectiveness</a:t>
            </a:r>
          </a:p>
          <a:p>
            <a:pPr marL="331470" indent="-331470" defTabSz="876910">
              <a:lnSpc>
                <a:spcPct val="72000"/>
              </a:lnSpc>
              <a:spcBef>
                <a:spcPts val="900"/>
              </a:spcBef>
              <a:defRPr sz="1044">
                <a:latin typeface="+mn-lt"/>
                <a:ea typeface="+mn-ea"/>
                <a:cs typeface="+mn-cs"/>
                <a:sym typeface="Calibri"/>
              </a:defRPr>
            </a:pPr>
            <a:r>
              <a:t>Learners develop self-confidence, self-esteem, independence, communication skills and social and cultural awareness.</a:t>
            </a:r>
            <a:endParaRPr u="sng"/>
          </a:p>
          <a:p>
            <a:pPr marL="331470" indent="-331470" defTabSz="876910">
              <a:lnSpc>
                <a:spcPct val="72000"/>
              </a:lnSpc>
              <a:spcBef>
                <a:spcPts val="900"/>
              </a:spcBef>
              <a:defRPr sz="1044" b="1" u="sng">
                <a:latin typeface="+mn-lt"/>
                <a:ea typeface="+mn-ea"/>
                <a:cs typeface="+mn-cs"/>
                <a:sym typeface="Calibri"/>
              </a:defRPr>
            </a:pPr>
            <a:r>
              <a:t>Planning and organising</a:t>
            </a:r>
          </a:p>
          <a:p>
            <a:pPr marL="331470" indent="-331470" defTabSz="876910">
              <a:lnSpc>
                <a:spcPct val="72000"/>
              </a:lnSpc>
              <a:spcBef>
                <a:spcPts val="900"/>
              </a:spcBef>
              <a:defRPr sz="1044">
                <a:latin typeface="+mn-lt"/>
                <a:ea typeface="+mn-ea"/>
                <a:cs typeface="+mn-cs"/>
                <a:sym typeface="Calibri"/>
              </a:defRPr>
            </a:pPr>
            <a:r>
              <a:t>Learners generate ideas, develop curiosity, explore and bring ideas into action is fundamental to this Area.</a:t>
            </a:r>
          </a:p>
        </p:txBody>
      </p:sp>
      <p:sp>
        <p:nvSpPr>
          <p:cNvPr id="482"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latin typeface="+mn-lt"/>
                <a:ea typeface="+mn-ea"/>
                <a:cs typeface="+mn-cs"/>
                <a:sym typeface="Calibri"/>
              </a:defRPr>
            </a:pPr>
            <a:r>
              <a:t>Black Magic embeds many of the pedagogical principles within the scheme of work. The main ones that are focused on in this scheme are: </a:t>
            </a:r>
          </a:p>
          <a:p>
            <a:pPr marL="171450" indent="-171450">
              <a:buFont typeface="Arial"/>
              <a:buChar char="•"/>
              <a:defRPr sz="1100">
                <a:latin typeface="+mn-lt"/>
                <a:ea typeface="+mn-ea"/>
                <a:cs typeface="+mn-cs"/>
                <a:sym typeface="Calibri"/>
              </a:defRPr>
            </a:pPr>
            <a:r>
              <a:t>Maintains a consistent focus on the overall purposes of the curriculum.  </a:t>
            </a:r>
          </a:p>
          <a:p>
            <a:pPr marL="171450" indent="-171450">
              <a:buFont typeface="Arial"/>
              <a:buChar char="•"/>
              <a:defRPr sz="1100">
                <a:latin typeface="+mn-lt"/>
                <a:ea typeface="+mn-ea"/>
                <a:cs typeface="+mn-cs"/>
                <a:sym typeface="Calibri"/>
              </a:defRPr>
            </a:pPr>
            <a:r>
              <a:t>Challenges all learners by encouraging them to recognise the importance of sustained effort in meeting expectations that are high but achievable for them. </a:t>
            </a:r>
          </a:p>
          <a:p>
            <a:pPr marL="171450" indent="-171450">
              <a:buFont typeface="Arial"/>
              <a:buChar char="•"/>
              <a:defRPr sz="1100">
                <a:latin typeface="+mn-lt"/>
                <a:ea typeface="+mn-ea"/>
                <a:cs typeface="+mn-cs"/>
                <a:sym typeface="Calibri"/>
              </a:defRPr>
            </a:pPr>
            <a:r>
              <a:t>Means employing a blend of approaches including those that promote problem-solving, creative and critical thinking. </a:t>
            </a:r>
          </a:p>
          <a:p>
            <a:pPr marL="171450" indent="-171450">
              <a:buFont typeface="Arial"/>
              <a:buChar char="•"/>
              <a:defRPr sz="1100">
                <a:latin typeface="+mn-lt"/>
                <a:ea typeface="+mn-ea"/>
                <a:cs typeface="+mn-cs"/>
                <a:sym typeface="Calibri"/>
              </a:defRPr>
            </a:pPr>
            <a:r>
              <a:t>Creates authentic contexts for learning.</a:t>
            </a:r>
          </a:p>
        </p:txBody>
      </p:sp>
      <p:sp>
        <p:nvSpPr>
          <p:cNvPr id="483" name="Text Placeholder 8"/>
          <p:cNvSpPr>
            <a:spLocks noGrp="1"/>
          </p:cNvSpPr>
          <p:nvPr>
            <p:ph type="body" idx="27"/>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Pedagogical Principles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 name="Text Placeholder 1"/>
          <p:cNvSpPr txBox="1">
            <a:spLocks noGrp="1"/>
          </p:cNvSpPr>
          <p:nvPr>
            <p:ph type="body" sz="quarter" idx="1"/>
          </p:nvPr>
        </p:nvSpPr>
        <p:spPr>
          <a:xfrm>
            <a:off x="325705" y="1572687"/>
            <a:ext cx="3229201" cy="2513059"/>
          </a:xfrm>
          <a:prstGeom prst="rect">
            <a:avLst/>
          </a:prstGeom>
        </p:spPr>
        <p:txBody>
          <a:bodyPr/>
          <a:lstStyle/>
          <a:p>
            <a:pPr>
              <a:buSzPct val="100000"/>
              <a:buChar char=""/>
              <a:defRPr sz="1100"/>
            </a:pPr>
            <a:r>
              <a:t>Black Magic is a continuation to increasing the effectiveness of the learners. It allows learners to develop their leadership skills, have more autonomy over their own work as well as increasing their use of imaginative responses to a stimulus. This is something that will help them in all areas of the curriculum. </a:t>
            </a:r>
          </a:p>
          <a:p>
            <a:pPr>
              <a:buSzPct val="100000"/>
              <a:buChar char=""/>
              <a:defRPr sz="1100">
                <a:latin typeface="+mn-lt"/>
                <a:ea typeface="+mn-ea"/>
                <a:cs typeface="+mn-cs"/>
                <a:sym typeface="Calibri"/>
              </a:defRPr>
            </a:pPr>
            <a:r>
              <a:t>Learners will gain greater confidence by being able to explore, experience, interpret, create and respond through this scheme of learning. </a:t>
            </a:r>
          </a:p>
        </p:txBody>
      </p:sp>
      <p:sp>
        <p:nvSpPr>
          <p:cNvPr id="486"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81000" indent="-381000">
              <a:defRPr sz="1200"/>
            </a:lvl1pPr>
          </a:lstStyle>
          <a:p>
            <a:r>
              <a:t>Increasing effectiveness as a learner</a:t>
            </a:r>
          </a:p>
        </p:txBody>
      </p:sp>
      <p:sp>
        <p:nvSpPr>
          <p:cNvPr id="487"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I</a:t>
            </a:r>
            <a:r>
              <a:rPr sz="1100">
                <a:latin typeface="+mn-lt"/>
                <a:ea typeface="+mn-ea"/>
                <a:cs typeface="+mn-cs"/>
                <a:sym typeface="Calibri"/>
              </a:rPr>
              <a:t>n Black Magic, learners get to explore Performing Arts through creating their own work, evaluating their work and the work of others and being a critical audience member for their peers. </a:t>
            </a:r>
          </a:p>
          <a:p>
            <a:pPr marL="349250" indent="-349250">
              <a:defRPr sz="1100">
                <a:latin typeface="+mn-lt"/>
                <a:ea typeface="+mn-ea"/>
                <a:cs typeface="+mn-cs"/>
                <a:sym typeface="Calibri"/>
              </a:defRPr>
            </a:pPr>
            <a:r>
              <a:t>Learners will learn and refine different types of knowledge and skills including the techniques, required to choreograph within dance.  </a:t>
            </a:r>
          </a:p>
        </p:txBody>
      </p:sp>
      <p:sp>
        <p:nvSpPr>
          <p:cNvPr id="488"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Increasing breadth and depth of knowledge</a:t>
            </a:r>
          </a:p>
        </p:txBody>
      </p:sp>
      <p:sp>
        <p:nvSpPr>
          <p:cNvPr id="489"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latin typeface="+mn-lt"/>
                <a:ea typeface="+mn-ea"/>
                <a:cs typeface="+mn-cs"/>
                <a:sym typeface="Calibri"/>
              </a:defRPr>
            </a:pPr>
            <a:r>
              <a:t>Progression in this scheme of learning is demonstrated through the development of the key choreographic devices as well as the development of the learners capabilities to explore, respond and reflect within the disciplines of dancing. </a:t>
            </a:r>
          </a:p>
          <a:p>
            <a:pPr marL="349250" indent="-349250">
              <a:defRPr sz="1100">
                <a:latin typeface="+mn-lt"/>
                <a:ea typeface="+mn-ea"/>
                <a:cs typeface="+mn-cs"/>
                <a:sym typeface="Calibri"/>
              </a:defRPr>
            </a:pPr>
            <a:r>
              <a:t>In this early stage of introductory dance, I would expect learners to have a growing curiosity for being creative and innovative.</a:t>
            </a:r>
          </a:p>
        </p:txBody>
      </p:sp>
      <p:sp>
        <p:nvSpPr>
          <p:cNvPr id="490"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Deepening understanding of the ideas and disciplines within Areas</a:t>
            </a:r>
          </a:p>
        </p:txBody>
      </p:sp>
      <p:sp>
        <p:nvSpPr>
          <p:cNvPr id="491"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Principles of Progression</a:t>
            </a:r>
          </a:p>
        </p:txBody>
      </p:sp>
      <p:sp>
        <p:nvSpPr>
          <p:cNvPr id="492" name="Text Placeholder 8"/>
          <p:cNvSpPr>
            <a:spLocks noGrp="1"/>
          </p:cNvSpPr>
          <p:nvPr>
            <p:ph type="body" idx="27"/>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latin typeface="Calibri Light"/>
                <a:ea typeface="Calibri Light"/>
                <a:cs typeface="Calibri Light"/>
                <a:sym typeface="Calibri Light"/>
              </a:defRPr>
            </a:pPr>
            <a:r>
              <a:t>As learners continue to develop within year 7 dance, learners level of control, accuracy and fluency will  grow as the learners confidence and ability progresses. Learning at this stage will continue to be developed by using intermediate dance actions, choreographic devices and dance relationships but this will progress over time. </a:t>
            </a:r>
          </a:p>
          <a:p>
            <a:pPr marL="349250" indent="-349250">
              <a:defRPr sz="1100">
                <a:latin typeface="Calibri Light"/>
                <a:ea typeface="Calibri Light"/>
                <a:cs typeface="Calibri Light"/>
                <a:sym typeface="Calibri Light"/>
              </a:defRPr>
            </a:pPr>
            <a:r>
              <a:t>When evaluating their work in this unit, learners are required to know the main key words linked to movement and use them when evaluating others and themselves.</a:t>
            </a:r>
          </a:p>
        </p:txBody>
      </p:sp>
      <p:sp>
        <p:nvSpPr>
          <p:cNvPr id="493" name="Text Placeholder 9"/>
          <p:cNvSpPr>
            <a:spLocks noGrp="1"/>
          </p:cNvSpPr>
          <p:nvPr>
            <p:ph type="body" idx="28"/>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Refinement and growing sophistication in the use and application of skills</a:t>
            </a:r>
          </a:p>
        </p:txBody>
      </p:sp>
      <p:sp>
        <p:nvSpPr>
          <p:cNvPr id="494" name="Text Placeholder 10"/>
          <p:cNvSpPr>
            <a:spLocks noGrp="1"/>
          </p:cNvSpPr>
          <p:nvPr>
            <p:ph type="body" idx="29"/>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9250" indent="-349250">
              <a:defRPr sz="1100">
                <a:latin typeface="+mn-lt"/>
                <a:ea typeface="+mn-ea"/>
                <a:cs typeface="+mn-cs"/>
                <a:sym typeface="Calibri"/>
              </a:defRPr>
            </a:lvl1pPr>
          </a:lstStyle>
          <a:p>
            <a:r>
              <a:t>Black Magic is a transferrable scheme linked to their KS3 work of Plas Teg in Drama. Within the Plas Teg scheme the learners develop their knowledge of how to build tension within a performance. This will be transferable to building tension within choreography. </a:t>
            </a:r>
          </a:p>
        </p:txBody>
      </p:sp>
      <p:sp>
        <p:nvSpPr>
          <p:cNvPr id="495" name="Text Placeholder 11"/>
          <p:cNvSpPr>
            <a:spLocks noGrp="1"/>
          </p:cNvSpPr>
          <p:nvPr>
            <p:ph type="body" idx="30"/>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Making connections and transferring learning into new contexts</a:t>
            </a:r>
          </a:p>
        </p:txBody>
      </p:sp>
      <p:sp>
        <p:nvSpPr>
          <p:cNvPr id="496" name="Text Placeholder 12"/>
          <p:cNvSpPr>
            <a:spLocks noGrp="1"/>
          </p:cNvSpPr>
          <p:nvPr>
            <p:ph type="body" idx="3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9250" indent="-349250">
              <a:defRPr sz="1100">
                <a:latin typeface="+mn-lt"/>
                <a:ea typeface="+mn-ea"/>
                <a:cs typeface="+mn-cs"/>
                <a:sym typeface="Calibri"/>
              </a:defRPr>
            </a:lvl1pPr>
          </a:lstStyle>
          <a:p>
            <a:r>
              <a:t>The main issues at KS3 is the ability to recall because the learners only have dance  once every two weeks. To address these issues, we revisit skills as often as we can and focus on performance confidence, ability and quality as a main focus for year 7 dance. </a:t>
            </a:r>
          </a:p>
        </p:txBody>
      </p:sp>
      <p:sp>
        <p:nvSpPr>
          <p:cNvPr id="497" name="Text Placeholder 13"/>
          <p:cNvSpPr>
            <a:spLocks noGrp="1"/>
          </p:cNvSpPr>
          <p:nvPr>
            <p:ph type="body" idx="32"/>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08940" indent="-408940" defTabSz="927307">
              <a:spcBef>
                <a:spcPts val="1000"/>
              </a:spcBef>
              <a:defRPr sz="1288"/>
            </a:lvl1pPr>
          </a:lstStyle>
          <a:p>
            <a:r>
              <a:t>Additional notes &amp; Misconceptions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 name="Text Placeholder 1"/>
          <p:cNvSpPr txBox="1">
            <a:spLocks noGrp="1"/>
          </p:cNvSpPr>
          <p:nvPr>
            <p:ph type="body" sz="half" idx="1"/>
          </p:nvPr>
        </p:nvSpPr>
        <p:spPr>
          <a:xfrm>
            <a:off x="325705" y="1572688"/>
            <a:ext cx="3229510" cy="5643904"/>
          </a:xfrm>
          <a:prstGeom prst="rect">
            <a:avLst/>
          </a:prstGeom>
        </p:spPr>
        <p:txBody>
          <a:bodyPr/>
          <a:lstStyle/>
          <a:p>
            <a:pPr marL="444500" indent="-444500">
              <a:buSzPct val="100000"/>
              <a:buChar char="·"/>
              <a:defRPr>
                <a:solidFill>
                  <a:srgbClr val="000000"/>
                </a:solidFill>
                <a:latin typeface="+mn-lt"/>
                <a:ea typeface="+mn-ea"/>
                <a:cs typeface="+mn-cs"/>
                <a:sym typeface="Calibri"/>
              </a:defRPr>
            </a:pPr>
            <a:r>
              <a:t>I can explore and experiment with and then select appropriate creative techniques, practices, materials, processes, resources, tools and technologies.</a:t>
            </a:r>
          </a:p>
          <a:p>
            <a:pPr marL="444500" indent="-444500">
              <a:buSzPct val="100000"/>
              <a:buChar char="·"/>
              <a:defRPr>
                <a:solidFill>
                  <a:srgbClr val="000000"/>
                </a:solidFill>
                <a:latin typeface="+mn-lt"/>
                <a:ea typeface="+mn-ea"/>
                <a:cs typeface="+mn-cs"/>
                <a:sym typeface="Calibri"/>
              </a:defRPr>
            </a:pPr>
            <a:r>
              <a:t>I can explore how and why creative work is made by asking questions and developing my own answers.</a:t>
            </a:r>
          </a:p>
          <a:p>
            <a:pPr marL="444500" indent="-444500">
              <a:buSzPct val="100000"/>
              <a:buChar char="·"/>
              <a:defRPr>
                <a:solidFill>
                  <a:srgbClr val="000000"/>
                </a:solidFill>
                <a:latin typeface="+mn-lt"/>
                <a:ea typeface="+mn-ea"/>
                <a:cs typeface="+mn-cs"/>
                <a:sym typeface="Calibri"/>
              </a:defRPr>
            </a:pPr>
            <a:r>
              <a:t>I can explore and describe how artists and creative work communicate mood, feelings and ideas.</a:t>
            </a:r>
          </a:p>
        </p:txBody>
      </p:sp>
      <p:sp>
        <p:nvSpPr>
          <p:cNvPr id="500"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2</a:t>
            </a:r>
          </a:p>
        </p:txBody>
      </p:sp>
      <p:sp>
        <p:nvSpPr>
          <p:cNvPr id="501"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435609" indent="-435609" defTabSz="987784">
              <a:lnSpc>
                <a:spcPct val="100000"/>
              </a:lnSpc>
              <a:spcBef>
                <a:spcPts val="0"/>
              </a:spcBef>
              <a:defRPr sz="1372">
                <a:solidFill>
                  <a:srgbClr val="000000"/>
                </a:solidFill>
                <a:latin typeface="+mn-lt"/>
                <a:ea typeface="+mn-ea"/>
                <a:cs typeface="+mn-cs"/>
                <a:sym typeface="Calibri"/>
              </a:defRPr>
            </a:pPr>
            <a:r>
              <a:t>I can explore and experiment independently and demonstrate technical control with a range of creative materials, processes, resources,</a:t>
            </a:r>
            <a:r>
              <a:rPr>
                <a:latin typeface="+mj-lt"/>
                <a:ea typeface="+mj-ea"/>
                <a:cs typeface="+mj-cs"/>
                <a:sym typeface="Helvetica"/>
              </a:rPr>
              <a:t> </a:t>
            </a:r>
            <a:r>
              <a:t>tools and technologies</a:t>
            </a:r>
            <a:r>
              <a:rPr>
                <a:latin typeface="+mj-lt"/>
                <a:ea typeface="+mj-ea"/>
                <a:cs typeface="+mj-cs"/>
                <a:sym typeface="Helvetica"/>
              </a:rPr>
              <a:t> </a:t>
            </a:r>
            <a:r>
              <a:t>showing innovation and resilience.</a:t>
            </a:r>
          </a:p>
          <a:p>
            <a:pPr marL="435609" indent="-435609" defTabSz="987784">
              <a:lnSpc>
                <a:spcPct val="100000"/>
              </a:lnSpc>
              <a:spcBef>
                <a:spcPts val="0"/>
              </a:spcBef>
              <a:defRPr sz="1372">
                <a:solidFill>
                  <a:srgbClr val="000000"/>
                </a:solidFill>
                <a:latin typeface="+mn-lt"/>
                <a:ea typeface="+mn-ea"/>
                <a:cs typeface="+mn-cs"/>
                <a:sym typeface="Calibri"/>
              </a:defRPr>
            </a:pPr>
            <a:endParaRPr/>
          </a:p>
          <a:p>
            <a:pPr marL="435609" indent="-435609" defTabSz="987784">
              <a:lnSpc>
                <a:spcPct val="100000"/>
              </a:lnSpc>
              <a:spcBef>
                <a:spcPts val="0"/>
              </a:spcBef>
              <a:defRPr sz="1372">
                <a:solidFill>
                  <a:srgbClr val="000000"/>
                </a:solidFill>
                <a:latin typeface="+mn-lt"/>
                <a:ea typeface="+mn-ea"/>
                <a:cs typeface="+mn-cs"/>
                <a:sym typeface="Calibri"/>
              </a:defRPr>
            </a:pPr>
            <a:r>
              <a:t>I can explore the effects that a range of creative</a:t>
            </a:r>
            <a:r>
              <a:rPr>
                <a:latin typeface="+mj-lt"/>
                <a:ea typeface="+mj-ea"/>
                <a:cs typeface="+mj-cs"/>
                <a:sym typeface="Helvetica"/>
              </a:rPr>
              <a:t> </a:t>
            </a:r>
            <a:r>
              <a:t>techniques, materials, processes, resources, tools and technologies have on my own and others’</a:t>
            </a:r>
            <a:r>
              <a:rPr>
                <a:latin typeface="+mj-lt"/>
                <a:ea typeface="+mj-ea"/>
                <a:cs typeface="+mj-cs"/>
                <a:sym typeface="Helvetica"/>
              </a:rPr>
              <a:t> </a:t>
            </a:r>
            <a:r>
              <a:t>creative work. </a:t>
            </a:r>
          </a:p>
          <a:p>
            <a:pPr marL="435609" indent="-435609" defTabSz="987784">
              <a:lnSpc>
                <a:spcPct val="100000"/>
              </a:lnSpc>
              <a:spcBef>
                <a:spcPts val="0"/>
              </a:spcBef>
              <a:defRPr sz="1372">
                <a:solidFill>
                  <a:srgbClr val="000000"/>
                </a:solidFill>
                <a:latin typeface="+mn-lt"/>
                <a:ea typeface="+mn-ea"/>
                <a:cs typeface="+mn-cs"/>
                <a:sym typeface="Calibri"/>
              </a:defRPr>
            </a:pPr>
            <a:endParaRPr/>
          </a:p>
          <a:p>
            <a:pPr marL="435609" indent="-435609" defTabSz="987784">
              <a:lnSpc>
                <a:spcPct val="100000"/>
              </a:lnSpc>
              <a:spcBef>
                <a:spcPts val="0"/>
              </a:spcBef>
              <a:defRPr sz="1372">
                <a:solidFill>
                  <a:srgbClr val="000000"/>
                </a:solidFill>
                <a:latin typeface="+mn-lt"/>
                <a:ea typeface="+mn-ea"/>
                <a:cs typeface="+mn-cs"/>
                <a:sym typeface="Calibri"/>
              </a:defRPr>
            </a:pPr>
            <a:r>
              <a:t>I can explore how creative work can</a:t>
            </a:r>
            <a:r>
              <a:rPr>
                <a:latin typeface="+mj-lt"/>
                <a:ea typeface="+mj-ea"/>
                <a:cs typeface="+mj-cs"/>
                <a:sym typeface="Helvetica"/>
              </a:rPr>
              <a:t> </a:t>
            </a:r>
            <a:r>
              <a:t>represent, document, share and celebrate personal, social and cultural identities. </a:t>
            </a:r>
          </a:p>
          <a:p>
            <a:pPr marL="435609" indent="-435609" defTabSz="987784">
              <a:lnSpc>
                <a:spcPct val="100000"/>
              </a:lnSpc>
              <a:spcBef>
                <a:spcPts val="0"/>
              </a:spcBef>
              <a:defRPr sz="1372">
                <a:solidFill>
                  <a:srgbClr val="000000"/>
                </a:solidFill>
                <a:latin typeface="+mn-lt"/>
                <a:ea typeface="+mn-ea"/>
                <a:cs typeface="+mn-cs"/>
                <a:sym typeface="Calibri"/>
              </a:defRPr>
            </a:pPr>
            <a:endParaRPr/>
          </a:p>
          <a:p>
            <a:pPr marL="435609" indent="-435609" defTabSz="987784">
              <a:lnSpc>
                <a:spcPct val="100000"/>
              </a:lnSpc>
              <a:spcBef>
                <a:spcPts val="0"/>
              </a:spcBef>
              <a:defRPr sz="1372">
                <a:solidFill>
                  <a:srgbClr val="000000"/>
                </a:solidFill>
                <a:latin typeface="+mn-lt"/>
                <a:ea typeface="+mn-ea"/>
                <a:cs typeface="+mn-cs"/>
                <a:sym typeface="Calibri"/>
              </a:defRPr>
            </a:pPr>
            <a:r>
              <a:t>I can explore and describe how artists and</a:t>
            </a:r>
            <a:r>
              <a:rPr>
                <a:latin typeface="+mj-lt"/>
                <a:ea typeface="+mj-ea"/>
                <a:cs typeface="+mj-cs"/>
                <a:sym typeface="Helvetica"/>
              </a:rPr>
              <a:t> </a:t>
            </a:r>
            <a:r>
              <a:t>creative work</a:t>
            </a:r>
            <a:r>
              <a:rPr>
                <a:latin typeface="+mj-lt"/>
                <a:ea typeface="+mj-ea"/>
                <a:cs typeface="+mj-cs"/>
                <a:sym typeface="Helvetica"/>
              </a:rPr>
              <a:t> </a:t>
            </a:r>
            <a:r>
              <a:t>communicate mood, feelings and ideas and the impact they have on an audience. </a:t>
            </a:r>
          </a:p>
        </p:txBody>
      </p:sp>
      <p:sp>
        <p:nvSpPr>
          <p:cNvPr id="502"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3</a:t>
            </a:r>
          </a:p>
        </p:txBody>
      </p:sp>
      <p:sp>
        <p:nvSpPr>
          <p:cNvPr id="503"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lnSpc>
                <a:spcPct val="100000"/>
              </a:lnSpc>
              <a:spcBef>
                <a:spcPts val="0"/>
              </a:spcBef>
              <a:defRPr>
                <a:solidFill>
                  <a:srgbClr val="000000"/>
                </a:solidFill>
                <a:latin typeface="+mn-lt"/>
                <a:ea typeface="+mn-ea"/>
                <a:cs typeface="+mn-cs"/>
                <a:sym typeface="Calibri"/>
              </a:defRPr>
            </a:pPr>
            <a: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marL="0" indent="0">
              <a:lnSpc>
                <a:spcPct val="100000"/>
              </a:lnSpc>
              <a:spcBef>
                <a:spcPts val="0"/>
              </a:spcBef>
              <a:buSzTx/>
              <a:buFontTx/>
              <a:buNone/>
              <a:defRPr>
                <a:solidFill>
                  <a:srgbClr val="000000"/>
                </a:solidFill>
                <a:latin typeface="+mn-lt"/>
                <a:ea typeface="+mn-ea"/>
                <a:cs typeface="+mn-cs"/>
                <a:sym typeface="Calibri"/>
              </a:defRPr>
            </a:pPr>
            <a:endParaRPr/>
          </a:p>
          <a:p>
            <a:pPr>
              <a:lnSpc>
                <a:spcPct val="100000"/>
              </a:lnSpc>
              <a:spcBef>
                <a:spcPts val="0"/>
              </a:spcBef>
              <a:defRPr>
                <a:solidFill>
                  <a:srgbClr val="000000"/>
                </a:solidFill>
                <a:latin typeface="+mn-lt"/>
                <a:ea typeface="+mn-ea"/>
                <a:cs typeface="+mn-cs"/>
                <a:sym typeface="Calibri"/>
              </a:defRPr>
            </a:pPr>
            <a:r>
              <a:t>I can explore creative work, understanding the personal, social, cultural and historical context, including the</a:t>
            </a:r>
            <a:r>
              <a:rPr>
                <a:latin typeface="+mj-lt"/>
                <a:ea typeface="+mj-ea"/>
                <a:cs typeface="+mj-cs"/>
                <a:sym typeface="Helvetica"/>
              </a:rPr>
              <a:t> </a:t>
            </a:r>
            <a:r>
              <a:t>conventions</a:t>
            </a:r>
            <a:r>
              <a:rPr>
                <a:latin typeface="+mj-lt"/>
                <a:ea typeface="+mj-ea"/>
                <a:cs typeface="+mj-cs"/>
                <a:sym typeface="Helvetica"/>
              </a:rPr>
              <a:t> </a:t>
            </a:r>
            <a:r>
              <a:t>of the period in which it was created. </a:t>
            </a:r>
          </a:p>
          <a:p>
            <a:pPr>
              <a:lnSpc>
                <a:spcPct val="100000"/>
              </a:lnSpc>
              <a:spcBef>
                <a:spcPts val="0"/>
              </a:spcBef>
              <a:defRPr>
                <a:solidFill>
                  <a:srgbClr val="000000"/>
                </a:solidFill>
                <a:latin typeface="+mn-lt"/>
                <a:ea typeface="+mn-ea"/>
                <a:cs typeface="+mn-cs"/>
                <a:sym typeface="Calibri"/>
              </a:defRPr>
            </a:pPr>
            <a:endParaRPr/>
          </a:p>
          <a:p>
            <a:pPr>
              <a:lnSpc>
                <a:spcPct val="100000"/>
              </a:lnSpc>
              <a:spcBef>
                <a:spcPts val="0"/>
              </a:spcBef>
              <a:defRPr>
                <a:solidFill>
                  <a:srgbClr val="000000"/>
                </a:solidFill>
                <a:latin typeface="+mn-lt"/>
                <a:ea typeface="+mn-ea"/>
                <a:cs typeface="+mn-cs"/>
                <a:sym typeface="Calibri"/>
              </a:defRPr>
            </a:pPr>
            <a:r>
              <a:t>I can investigate and understand how meaning is communicated through the ideas of other artists and performers. </a:t>
            </a:r>
          </a:p>
        </p:txBody>
      </p:sp>
      <p:sp>
        <p:nvSpPr>
          <p:cNvPr id="504"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4</a:t>
            </a:r>
          </a:p>
        </p:txBody>
      </p:sp>
      <p:sp>
        <p:nvSpPr>
          <p:cNvPr id="505"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Progression Steps to inform teaching</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 name="Text Placeholder 1"/>
          <p:cNvSpPr txBox="1">
            <a:spLocks noGrp="1"/>
          </p:cNvSpPr>
          <p:nvPr>
            <p:ph type="body" sz="half" idx="1"/>
          </p:nvPr>
        </p:nvSpPr>
        <p:spPr>
          <a:xfrm>
            <a:off x="325705" y="1572688"/>
            <a:ext cx="3229510" cy="5643904"/>
          </a:xfrm>
          <a:prstGeom prst="rect">
            <a:avLst/>
          </a:prstGeom>
        </p:spPr>
        <p:txBody>
          <a:bodyPr/>
          <a:lstStyle/>
          <a:p>
            <a:pPr marL="431165" indent="-431165" defTabSz="977704">
              <a:spcBef>
                <a:spcPts val="1000"/>
              </a:spcBef>
              <a:buSzPct val="100000"/>
              <a:buChar char="·"/>
              <a:defRPr sz="1358">
                <a:solidFill>
                  <a:srgbClr val="000000"/>
                </a:solidFill>
              </a:defRPr>
            </a:pPr>
            <a:r>
              <a:t>I can communicate ideas and choreographic devices for an audience and for purposes and outcomes in my creative work.</a:t>
            </a:r>
          </a:p>
          <a:p>
            <a:pPr marL="431165" indent="-431165" defTabSz="977704">
              <a:spcBef>
                <a:spcPts val="1000"/>
              </a:spcBef>
              <a:buSzPct val="100000"/>
              <a:buChar char="·"/>
              <a:defRPr sz="1358">
                <a:solidFill>
                  <a:srgbClr val="000000"/>
                </a:solidFill>
              </a:defRPr>
            </a:pPr>
            <a:r>
              <a:t>I am beginning to apply techniques in my creative work with guidance and direction.</a:t>
            </a:r>
          </a:p>
          <a:p>
            <a:pPr marL="431165" indent="-431165" defTabSz="977704">
              <a:spcBef>
                <a:spcPts val="1000"/>
              </a:spcBef>
              <a:buSzPct val="100000"/>
              <a:buChar char="·"/>
              <a:defRPr sz="1358">
                <a:solidFill>
                  <a:srgbClr val="000000"/>
                </a:solidFill>
              </a:defRPr>
            </a:pPr>
            <a:r>
              <a:t>I can create my own choreography and work collaboratively with others to develop creative ideas.</a:t>
            </a:r>
          </a:p>
          <a:p>
            <a:pPr marL="431165" indent="-431165" defTabSz="977704">
              <a:spcBef>
                <a:spcPts val="1000"/>
              </a:spcBef>
              <a:buSzPct val="100000"/>
              <a:buChar char="·"/>
              <a:defRPr sz="1358">
                <a:solidFill>
                  <a:srgbClr val="000000"/>
                </a:solidFill>
              </a:defRPr>
            </a:pPr>
            <a:r>
              <a:t>I can perform, choreograph, exhibit and share my creative work in a variety of ways for different audiences, inspired by a range of stimuli and choreography.</a:t>
            </a:r>
          </a:p>
          <a:p>
            <a:pPr marL="431165" indent="-431165" defTabSz="977704">
              <a:spcBef>
                <a:spcPts val="1000"/>
              </a:spcBef>
              <a:buSzPct val="100000"/>
              <a:buChar char="·"/>
              <a:defRPr sz="1358">
                <a:solidFill>
                  <a:srgbClr val="000000"/>
                </a:solidFill>
              </a:defRPr>
            </a:pPr>
            <a:r>
              <a:t>I am beginning to demonstrate resilience and flexibility in approaching creative challenges.</a:t>
            </a:r>
          </a:p>
          <a:p>
            <a:pPr marL="431165" indent="-431165" defTabSz="977704">
              <a:spcBef>
                <a:spcPts val="1000"/>
              </a:spcBef>
              <a:buSzPct val="100000"/>
              <a:buChar char="·"/>
              <a:defRPr sz="1358">
                <a:solidFill>
                  <a:srgbClr val="000000"/>
                </a:solidFill>
              </a:defRPr>
            </a:pPr>
            <a:r>
              <a:t>I can use some lifts and balances safely and with some control under supervision.</a:t>
            </a:r>
          </a:p>
        </p:txBody>
      </p:sp>
      <p:sp>
        <p:nvSpPr>
          <p:cNvPr id="508"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2</a:t>
            </a:r>
          </a:p>
        </p:txBody>
      </p:sp>
      <p:sp>
        <p:nvSpPr>
          <p:cNvPr id="509"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91159" indent="-391159" defTabSz="886989">
              <a:spcBef>
                <a:spcPts val="900"/>
              </a:spcBef>
              <a:defRPr sz="1232">
                <a:solidFill>
                  <a:srgbClr val="000000"/>
                </a:solidFill>
              </a:defRPr>
            </a:pPr>
            <a:r>
              <a:t>I can combine my knowledge, experience and understanding to plan and communicate my creative work for a range of different audiences, purposes and outcomes.</a:t>
            </a:r>
          </a:p>
          <a:p>
            <a:pPr marL="391159" indent="-391159" defTabSz="886989">
              <a:spcBef>
                <a:spcPts val="900"/>
              </a:spcBef>
              <a:defRPr sz="1232">
                <a:solidFill>
                  <a:srgbClr val="000000"/>
                </a:solidFill>
              </a:defRPr>
            </a:pPr>
            <a:r>
              <a:t>I can draw upon my familiarity with a range of discipline-specific techniques in my creative work.</a:t>
            </a:r>
          </a:p>
          <a:p>
            <a:pPr marL="391159" indent="-391159" defTabSz="886989">
              <a:spcBef>
                <a:spcPts val="900"/>
              </a:spcBef>
              <a:defRPr sz="1232">
                <a:solidFill>
                  <a:srgbClr val="000000"/>
                </a:solidFill>
              </a:defRPr>
            </a:pPr>
            <a:r>
              <a:t>I can draw upon my design knowledge and make connections with greater independence to modify and develop my creative designs.</a:t>
            </a:r>
          </a:p>
          <a:p>
            <a:pPr marL="391159" indent="-391159" defTabSz="886989">
              <a:spcBef>
                <a:spcPts val="900"/>
              </a:spcBef>
              <a:defRPr sz="1232">
                <a:solidFill>
                  <a:srgbClr val="000000"/>
                </a:solidFill>
              </a:defRPr>
            </a:pPr>
            <a:r>
              <a:t>I can perform, produce, design, exhibit and share my creative work in formal and non-formal contexts, considering the impact of my creative work on the audience.</a:t>
            </a:r>
          </a:p>
          <a:p>
            <a:pPr marL="391159" indent="-391159" defTabSz="886989">
              <a:spcBef>
                <a:spcPts val="900"/>
              </a:spcBef>
              <a:defRPr sz="1232">
                <a:solidFill>
                  <a:srgbClr val="000000"/>
                </a:solidFill>
              </a:defRPr>
            </a:pPr>
            <a:r>
              <a:t>I can identify and respond creatively to challenges with resilience and flexibility.</a:t>
            </a:r>
          </a:p>
          <a:p>
            <a:pPr marL="391159" indent="-391159" defTabSz="886989">
              <a:spcBef>
                <a:spcPts val="900"/>
              </a:spcBef>
              <a:defRPr sz="1232">
                <a:solidFill>
                  <a:srgbClr val="000000"/>
                </a:solidFill>
              </a:defRPr>
            </a:pPr>
            <a:r>
              <a:t>I can safely choose and use the correct actions, shapes and devices with some consideration for others.</a:t>
            </a:r>
          </a:p>
        </p:txBody>
      </p:sp>
      <p:sp>
        <p:nvSpPr>
          <p:cNvPr id="510"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3</a:t>
            </a:r>
          </a:p>
        </p:txBody>
      </p:sp>
      <p:sp>
        <p:nvSpPr>
          <p:cNvPr id="511"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431165" indent="-431165" defTabSz="977704">
              <a:lnSpc>
                <a:spcPct val="81000"/>
              </a:lnSpc>
              <a:spcBef>
                <a:spcPts val="1000"/>
              </a:spcBef>
              <a:defRPr sz="1358">
                <a:solidFill>
                  <a:srgbClr val="000000"/>
                </a:solidFill>
              </a:defRPr>
            </a:pPr>
            <a:r>
              <a:t>I can use my experimentation and investigation to manipulate creative work with purpose and intent when communicating my ideas.</a:t>
            </a:r>
          </a:p>
          <a:p>
            <a:pPr marL="431165" indent="-431165" defTabSz="977704">
              <a:lnSpc>
                <a:spcPct val="81000"/>
              </a:lnSpc>
              <a:spcBef>
                <a:spcPts val="1000"/>
              </a:spcBef>
              <a:defRPr sz="1358">
                <a:solidFill>
                  <a:srgbClr val="000000"/>
                </a:solidFill>
              </a:defRPr>
            </a:pPr>
            <a:r>
              <a:t>I can apply specialised technical skills in my creative work.</a:t>
            </a:r>
          </a:p>
          <a:p>
            <a:pPr marL="431165" indent="-431165" defTabSz="977704">
              <a:lnSpc>
                <a:spcPct val="81000"/>
              </a:lnSpc>
              <a:spcBef>
                <a:spcPts val="1000"/>
              </a:spcBef>
              <a:defRPr sz="1358">
                <a:solidFill>
                  <a:srgbClr val="000000"/>
                </a:solidFill>
              </a:defRPr>
            </a:pPr>
            <a:r>
              <a:t>I can purposefully use my choreographic skills and apply a range of solutions to clarify and refine final creative ideas.</a:t>
            </a:r>
          </a:p>
          <a:p>
            <a:pPr marL="431165" indent="-431165" defTabSz="977704">
              <a:lnSpc>
                <a:spcPct val="81000"/>
              </a:lnSpc>
              <a:spcBef>
                <a:spcPts val="1000"/>
              </a:spcBef>
              <a:defRPr sz="1358">
                <a:solidFill>
                  <a:srgbClr val="000000"/>
                </a:solidFill>
              </a:defRPr>
            </a:pPr>
            <a:r>
              <a:t>I can perform, choreograph, exhibit and share my creative work showing an awareness of artistic intent and of audience.</a:t>
            </a:r>
          </a:p>
          <a:p>
            <a:pPr marL="431165" indent="-431165" defTabSz="977704">
              <a:lnSpc>
                <a:spcPct val="81000"/>
              </a:lnSpc>
              <a:spcBef>
                <a:spcPts val="1000"/>
              </a:spcBef>
              <a:defRPr sz="1358">
                <a:solidFill>
                  <a:srgbClr val="000000"/>
                </a:solidFill>
              </a:defRPr>
            </a:pPr>
            <a:r>
              <a:t>I can draw upon my experiences and knowledge to inform and develop strategies to overcome creative challenges with imagination and resilience.</a:t>
            </a:r>
          </a:p>
          <a:p>
            <a:pPr marL="431165" indent="-431165" defTabSz="977704">
              <a:lnSpc>
                <a:spcPct val="81000"/>
              </a:lnSpc>
              <a:spcBef>
                <a:spcPts val="1000"/>
              </a:spcBef>
              <a:defRPr sz="1358">
                <a:solidFill>
                  <a:srgbClr val="000000"/>
                </a:solidFill>
              </a:defRPr>
            </a:pPr>
            <a:r>
              <a:t>I can confidently consider myself, others, audience, participants and matters of intellectual property when creating work.</a:t>
            </a:r>
          </a:p>
        </p:txBody>
      </p:sp>
      <p:sp>
        <p:nvSpPr>
          <p:cNvPr id="512"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4</a:t>
            </a:r>
          </a:p>
        </p:txBody>
      </p:sp>
      <p:sp>
        <p:nvSpPr>
          <p:cNvPr id="513"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Progression Steps to inform teaching</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ext Placeholder 1"/>
          <p:cNvSpPr txBox="1">
            <a:spLocks noGrp="1"/>
          </p:cNvSpPr>
          <p:nvPr>
            <p:ph type="body" sz="quarter" idx="1"/>
          </p:nvPr>
        </p:nvSpPr>
        <p:spPr>
          <a:xfrm>
            <a:off x="325821" y="867010"/>
            <a:ext cx="4190383" cy="2869687"/>
          </a:xfrm>
          <a:prstGeom prst="rect">
            <a:avLst/>
          </a:prstGeom>
        </p:spPr>
        <p:txBody>
          <a:bodyPr/>
          <a:lstStyle/>
          <a:p>
            <a:pPr>
              <a:buSzPct val="100000"/>
              <a:buChar char=""/>
              <a:defRPr sz="1100">
                <a:solidFill>
                  <a:srgbClr val="000000"/>
                </a:solidFill>
                <a:latin typeface="+mn-lt"/>
                <a:ea typeface="+mn-ea"/>
                <a:cs typeface="+mn-cs"/>
                <a:sym typeface="Calibri"/>
              </a:defRPr>
            </a:pPr>
            <a:r>
              <a:t>As learners will have completed a term of dance, they should be able to use new skills and previously taught transferable skills from KS2 to develop their learning within the scheme. </a:t>
            </a:r>
          </a:p>
          <a:p>
            <a:pPr marL="171450" indent="-171450">
              <a:buSzPct val="100000"/>
              <a:buFont typeface="Arial"/>
              <a:buChar char="•"/>
              <a:defRPr sz="1100">
                <a:solidFill>
                  <a:srgbClr val="000000"/>
                </a:solidFill>
                <a:latin typeface="+mn-lt"/>
                <a:ea typeface="+mn-ea"/>
                <a:cs typeface="+mn-cs"/>
                <a:sym typeface="Calibri"/>
              </a:defRPr>
            </a:pPr>
            <a:r>
              <a:t>Working as part of a group. </a:t>
            </a:r>
          </a:p>
          <a:p>
            <a:pPr marL="171450" indent="-171450">
              <a:buSzPct val="100000"/>
              <a:buFont typeface="Arial"/>
              <a:buChar char="•"/>
              <a:defRPr sz="1100">
                <a:solidFill>
                  <a:srgbClr val="000000"/>
                </a:solidFill>
                <a:latin typeface="+mn-lt"/>
                <a:ea typeface="+mn-ea"/>
                <a:cs typeface="+mn-cs"/>
                <a:sym typeface="Calibri"/>
              </a:defRPr>
            </a:pPr>
            <a:r>
              <a:t>Presenting and oracy skills.</a:t>
            </a:r>
          </a:p>
          <a:p>
            <a:pPr marL="171450" indent="-171450">
              <a:buSzPct val="100000"/>
              <a:buFont typeface="Arial"/>
              <a:buChar char="•"/>
              <a:defRPr sz="1100">
                <a:solidFill>
                  <a:srgbClr val="000000"/>
                </a:solidFill>
                <a:latin typeface="+mn-lt"/>
                <a:ea typeface="+mn-ea"/>
                <a:cs typeface="+mn-cs"/>
                <a:sym typeface="Calibri"/>
              </a:defRPr>
            </a:pPr>
            <a:r>
              <a:t>Using gymnastic movements.</a:t>
            </a:r>
          </a:p>
          <a:p>
            <a:pPr marL="171450" indent="-171450">
              <a:buSzPct val="100000"/>
              <a:buFont typeface="Arial"/>
              <a:buChar char="•"/>
              <a:defRPr sz="1100">
                <a:solidFill>
                  <a:srgbClr val="000000"/>
                </a:solidFill>
                <a:latin typeface="+mn-lt"/>
                <a:ea typeface="+mn-ea"/>
                <a:cs typeface="+mn-cs"/>
                <a:sym typeface="Calibri"/>
              </a:defRPr>
            </a:pPr>
            <a:r>
              <a:t>Use of imagination in response to a stimulus. </a:t>
            </a:r>
          </a:p>
          <a:p>
            <a:pPr marL="171450" indent="-171450">
              <a:buSzPct val="100000"/>
              <a:buFont typeface="Arial"/>
              <a:buChar char="•"/>
              <a:defRPr sz="1100">
                <a:solidFill>
                  <a:srgbClr val="000000"/>
                </a:solidFill>
                <a:latin typeface="+mn-lt"/>
                <a:ea typeface="+mn-ea"/>
                <a:cs typeface="+mn-cs"/>
                <a:sym typeface="Calibri"/>
              </a:defRPr>
            </a:pPr>
            <a:r>
              <a:t>Applying key dance actions </a:t>
            </a:r>
          </a:p>
          <a:p>
            <a:pPr marL="171450" indent="-171450">
              <a:buSzPct val="100000"/>
              <a:buFont typeface="Arial"/>
              <a:buChar char="•"/>
              <a:defRPr sz="1100">
                <a:solidFill>
                  <a:srgbClr val="000000"/>
                </a:solidFill>
                <a:latin typeface="+mn-lt"/>
                <a:ea typeface="+mn-ea"/>
                <a:cs typeface="+mn-cs"/>
                <a:sym typeface="Calibri"/>
              </a:defRPr>
            </a:pPr>
            <a:r>
              <a:t>Using Choreographic devices such as canon and unison. </a:t>
            </a:r>
          </a:p>
        </p:txBody>
      </p:sp>
      <p:sp>
        <p:nvSpPr>
          <p:cNvPr id="516"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Prerequisite knowledge</a:t>
            </a:r>
          </a:p>
        </p:txBody>
      </p:sp>
      <p:sp>
        <p:nvSpPr>
          <p:cNvPr id="517"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lgn="ctr">
              <a:defRPr sz="1100" b="1" u="sng">
                <a:solidFill>
                  <a:srgbClr val="000000"/>
                </a:solidFill>
                <a:latin typeface="+mn-lt"/>
                <a:ea typeface="+mn-ea"/>
                <a:cs typeface="+mn-cs"/>
                <a:sym typeface="Calibri"/>
              </a:defRPr>
            </a:pPr>
            <a:r>
              <a:t>Main theme – Performance experience</a:t>
            </a:r>
          </a:p>
          <a:p>
            <a:pPr marL="349250" indent="-349250">
              <a:defRPr sz="1100">
                <a:solidFill>
                  <a:srgbClr val="000000"/>
                </a:solidFill>
                <a:latin typeface="+mn-lt"/>
                <a:ea typeface="+mn-ea"/>
                <a:cs typeface="+mn-cs"/>
                <a:sym typeface="Calibri"/>
              </a:defRPr>
            </a:pPr>
            <a:r>
              <a:t>The key components of a good performance are:</a:t>
            </a:r>
          </a:p>
          <a:p>
            <a:pPr marL="171450" indent="-171450">
              <a:buFont typeface="Arial"/>
              <a:buChar char="•"/>
              <a:defRPr sz="1100">
                <a:solidFill>
                  <a:srgbClr val="000000"/>
                </a:solidFill>
                <a:latin typeface="+mn-lt"/>
                <a:ea typeface="+mn-ea"/>
                <a:cs typeface="+mn-cs"/>
                <a:sym typeface="Calibri"/>
              </a:defRPr>
            </a:pPr>
            <a:r>
              <a:t>Facing the audience </a:t>
            </a:r>
          </a:p>
          <a:p>
            <a:pPr marL="171450" indent="-171450">
              <a:buFont typeface="Arial"/>
              <a:buChar char="•"/>
              <a:defRPr sz="1100">
                <a:solidFill>
                  <a:srgbClr val="000000"/>
                </a:solidFill>
                <a:latin typeface="+mn-lt"/>
                <a:ea typeface="+mn-ea"/>
                <a:cs typeface="+mn-cs"/>
                <a:sym typeface="Calibri"/>
              </a:defRPr>
            </a:pPr>
            <a:r>
              <a:t>Using facial expressions, body language and gestures to communicate a theme. </a:t>
            </a:r>
          </a:p>
          <a:p>
            <a:pPr marL="171450" indent="-171450">
              <a:buFont typeface="Arial"/>
              <a:buChar char="•"/>
              <a:defRPr sz="1100">
                <a:solidFill>
                  <a:srgbClr val="000000"/>
                </a:solidFill>
                <a:latin typeface="+mn-lt"/>
                <a:ea typeface="+mn-ea"/>
                <a:cs typeface="+mn-cs"/>
                <a:sym typeface="Calibri"/>
              </a:defRPr>
            </a:pPr>
            <a:r>
              <a:t>Using key dance actions and choreographic devices. </a:t>
            </a:r>
          </a:p>
          <a:p>
            <a:pPr marL="171450" indent="-171450">
              <a:buFont typeface="Arial"/>
              <a:buChar char="•"/>
              <a:defRPr sz="1100">
                <a:solidFill>
                  <a:srgbClr val="000000"/>
                </a:solidFill>
                <a:latin typeface="+mn-lt"/>
                <a:ea typeface="+mn-ea"/>
                <a:cs typeface="+mn-cs"/>
                <a:sym typeface="Calibri"/>
              </a:defRPr>
            </a:pPr>
            <a:r>
              <a:t>Showing sensitivity and interaction with others using dance relationships. </a:t>
            </a:r>
          </a:p>
          <a:p>
            <a:pPr marL="171450" indent="-171450">
              <a:buFont typeface="Arial"/>
              <a:buChar char="•"/>
              <a:defRPr sz="1100">
                <a:solidFill>
                  <a:srgbClr val="000000"/>
                </a:solidFill>
                <a:latin typeface="+mn-lt"/>
                <a:ea typeface="+mn-ea"/>
                <a:cs typeface="+mn-cs"/>
                <a:sym typeface="Calibri"/>
              </a:defRPr>
            </a:pPr>
            <a:r>
              <a:t>Having good spatial awareness on stage.</a:t>
            </a:r>
          </a:p>
          <a:p>
            <a:pPr marL="171450" indent="-171450">
              <a:buFont typeface="Arial"/>
              <a:buChar char="•"/>
              <a:defRPr sz="1100">
                <a:solidFill>
                  <a:srgbClr val="000000"/>
                </a:solidFill>
                <a:latin typeface="+mn-lt"/>
                <a:ea typeface="+mn-ea"/>
                <a:cs typeface="+mn-cs"/>
                <a:sym typeface="Calibri"/>
              </a:defRPr>
            </a:pPr>
            <a:r>
              <a:t>Using imaginative and innovative ideas to create a performance.</a:t>
            </a:r>
          </a:p>
        </p:txBody>
      </p:sp>
      <p:sp>
        <p:nvSpPr>
          <p:cNvPr id="518"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Key concepts &amp; learning intentions</a:t>
            </a:r>
          </a:p>
        </p:txBody>
      </p:sp>
      <p:sp>
        <p:nvSpPr>
          <p:cNvPr id="519" name="Text Placeholder 5"/>
          <p:cNvSpPr>
            <a:spLocks noGrp="1"/>
          </p:cNvSpPr>
          <p:nvPr>
            <p:ph type="body" idx="24"/>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How will skills be taught in this topic?</a:t>
            </a:r>
          </a:p>
        </p:txBody>
      </p:sp>
      <p:sp>
        <p:nvSpPr>
          <p:cNvPr id="520"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Making connections &amp; Authentic Contexts</a:t>
            </a:r>
          </a:p>
        </p:txBody>
      </p:sp>
      <p:sp>
        <p:nvSpPr>
          <p:cNvPr id="521" name="Text Placeholder 7"/>
          <p:cNvSpPr>
            <a:spLocks noGrp="1"/>
          </p:cNvSpPr>
          <p:nvPr>
            <p:ph type="body" idx="26"/>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Key vocabulary</a:t>
            </a:r>
          </a:p>
        </p:txBody>
      </p:sp>
      <p:sp>
        <p:nvSpPr>
          <p:cNvPr id="522" name="Text Placeholder 8"/>
          <p:cNvSpPr>
            <a:spLocks noGrp="1"/>
          </p:cNvSpPr>
          <p:nvPr>
            <p:ph type="body" idx="27"/>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numCol="2"/>
          <a:lstStyle/>
          <a:p>
            <a:pPr marL="349250" indent="-349250">
              <a:defRPr sz="1100">
                <a:solidFill>
                  <a:srgbClr val="000000"/>
                </a:solidFill>
                <a:latin typeface="+mn-lt"/>
                <a:ea typeface="+mn-ea"/>
                <a:cs typeface="+mn-cs"/>
                <a:sym typeface="Calibri"/>
              </a:defRPr>
            </a:pPr>
            <a:r>
              <a:t>The main assessment focus for this scheme of learning is use of collaborative working. </a:t>
            </a:r>
          </a:p>
          <a:p>
            <a:pPr marL="349250" indent="-349250">
              <a:defRPr sz="1100">
                <a:solidFill>
                  <a:srgbClr val="000000"/>
                </a:solidFill>
                <a:latin typeface="+mn-lt"/>
                <a:ea typeface="+mn-ea"/>
                <a:cs typeface="+mn-cs"/>
                <a:sym typeface="Calibri"/>
              </a:defRPr>
            </a:pPr>
            <a:r>
              <a:t>However, during this topic we also continue to teach the learners the importance of evaluative practice and collaborative working. </a:t>
            </a:r>
          </a:p>
        </p:txBody>
      </p:sp>
      <p:sp>
        <p:nvSpPr>
          <p:cNvPr id="523" name="Text Placeholder 9"/>
          <p:cNvSpPr>
            <a:spLocks noGrp="1"/>
          </p:cNvSpPr>
          <p:nvPr>
            <p:ph type="body" idx="28"/>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265747" indent="-265747" defTabSz="937387">
              <a:spcBef>
                <a:spcPts val="1000"/>
              </a:spcBef>
              <a:defRPr sz="837"/>
            </a:pPr>
            <a:r>
              <a:t>Performance </a:t>
            </a:r>
          </a:p>
          <a:p>
            <a:pPr marL="265747" indent="-265747" defTabSz="937387">
              <a:spcBef>
                <a:spcPts val="1000"/>
              </a:spcBef>
              <a:defRPr sz="837"/>
            </a:pPr>
            <a:r>
              <a:t>Muscle memory </a:t>
            </a:r>
          </a:p>
          <a:p>
            <a:pPr marL="265747" indent="-265747" defTabSz="937387">
              <a:spcBef>
                <a:spcPts val="1000"/>
              </a:spcBef>
              <a:defRPr sz="837"/>
            </a:pPr>
            <a:r>
              <a:t>Focus </a:t>
            </a:r>
          </a:p>
          <a:p>
            <a:pPr marL="265747" indent="-265747" defTabSz="937387">
              <a:spcBef>
                <a:spcPts val="1000"/>
              </a:spcBef>
              <a:defRPr sz="837"/>
            </a:pPr>
            <a:r>
              <a:t>Characterisation </a:t>
            </a:r>
          </a:p>
          <a:p>
            <a:pPr marL="265747" indent="-265747" defTabSz="937387">
              <a:spcBef>
                <a:spcPts val="1000"/>
              </a:spcBef>
              <a:defRPr sz="837"/>
            </a:pPr>
            <a:r>
              <a:t>Dynamics </a:t>
            </a:r>
          </a:p>
          <a:p>
            <a:pPr marL="265747" indent="-265747" defTabSz="937387">
              <a:spcBef>
                <a:spcPts val="1000"/>
              </a:spcBef>
              <a:defRPr sz="837"/>
            </a:pPr>
            <a:r>
              <a:t>Balance </a:t>
            </a:r>
          </a:p>
        </p:txBody>
      </p:sp>
      <p:sp>
        <p:nvSpPr>
          <p:cNvPr id="524" name="Text Placeholder 10"/>
          <p:cNvSpPr>
            <a:spLocks noGrp="1"/>
          </p:cNvSpPr>
          <p:nvPr>
            <p:ph type="body" idx="29"/>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solidFill>
                  <a:srgbClr val="000000"/>
                </a:solidFill>
                <a:latin typeface="+mn-lt"/>
                <a:ea typeface="+mn-ea"/>
                <a:cs typeface="+mn-cs"/>
                <a:sym typeface="Calibri"/>
              </a:defRPr>
            </a:pPr>
            <a:endParaRPr/>
          </a:p>
          <a:p>
            <a:pPr marL="349250" indent="-349250">
              <a:defRPr sz="1100">
                <a:solidFill>
                  <a:srgbClr val="000000"/>
                </a:solidFill>
                <a:latin typeface="+mn-lt"/>
                <a:ea typeface="+mn-ea"/>
                <a:cs typeface="+mn-cs"/>
                <a:sym typeface="Calibri"/>
              </a:defRPr>
            </a:pPr>
            <a:r>
              <a:t>As part of the new scheme on ‘Black Magic’ – we now plan to create a showcase performance by all AOLE’s that are involved in the transition project. Learners will have the opportunity to work outside the classroom and collaboratively. </a:t>
            </a:r>
          </a:p>
        </p:txBody>
      </p:sp>
      <p:sp>
        <p:nvSpPr>
          <p:cNvPr id="525" name="Control…"/>
          <p:cNvSpPr txBox="1"/>
          <p:nvPr/>
        </p:nvSpPr>
        <p:spPr>
          <a:xfrm>
            <a:off x="6376998" y="5621868"/>
            <a:ext cx="1355636" cy="12928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Control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Coordination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Timing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Musicality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Spatial awareness </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 name="Text Placeholder 1"/>
          <p:cNvSpPr txBox="1">
            <a:spLocks noGrp="1"/>
          </p:cNvSpPr>
          <p:nvPr>
            <p:ph type="body" sz="quarter" idx="1"/>
          </p:nvPr>
        </p:nvSpPr>
        <p:spPr>
          <a:xfrm>
            <a:off x="2543501" y="6660144"/>
            <a:ext cx="1736177" cy="522001"/>
          </a:xfrm>
          <a:prstGeom prst="rect">
            <a:avLst/>
          </a:prstGeom>
        </p:spPr>
        <p:txBody>
          <a:bodyPr/>
          <a:lstStyle>
            <a:lvl1pPr defTabSz="493776">
              <a:spcBef>
                <a:spcPts val="500"/>
              </a:spcBef>
              <a:buSzPct val="100000"/>
              <a:buChar char=""/>
              <a:defRPr sz="1512"/>
            </a:lvl1pPr>
          </a:lstStyle>
          <a:p>
            <a:r>
              <a:t>7</a:t>
            </a:r>
          </a:p>
        </p:txBody>
      </p:sp>
      <p:sp>
        <p:nvSpPr>
          <p:cNvPr id="528" name="Text Placeholder 2"/>
          <p:cNvSpPr>
            <a:spLocks noGrp="1"/>
          </p:cNvSpPr>
          <p:nvPr>
            <p:ph type="body" idx="21"/>
          </p:nvPr>
        </p:nvSpPr>
        <p:spPr>
          <a:prstGeom prst="rect">
            <a:avLst/>
          </a:prstGeom>
        </p:spPr>
        <p:txBody>
          <a:bodyPr/>
          <a:lstStyle/>
          <a:p>
            <a:endParaRPr/>
          </a:p>
        </p:txBody>
      </p:sp>
      <p:sp>
        <p:nvSpPr>
          <p:cNvPr id="529"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Carnival </a:t>
            </a:r>
          </a:p>
        </p:txBody>
      </p:sp>
      <p:sp>
        <p:nvSpPr>
          <p:cNvPr id="530" name="Text Placeholder 4"/>
          <p:cNvSpPr>
            <a:spLocks noGrp="1"/>
          </p:cNvSpPr>
          <p:nvPr>
            <p:ph type="body" idx="23"/>
          </p:nvPr>
        </p:nvSpPr>
        <p:spPr>
          <a:prstGeom prst="rect">
            <a:avLst/>
          </a:prstGeom>
        </p:spPr>
        <p:txBody>
          <a:bodyPr/>
          <a:lstStyle/>
          <a:p>
            <a:endParaRPr/>
          </a:p>
        </p:txBody>
      </p:sp>
      <p:sp>
        <p:nvSpPr>
          <p:cNvPr id="531" name="Text Placeholder 5"/>
          <p:cNvSpPr>
            <a:spLocks noGrp="1"/>
          </p:cNvSpPr>
          <p:nvPr>
            <p:ph type="body" idx="24"/>
          </p:nvPr>
        </p:nvSpPr>
        <p:spPr>
          <a:xfrm>
            <a:off x="270457" y="2736258"/>
            <a:ext cx="5190473" cy="584776"/>
          </a:xfrm>
          <a:prstGeom prst="rect">
            <a:avLst/>
          </a:prstGeom>
        </p:spPr>
        <p:txBody>
          <a:bodyPr/>
          <a:lstStyle/>
          <a:p>
            <a:endParaRPr/>
          </a:p>
        </p:txBody>
      </p:sp>
      <p:sp>
        <p:nvSpPr>
          <p:cNvPr id="532" name="Text Placeholder 6"/>
          <p:cNvSpPr>
            <a:spLocks noGrp="1"/>
          </p:cNvSpPr>
          <p:nvPr>
            <p:ph type="body" idx="25"/>
          </p:nvPr>
        </p:nvSpPr>
        <p:spPr>
          <a:xfrm>
            <a:off x="270457" y="3668003"/>
            <a:ext cx="8826043" cy="264517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Curriculum for Wales Scheme of Learning:</a:t>
            </a:r>
            <a:br/>
            <a:r>
              <a:t>Expressive Arts</a:t>
            </a:r>
          </a:p>
        </p:txBody>
      </p:sp>
      <p:pic>
        <p:nvPicPr>
          <p:cNvPr id="533" name="Picture 8" descr="Picture 8"/>
          <p:cNvPicPr>
            <a:picLocks noChangeAspect="1"/>
          </p:cNvPicPr>
          <p:nvPr/>
        </p:nvPicPr>
        <p:blipFill>
          <a:blip r:embed="rId2"/>
          <a:stretch>
            <a:fillRect/>
          </a:stretch>
        </p:blipFill>
        <p:spPr>
          <a:xfrm>
            <a:off x="6303943" y="344248"/>
            <a:ext cx="2142248" cy="2142247"/>
          </a:xfrm>
          <a:prstGeom prst="rect">
            <a:avLst/>
          </a:prstGeom>
          <a:ln w="12700">
            <a:miter lim="400000"/>
          </a:ln>
        </p:spPr>
      </p:pic>
      <p:pic>
        <p:nvPicPr>
          <p:cNvPr id="534" name="Picture 9" descr="Picture 9"/>
          <p:cNvPicPr>
            <a:picLocks noChangeAspect="1"/>
          </p:cNvPicPr>
          <p:nvPr/>
        </p:nvPicPr>
        <p:blipFill>
          <a:blip r:embed="rId3"/>
          <a:stretch>
            <a:fillRect/>
          </a:stretch>
        </p:blipFill>
        <p:spPr>
          <a:xfrm>
            <a:off x="8311243" y="292182"/>
            <a:ext cx="1978383" cy="1978383"/>
          </a:xfrm>
          <a:prstGeom prst="rect">
            <a:avLst/>
          </a:prstGeom>
          <a:ln w="12700">
            <a:miter lim="400000"/>
          </a:ln>
        </p:spPr>
      </p:pic>
      <p:pic>
        <p:nvPicPr>
          <p:cNvPr id="535" name="Picture 10" descr="Picture 10"/>
          <p:cNvPicPr>
            <a:picLocks noChangeAspect="1"/>
          </p:cNvPicPr>
          <p:nvPr/>
        </p:nvPicPr>
        <p:blipFill>
          <a:blip r:embed="rId4"/>
          <a:stretch>
            <a:fillRect/>
          </a:stretch>
        </p:blipFill>
        <p:spPr>
          <a:xfrm>
            <a:off x="7658100" y="1893008"/>
            <a:ext cx="1951359" cy="1951359"/>
          </a:xfrm>
          <a:prstGeom prst="rect">
            <a:avLst/>
          </a:prstGeom>
          <a:ln w="12700">
            <a:miter lim="400000"/>
          </a:ln>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 name="Text Placeholder 1"/>
          <p:cNvSpPr txBox="1">
            <a:spLocks noGrp="1"/>
          </p:cNvSpPr>
          <p:nvPr>
            <p:ph type="body" sz="half" idx="1"/>
          </p:nvPr>
        </p:nvSpPr>
        <p:spPr>
          <a:xfrm>
            <a:off x="325821" y="867010"/>
            <a:ext cx="4939085" cy="6348445"/>
          </a:xfrm>
          <a:prstGeom prst="rect">
            <a:avLst/>
          </a:prstGeom>
        </p:spPr>
        <p:txBody>
          <a:bodyPr lIns="179999" tIns="179999" rIns="179999" bIns="179999" anchor="t">
            <a:normAutofit/>
          </a:bodyPr>
          <a:lstStyle/>
          <a:p>
            <a:pPr marL="285750" indent="-285750">
              <a:buSzPct val="100000"/>
              <a:buFont typeface="Arial"/>
              <a:buChar char="•"/>
              <a:defRPr sz="900"/>
            </a:pPr>
            <a:r>
              <a:rPr lang="en-GB" sz="2000" dirty="0">
                <a:solidFill>
                  <a:schemeClr val="tx1"/>
                </a:solidFill>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endParaRPr lang="en-US" sz="2000" dirty="0"/>
          </a:p>
          <a:p>
            <a:pPr marL="285750" indent="-285750">
              <a:buSzPct val="100000"/>
              <a:buFont typeface="Arial"/>
              <a:buChar char="•"/>
              <a:defRPr sz="900"/>
            </a:pPr>
            <a:endParaRPr lang="en-US" sz="2000" dirty="0"/>
          </a:p>
          <a:p>
            <a:pPr marL="285750" indent="-285750">
              <a:buSzPct val="100000"/>
              <a:buFont typeface="Arial"/>
              <a:buChar char="•"/>
              <a:defRPr sz="900"/>
            </a:pPr>
            <a:r>
              <a:rPr lang="en-GB" sz="2000" dirty="0">
                <a:solidFill>
                  <a:schemeClr val="tx1"/>
                </a:solidFill>
              </a:rPr>
              <a:t>Looking ahead, we want the department to be a fun and welcoming place where we work collaboratively and connect with different perspectives. </a:t>
            </a:r>
            <a:endParaRPr lang="en-US" sz="2000" dirty="0"/>
          </a:p>
          <a:p>
            <a:pPr marL="285750" indent="-285750">
              <a:buSzPct val="100000"/>
              <a:buFont typeface="Arial"/>
              <a:buChar char="•"/>
              <a:defRPr sz="900"/>
            </a:pPr>
            <a:r>
              <a:rPr lang="en-GB" sz="2000" dirty="0">
                <a:solidFill>
                  <a:schemeClr val="tx1"/>
                </a:solidFill>
              </a:rPr>
              <a:t>Through mastering our craft, welcoming everyone, and exploring innovative ways of working, we're moving towards a future where expressive arts play a significant role in creating a vibrant and connected community.</a:t>
            </a:r>
            <a:endParaRPr dirty="0">
              <a:solidFill>
                <a:schemeClr val="tx1"/>
              </a:solidFill>
            </a:endParaRPr>
          </a:p>
        </p:txBody>
      </p:sp>
      <p:sp>
        <p:nvSpPr>
          <p:cNvPr id="538"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81000" indent="-381000">
              <a:defRPr sz="1200"/>
            </a:lvl1pPr>
          </a:lstStyle>
          <a:p>
            <a:r>
              <a:t>Department Vision</a:t>
            </a:r>
          </a:p>
        </p:txBody>
      </p:sp>
      <p:sp>
        <p:nvSpPr>
          <p:cNvPr id="539" name="Text Placeholder 3"/>
          <p:cNvSpPr>
            <a:spLocks noGrp="1"/>
          </p:cNvSpPr>
          <p:nvPr>
            <p:ph type="body" idx="22"/>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81000" indent="-381000">
              <a:defRPr sz="1200"/>
            </a:lvl1pPr>
          </a:lstStyle>
          <a:p>
            <a:r>
              <a:t>Overall Learning Journey 7-11 Overtime</a:t>
            </a:r>
          </a:p>
        </p:txBody>
      </p:sp>
      <p:sp>
        <p:nvSpPr>
          <p:cNvPr id="540" name="Text Placeholder 4"/>
          <p:cNvSpPr>
            <a:spLocks noGrp="1"/>
          </p:cNvSpPr>
          <p:nvPr>
            <p:ph type="body" idx="23"/>
          </p:nvPr>
        </p:nvSpPr>
        <p:spPr>
          <a:prstGeom prst="rect">
            <a:avLst/>
          </a:prstGeom>
        </p:spPr>
        <p:txBody>
          <a:bodyPr/>
          <a:lstStyle/>
          <a:p>
            <a:pPr marL="285750" indent="-285750">
              <a:defRPr sz="900"/>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Text Placeholder 1"/>
          <p:cNvSpPr txBox="1">
            <a:spLocks noGrp="1"/>
          </p:cNvSpPr>
          <p:nvPr>
            <p:ph type="body" sz="half" idx="1"/>
          </p:nvPr>
        </p:nvSpPr>
        <p:spPr>
          <a:xfrm>
            <a:off x="325821" y="867010"/>
            <a:ext cx="4939085" cy="6348445"/>
          </a:xfrm>
          <a:prstGeom prst="rect">
            <a:avLst/>
          </a:prstGeom>
        </p:spPr>
        <p:txBody>
          <a:bodyPr lIns="179999" tIns="179999" rIns="179999" bIns="179999" anchor="t">
            <a:normAutofit/>
          </a:bodyPr>
          <a:lstStyle/>
          <a:p>
            <a:pPr>
              <a:defRPr sz="2000"/>
            </a:pPr>
            <a:r>
              <a:rPr lang="en-GB" dirty="0">
                <a:solidFill>
                  <a:schemeClr val="tx1"/>
                </a:solidFill>
                <a:cs typeface="Arial"/>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endParaRPr lang="en-US" dirty="0">
              <a:solidFill>
                <a:schemeClr val="tx1"/>
              </a:solidFill>
              <a:cs typeface="Arial"/>
            </a:endParaRPr>
          </a:p>
          <a:p>
            <a:pPr>
              <a:defRPr sz="2000"/>
            </a:pPr>
            <a:endParaRPr lang="en-US" dirty="0">
              <a:solidFill>
                <a:schemeClr val="tx1"/>
              </a:solidFill>
              <a:cs typeface="Arial"/>
            </a:endParaRPr>
          </a:p>
          <a:p>
            <a:pPr>
              <a:defRPr sz="2000"/>
            </a:pPr>
            <a:r>
              <a:rPr lang="en-GB" dirty="0">
                <a:solidFill>
                  <a:schemeClr val="tx1"/>
                </a:solidFill>
                <a:cs typeface="Arial"/>
              </a:rPr>
              <a:t>Looking ahead, we want the department to be a fun and welcoming place where we work collaboratively and connect with different perspectives. </a:t>
            </a:r>
            <a:endParaRPr lang="en-US" dirty="0">
              <a:solidFill>
                <a:schemeClr val="tx1"/>
              </a:solidFill>
              <a:cs typeface="Arial"/>
            </a:endParaRPr>
          </a:p>
          <a:p>
            <a:pPr>
              <a:defRPr sz="2000"/>
            </a:pPr>
            <a:r>
              <a:rPr lang="en-GB" dirty="0">
                <a:solidFill>
                  <a:schemeClr val="tx1"/>
                </a:solidFill>
                <a:cs typeface="Arial"/>
              </a:rPr>
              <a:t>Through mastering our craft, welcoming everyone, and exploring innovative ways of working, we're moving towards a future where expressive arts play a significant role in creating a vibrant and connected community.</a:t>
            </a:r>
            <a:endParaRPr lang="en-US" dirty="0">
              <a:solidFill>
                <a:schemeClr val="tx1"/>
              </a:solidFill>
              <a:cs typeface="Arial"/>
            </a:endParaRPr>
          </a:p>
          <a:p>
            <a:pPr>
              <a:defRPr sz="2000"/>
            </a:pPr>
            <a:endParaRPr lang="en-US" sz="1100" dirty="0">
              <a:solidFill>
                <a:srgbClr val="681DA8"/>
              </a:solidFill>
              <a:latin typeface="Arial"/>
              <a:cs typeface="Arial"/>
            </a:endParaRPr>
          </a:p>
        </p:txBody>
      </p:sp>
      <p:sp>
        <p:nvSpPr>
          <p:cNvPr id="380"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Department Vision</a:t>
            </a:r>
          </a:p>
        </p:txBody>
      </p:sp>
      <p:sp>
        <p:nvSpPr>
          <p:cNvPr id="381" name="Text Placeholder 3"/>
          <p:cNvSpPr>
            <a:spLocks noGrp="1"/>
          </p:cNvSpPr>
          <p:nvPr>
            <p:ph type="body" idx="22"/>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565784" indent="-565784" algn="ctr" defTabSz="997863">
              <a:spcBef>
                <a:spcPts val="1000"/>
              </a:spcBef>
              <a:defRPr sz="1782"/>
            </a:lvl1pPr>
          </a:lstStyle>
          <a:p>
            <a:r>
              <a:t>Overall Learning Journey 7-11 Overtime</a:t>
            </a:r>
          </a:p>
        </p:txBody>
      </p:sp>
      <p:sp>
        <p:nvSpPr>
          <p:cNvPr id="382" name="Text Placeholder 4"/>
          <p:cNvSpPr>
            <a:spLocks noGrp="1"/>
          </p:cNvSpPr>
          <p:nvPr>
            <p:ph type="body" idx="23"/>
          </p:nvPr>
        </p:nvSpPr>
        <p:spPr>
          <a:prstGeom prst="rect">
            <a:avLst/>
          </a:prstGeom>
        </p:spPr>
        <p:txBody>
          <a:bodyPr/>
          <a:lstStyle/>
          <a:p>
            <a:pPr marL="1016000" indent="-1016000">
              <a:defRPr sz="3200"/>
            </a:pPr>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 name="Text Placeholder 1"/>
          <p:cNvSpPr txBox="1">
            <a:spLocks noGrp="1"/>
          </p:cNvSpPr>
          <p:nvPr>
            <p:ph type="body" sz="quarter" idx="1"/>
          </p:nvPr>
        </p:nvSpPr>
        <p:spPr>
          <a:xfrm>
            <a:off x="325821" y="1572687"/>
            <a:ext cx="4939085" cy="2513057"/>
          </a:xfrm>
          <a:prstGeom prst="rect">
            <a:avLst/>
          </a:prstGeom>
        </p:spPr>
        <p:txBody>
          <a:bodyPr/>
          <a:lstStyle/>
          <a:p>
            <a:pPr>
              <a:buSzPct val="100000"/>
              <a:buChar char=""/>
              <a:defRPr sz="900"/>
            </a:pPr>
            <a:endParaRPr/>
          </a:p>
          <a:p>
            <a:pPr>
              <a:buSzPct val="100000"/>
              <a:buChar char=""/>
              <a:defRPr sz="1200">
                <a:latin typeface="+mn-lt"/>
                <a:ea typeface="+mn-ea"/>
                <a:cs typeface="+mn-cs"/>
                <a:sym typeface="Calibri"/>
              </a:defRPr>
            </a:pPr>
            <a:r>
              <a:t>In this unit, learners will have the opportunity to be introduced to key dance relationships. This exploration allows them to continue to create their own work and engage within other people's performance work.  Carnival allows new learners in year 7 to explore the discipline that dance requires as both a performer and audience member. This unit of work will encourage the learners to develop their imagination skills and become creative performers themselves. </a:t>
            </a:r>
          </a:p>
        </p:txBody>
      </p:sp>
      <p:sp>
        <p:nvSpPr>
          <p:cNvPr id="543"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Exploring the Expressive Arts </a:t>
            </a:r>
          </a:p>
        </p:txBody>
      </p:sp>
      <p:sp>
        <p:nvSpPr>
          <p:cNvPr id="544"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Responding and reflecting</a:t>
            </a:r>
          </a:p>
        </p:txBody>
      </p:sp>
      <p:sp>
        <p:nvSpPr>
          <p:cNvPr id="545"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435609" indent="-435609" defTabSz="987784">
              <a:spcBef>
                <a:spcPts val="1000"/>
              </a:spcBef>
              <a:defRPr sz="1372">
                <a:latin typeface="+mn-lt"/>
                <a:ea typeface="+mn-ea"/>
                <a:cs typeface="+mn-cs"/>
                <a:sym typeface="Calibri"/>
              </a:defRPr>
            </a:pPr>
            <a:r>
              <a:t>In this unit, we encourage learners to become reflective, curious and creative individuals both as artists and audience members. ​We ask them to critically respond to a range of choreographies in line with the Carnival theme.  All of which is underpinned by the process of creating a practical outcome or performance. Initially in this unit, I expect responses may be a simple sensory reaction to artistic stimulus or a critical analysis of </a:t>
            </a:r>
            <a:r>
              <a:rPr i="1"/>
              <a:t>creative work</a:t>
            </a:r>
            <a:r>
              <a:t>. The ability to reflect is deepened as learners increase their knowledge and understanding of how and why creative work is developed and produced over time. </a:t>
            </a:r>
          </a:p>
        </p:txBody>
      </p:sp>
      <p:sp>
        <p:nvSpPr>
          <p:cNvPr id="546" name="Text Placeholder 7"/>
          <p:cNvSpPr>
            <a:spLocks noGrp="1"/>
          </p:cNvSpPr>
          <p:nvPr>
            <p:ph type="body" idx="26"/>
          </p:nvPr>
        </p:nvSpPr>
        <p:spPr>
          <a:xfrm>
            <a:off x="395193" y="4974436"/>
            <a:ext cx="9890315" cy="251358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mn-lt"/>
                <a:ea typeface="+mn-ea"/>
                <a:cs typeface="+mn-cs"/>
                <a:sym typeface="Calibri"/>
              </a:defRPr>
            </a:lvl1pPr>
          </a:lstStyle>
          <a:p>
            <a:r>
              <a:t>In this scheme of work, learners are given the opportunity to be innovative using stimulus as a starting point to create new and interesting work. Learners are encouraged to work collaboratively to plan, choreograph and display performances that are fit for an audience. Learners within this unit of work will be introduced to some integral skills within dance and asked to apply those skills to a performance in an interesting way.  This unit provides a safe space for the learners to create and transform ideas while working collaboratively. </a:t>
            </a:r>
          </a:p>
        </p:txBody>
      </p:sp>
      <p:sp>
        <p:nvSpPr>
          <p:cNvPr id="547" name="Text Placeholder 9"/>
          <p:cNvSpPr>
            <a:spLocks noGrp="1"/>
          </p:cNvSpPr>
          <p:nvPr>
            <p:ph type="body" idx="28"/>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Statements of What Matters</a:t>
            </a:r>
          </a:p>
        </p:txBody>
      </p:sp>
      <p:sp>
        <p:nvSpPr>
          <p:cNvPr id="548" name="Text Placeholder 3"/>
          <p:cNvSpPr/>
          <p:nvPr/>
        </p:nvSpPr>
        <p:spPr>
          <a:xfrm>
            <a:off x="395491" y="4136870"/>
            <a:ext cx="9889718" cy="786439"/>
          </a:xfrm>
          <a:prstGeom prst="rect">
            <a:avLst/>
          </a:prstGeom>
          <a:solidFill>
            <a:srgbClr val="ED5A3E"/>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pPr marL="394334" indent="-394334" defTabSz="695480">
              <a:lnSpc>
                <a:spcPct val="90000"/>
              </a:lnSpc>
              <a:spcBef>
                <a:spcPts val="700"/>
              </a:spcBef>
              <a:defRPr sz="1242" b="1">
                <a:solidFill>
                  <a:srgbClr val="FFFFFF"/>
                </a:solidFill>
                <a:latin typeface="MASSILIA VF"/>
                <a:ea typeface="MASSILIA VF"/>
                <a:cs typeface="MASSILIA VF"/>
                <a:sym typeface="MASSILIA VF"/>
              </a:defRPr>
            </a:pPr>
            <a:endParaRPr/>
          </a:p>
          <a:p>
            <a:pPr marL="394334" indent="-394334" algn="ctr" defTabSz="695480">
              <a:lnSpc>
                <a:spcPct val="90000"/>
              </a:lnSpc>
              <a:spcBef>
                <a:spcPts val="700"/>
              </a:spcBef>
              <a:defRPr sz="1242" b="1">
                <a:solidFill>
                  <a:srgbClr val="FFFFFF"/>
                </a:solidFill>
                <a:latin typeface="MASSILIA VF"/>
                <a:ea typeface="MASSILIA VF"/>
                <a:cs typeface="MASSILIA VF"/>
                <a:sym typeface="MASSILIA VF"/>
              </a:defRPr>
            </a:pPr>
            <a:r>
              <a:t>Creating combines skills and knowledge, drawing on the senses, inspiration and imagination.</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 name="Text Placeholder 1"/>
          <p:cNvSpPr txBox="1">
            <a:spLocks noGrp="1"/>
          </p:cNvSpPr>
          <p:nvPr>
            <p:ph type="body" sz="quarter" idx="1"/>
          </p:nvPr>
        </p:nvSpPr>
        <p:spPr>
          <a:xfrm>
            <a:off x="325820" y="867010"/>
            <a:ext cx="4939085" cy="2869687"/>
          </a:xfrm>
          <a:prstGeom prst="rect">
            <a:avLst/>
          </a:prstGeom>
        </p:spPr>
        <p:txBody>
          <a:bodyPr/>
          <a:lstStyle/>
          <a:p>
            <a:pPr defTabSz="977704">
              <a:lnSpc>
                <a:spcPct val="81000"/>
              </a:lnSpc>
              <a:spcBef>
                <a:spcPts val="1000"/>
              </a:spcBef>
              <a:buSzPct val="100000"/>
              <a:buChar char=""/>
              <a:defRPr sz="970" b="1"/>
            </a:pPr>
            <a:r>
              <a:t>Enterprising and Creative (creating own work)</a:t>
            </a:r>
            <a:r>
              <a:rPr b="0"/>
              <a:t>  </a:t>
            </a:r>
          </a:p>
          <a:p>
            <a:pPr defTabSz="977704">
              <a:lnSpc>
                <a:spcPct val="81000"/>
              </a:lnSpc>
              <a:spcBef>
                <a:spcPts val="1000"/>
              </a:spcBef>
              <a:buSzPct val="100000"/>
              <a:buChar char=""/>
              <a:defRPr sz="970"/>
            </a:pPr>
            <a:r>
              <a:t>In this unit of work learners have the opportunity to create their own ideas and have imaginative response to a mythical stimulus.   </a:t>
            </a:r>
          </a:p>
          <a:p>
            <a:pPr defTabSz="977704">
              <a:lnSpc>
                <a:spcPct val="81000"/>
              </a:lnSpc>
              <a:spcBef>
                <a:spcPts val="1000"/>
              </a:spcBef>
              <a:buSzPct val="100000"/>
              <a:buChar char=""/>
              <a:defRPr sz="970" b="1"/>
            </a:pPr>
            <a:r>
              <a:t>Ambitious Capable (building skills)</a:t>
            </a:r>
            <a:r>
              <a:rPr b="0"/>
              <a:t>  </a:t>
            </a:r>
          </a:p>
          <a:p>
            <a:pPr defTabSz="977704">
              <a:lnSpc>
                <a:spcPct val="81000"/>
              </a:lnSpc>
              <a:spcBef>
                <a:spcPts val="1000"/>
              </a:spcBef>
              <a:buSzPct val="100000"/>
              <a:buChar char=""/>
              <a:defRPr sz="970"/>
            </a:pPr>
            <a:r>
              <a:t>In this unit, learners are focusing on performance skills, muscle memory, characterisation dynamics and musicality skills needed to be successful in KS3 dance.  </a:t>
            </a:r>
          </a:p>
          <a:p>
            <a:pPr defTabSz="977704">
              <a:lnSpc>
                <a:spcPct val="81000"/>
              </a:lnSpc>
              <a:spcBef>
                <a:spcPts val="1000"/>
              </a:spcBef>
              <a:buSzPct val="100000"/>
              <a:buChar char=""/>
              <a:defRPr sz="970" b="1"/>
            </a:pPr>
            <a:r>
              <a:t>Healthy, confident (performance in Dance)</a:t>
            </a:r>
            <a:r>
              <a:rPr b="0"/>
              <a:t>  </a:t>
            </a:r>
          </a:p>
          <a:p>
            <a:pPr defTabSz="977704">
              <a:lnSpc>
                <a:spcPct val="81000"/>
              </a:lnSpc>
              <a:spcBef>
                <a:spcPts val="1000"/>
              </a:spcBef>
              <a:buSzPct val="100000"/>
              <a:buChar char=""/>
              <a:defRPr sz="970"/>
            </a:pPr>
            <a:r>
              <a:t>Confidence is key in this unit of work and learners will continue build on this through performing in front of an audience.  </a:t>
            </a:r>
          </a:p>
          <a:p>
            <a:pPr defTabSz="977704">
              <a:lnSpc>
                <a:spcPct val="81000"/>
              </a:lnSpc>
              <a:spcBef>
                <a:spcPts val="1000"/>
              </a:spcBef>
              <a:buSzPct val="100000"/>
              <a:buChar char=""/>
              <a:defRPr sz="970" b="1"/>
            </a:pPr>
            <a:r>
              <a:t>Ethical, informed (about the past)</a:t>
            </a:r>
            <a:r>
              <a:rPr b="0"/>
              <a:t>  </a:t>
            </a:r>
          </a:p>
          <a:p>
            <a:pPr defTabSz="977704">
              <a:lnSpc>
                <a:spcPct val="81000"/>
              </a:lnSpc>
              <a:spcBef>
                <a:spcPts val="1000"/>
              </a:spcBef>
              <a:buSzPct val="100000"/>
              <a:buChar char=""/>
              <a:defRPr sz="970"/>
            </a:pPr>
            <a:r>
              <a:t>Learners will be introduced to a range of topics within this lesson from both professional and amateur performances. </a:t>
            </a:r>
          </a:p>
        </p:txBody>
      </p:sp>
      <p:sp>
        <p:nvSpPr>
          <p:cNvPr id="551"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Four Purposes</a:t>
            </a:r>
          </a:p>
        </p:txBody>
      </p:sp>
      <p:sp>
        <p:nvSpPr>
          <p:cNvPr id="552"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13689" indent="-313689" defTabSz="766036">
              <a:lnSpc>
                <a:spcPct val="72000"/>
              </a:lnSpc>
              <a:spcBef>
                <a:spcPts val="800"/>
              </a:spcBef>
              <a:defRPr sz="988" b="1" u="sng">
                <a:latin typeface="+mn-lt"/>
                <a:ea typeface="+mn-ea"/>
                <a:cs typeface="+mn-cs"/>
                <a:sym typeface="Calibri"/>
              </a:defRPr>
            </a:pPr>
            <a:r>
              <a:t>Literacy </a:t>
            </a:r>
            <a:r>
              <a:rPr b="0" u="none"/>
              <a:t> </a:t>
            </a:r>
          </a:p>
          <a:p>
            <a:pPr marL="313689" indent="-313689" defTabSz="766036">
              <a:lnSpc>
                <a:spcPct val="72000"/>
              </a:lnSpc>
              <a:spcBef>
                <a:spcPts val="800"/>
              </a:spcBef>
              <a:defRPr sz="988" b="1">
                <a:latin typeface="+mn-lt"/>
                <a:ea typeface="+mn-ea"/>
                <a:cs typeface="+mn-cs"/>
                <a:sym typeface="Calibri"/>
              </a:defRPr>
            </a:pPr>
            <a:r>
              <a:t>Listening 2.4</a:t>
            </a:r>
            <a:r>
              <a:rPr b="0"/>
              <a:t> </a:t>
            </a:r>
          </a:p>
          <a:p>
            <a:pPr marL="313689" indent="-313689" defTabSz="766036">
              <a:lnSpc>
                <a:spcPct val="72000"/>
              </a:lnSpc>
              <a:spcBef>
                <a:spcPts val="800"/>
              </a:spcBef>
              <a:defRPr sz="988">
                <a:latin typeface="+mn-lt"/>
                <a:ea typeface="+mn-ea"/>
                <a:cs typeface="+mn-cs"/>
                <a:sym typeface="Calibri"/>
              </a:defRPr>
            </a:pPr>
            <a:r>
              <a:t>I can listen to and respond to others with questions and comments which focus on reasons, implications and next steps. </a:t>
            </a:r>
          </a:p>
          <a:p>
            <a:pPr marL="313689" indent="-313689" defTabSz="766036">
              <a:lnSpc>
                <a:spcPct val="72000"/>
              </a:lnSpc>
              <a:spcBef>
                <a:spcPts val="800"/>
              </a:spcBef>
              <a:defRPr sz="988">
                <a:latin typeface="+mn-lt"/>
                <a:ea typeface="+mn-ea"/>
                <a:cs typeface="+mn-cs"/>
                <a:sym typeface="Calibri"/>
              </a:defRPr>
            </a:pPr>
            <a:r>
              <a:t>I can listen in order to show agreement and disagreement in collaborative discussion and situations. </a:t>
            </a:r>
          </a:p>
          <a:p>
            <a:pPr marL="313689" indent="-313689" defTabSz="766036">
              <a:lnSpc>
                <a:spcPct val="72000"/>
              </a:lnSpc>
              <a:spcBef>
                <a:spcPts val="800"/>
              </a:spcBef>
              <a:defRPr sz="988" b="1">
                <a:latin typeface="+mn-lt"/>
                <a:ea typeface="+mn-ea"/>
                <a:cs typeface="+mn-cs"/>
                <a:sym typeface="Calibri"/>
              </a:defRPr>
            </a:pPr>
            <a:r>
              <a:t>Speaking 4.3</a:t>
            </a:r>
            <a:r>
              <a:rPr b="0"/>
              <a:t> </a:t>
            </a:r>
          </a:p>
          <a:p>
            <a:pPr marL="313689" indent="-313689" defTabSz="766036">
              <a:lnSpc>
                <a:spcPct val="72000"/>
              </a:lnSpc>
              <a:spcBef>
                <a:spcPts val="800"/>
              </a:spcBef>
              <a:defRPr sz="988">
                <a:latin typeface="+mn-lt"/>
                <a:ea typeface="+mn-ea"/>
                <a:cs typeface="+mn-cs"/>
                <a:sym typeface="Calibri"/>
              </a:defRPr>
            </a:pPr>
            <a:r>
              <a:t>I can contribute to group discussion in different roles, taking responsibility for completing the task well.  </a:t>
            </a:r>
          </a:p>
          <a:p>
            <a:pPr marL="313689" indent="-313689" defTabSz="766036">
              <a:lnSpc>
                <a:spcPct val="72000"/>
              </a:lnSpc>
              <a:spcBef>
                <a:spcPts val="800"/>
              </a:spcBef>
              <a:defRPr sz="988">
                <a:latin typeface="+mn-lt"/>
                <a:ea typeface="+mn-ea"/>
                <a:cs typeface="+mn-cs"/>
                <a:sym typeface="Calibri"/>
              </a:defRPr>
            </a:pPr>
            <a:r>
              <a:t>Oracy will be developed throughout this scheme of work with learners presenting work as well as giving feedback and feedforward further developing their oracy skills.  </a:t>
            </a:r>
          </a:p>
          <a:p>
            <a:pPr marL="313689" indent="-313689" defTabSz="766036">
              <a:lnSpc>
                <a:spcPct val="72000"/>
              </a:lnSpc>
              <a:spcBef>
                <a:spcPts val="800"/>
              </a:spcBef>
              <a:defRPr sz="988">
                <a:latin typeface="+mn-lt"/>
                <a:ea typeface="+mn-ea"/>
                <a:cs typeface="+mn-cs"/>
                <a:sym typeface="Calibri"/>
              </a:defRPr>
            </a:pPr>
            <a:r>
              <a:t>Key words vocabulary to develop each week with learners understanding new dance specific vocabulary.  </a:t>
            </a:r>
          </a:p>
        </p:txBody>
      </p:sp>
      <p:sp>
        <p:nvSpPr>
          <p:cNvPr id="553"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Cross Curricular Skills</a:t>
            </a:r>
          </a:p>
        </p:txBody>
      </p:sp>
      <p:sp>
        <p:nvSpPr>
          <p:cNvPr id="554" name="Text Placeholder 5"/>
          <p:cNvSpPr>
            <a:spLocks noGrp="1"/>
          </p:cNvSpPr>
          <p:nvPr>
            <p:ph type="body" idx="24"/>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Integral Skills</a:t>
            </a:r>
          </a:p>
        </p:txBody>
      </p:sp>
      <p:sp>
        <p:nvSpPr>
          <p:cNvPr id="555" name="Text Placeholder 6"/>
          <p:cNvSpPr>
            <a:spLocks noGrp="1"/>
          </p:cNvSpPr>
          <p:nvPr>
            <p:ph type="body" idx="2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31470" indent="-331470" defTabSz="876910">
              <a:lnSpc>
                <a:spcPct val="72000"/>
              </a:lnSpc>
              <a:spcBef>
                <a:spcPts val="900"/>
              </a:spcBef>
              <a:defRPr sz="1044" u="sng">
                <a:latin typeface="+mn-lt"/>
                <a:ea typeface="+mn-ea"/>
                <a:cs typeface="+mn-cs"/>
                <a:sym typeface="Calibri"/>
              </a:defRPr>
            </a:pPr>
            <a:r>
              <a:rPr b="1"/>
              <a:t>Creativity and innovation</a:t>
            </a:r>
          </a:p>
          <a:p>
            <a:pPr marL="331470" indent="-331470" defTabSz="876910">
              <a:lnSpc>
                <a:spcPct val="72000"/>
              </a:lnSpc>
              <a:spcBef>
                <a:spcPts val="900"/>
              </a:spcBef>
              <a:defRPr sz="1044">
                <a:latin typeface="+mn-lt"/>
                <a:ea typeface="+mn-ea"/>
                <a:cs typeface="+mn-cs"/>
                <a:sym typeface="Calibri"/>
              </a:defRPr>
            </a:pPr>
            <a:r>
              <a:t>Learners use their creative skills and imagination, discover possibilities and refine ideas to produce their own unique artistic work.</a:t>
            </a:r>
          </a:p>
          <a:p>
            <a:pPr marL="331470" indent="-331470" defTabSz="876910">
              <a:lnSpc>
                <a:spcPct val="72000"/>
              </a:lnSpc>
              <a:spcBef>
                <a:spcPts val="900"/>
              </a:spcBef>
              <a:defRPr sz="1044" b="1" u="sng">
                <a:latin typeface="+mn-lt"/>
                <a:ea typeface="+mn-ea"/>
                <a:cs typeface="+mn-cs"/>
                <a:sym typeface="Calibri"/>
              </a:defRPr>
            </a:pPr>
            <a:r>
              <a:t>Critical thinking and problem-solving</a:t>
            </a:r>
          </a:p>
          <a:p>
            <a:pPr marL="331470" indent="-331470" defTabSz="876910">
              <a:lnSpc>
                <a:spcPct val="72000"/>
              </a:lnSpc>
              <a:spcBef>
                <a:spcPts val="900"/>
              </a:spcBef>
              <a:defRPr sz="1044">
                <a:latin typeface="+mn-lt"/>
                <a:ea typeface="+mn-ea"/>
                <a:cs typeface="+mn-cs"/>
                <a:sym typeface="Calibri"/>
              </a:defRPr>
            </a:pPr>
            <a:r>
              <a:t>The evaluation involved in the creative process enables learners to develop reflective, questioning and problem-solving skills, as well as to challenge perceptions and identify solutions. </a:t>
            </a:r>
          </a:p>
          <a:p>
            <a:pPr marL="331470" indent="-331470" defTabSz="876910">
              <a:lnSpc>
                <a:spcPct val="72000"/>
              </a:lnSpc>
              <a:spcBef>
                <a:spcPts val="900"/>
              </a:spcBef>
              <a:defRPr sz="1044" b="1" u="sng">
                <a:latin typeface="+mn-lt"/>
                <a:ea typeface="+mn-ea"/>
                <a:cs typeface="+mn-cs"/>
                <a:sym typeface="Calibri"/>
              </a:defRPr>
            </a:pPr>
            <a:r>
              <a:t>Personal effectiveness</a:t>
            </a:r>
          </a:p>
          <a:p>
            <a:pPr marL="331470" indent="-331470" defTabSz="876910">
              <a:lnSpc>
                <a:spcPct val="72000"/>
              </a:lnSpc>
              <a:spcBef>
                <a:spcPts val="900"/>
              </a:spcBef>
              <a:defRPr sz="1044">
                <a:latin typeface="+mn-lt"/>
                <a:ea typeface="+mn-ea"/>
                <a:cs typeface="+mn-cs"/>
                <a:sym typeface="Calibri"/>
              </a:defRPr>
            </a:pPr>
            <a:r>
              <a:t>Learners develop self-confidence, self-esteem, independence, communication skills and social and cultural awareness.</a:t>
            </a:r>
            <a:endParaRPr u="sng"/>
          </a:p>
          <a:p>
            <a:pPr marL="331470" indent="-331470" defTabSz="876910">
              <a:lnSpc>
                <a:spcPct val="72000"/>
              </a:lnSpc>
              <a:spcBef>
                <a:spcPts val="900"/>
              </a:spcBef>
              <a:defRPr sz="1044" b="1" u="sng">
                <a:latin typeface="+mn-lt"/>
                <a:ea typeface="+mn-ea"/>
                <a:cs typeface="+mn-cs"/>
                <a:sym typeface="Calibri"/>
              </a:defRPr>
            </a:pPr>
            <a:r>
              <a:t>Planning and organising</a:t>
            </a:r>
          </a:p>
          <a:p>
            <a:pPr marL="331470" indent="-331470" defTabSz="876910">
              <a:lnSpc>
                <a:spcPct val="72000"/>
              </a:lnSpc>
              <a:spcBef>
                <a:spcPts val="900"/>
              </a:spcBef>
              <a:defRPr sz="1044">
                <a:latin typeface="+mn-lt"/>
                <a:ea typeface="+mn-ea"/>
                <a:cs typeface="+mn-cs"/>
                <a:sym typeface="Calibri"/>
              </a:defRPr>
            </a:pPr>
            <a:r>
              <a:t>Learners generate ideas, develop curiosity, explore and bring ideas into action is fundamental to this Area.</a:t>
            </a:r>
          </a:p>
        </p:txBody>
      </p:sp>
      <p:sp>
        <p:nvSpPr>
          <p:cNvPr id="556"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latin typeface="+mn-lt"/>
                <a:ea typeface="+mn-ea"/>
                <a:cs typeface="+mn-cs"/>
                <a:sym typeface="Calibri"/>
              </a:defRPr>
            </a:pPr>
            <a:r>
              <a:t>Carnival embeds many of the pedagogical principles within the scheme of work. The main ones that are focused on in this scheme are: </a:t>
            </a:r>
          </a:p>
          <a:p>
            <a:pPr marL="171450" indent="-171450">
              <a:buFont typeface="Arial"/>
              <a:buChar char="•"/>
              <a:defRPr sz="1100">
                <a:latin typeface="+mn-lt"/>
                <a:ea typeface="+mn-ea"/>
                <a:cs typeface="+mn-cs"/>
                <a:sym typeface="Calibri"/>
              </a:defRPr>
            </a:pPr>
            <a:r>
              <a:t>Maintains a consistent focus on the overall purposes of the curriculum.  </a:t>
            </a:r>
          </a:p>
          <a:p>
            <a:pPr marL="171450" indent="-171450">
              <a:buFont typeface="Arial"/>
              <a:buChar char="•"/>
              <a:defRPr sz="1100">
                <a:latin typeface="+mn-lt"/>
                <a:ea typeface="+mn-ea"/>
                <a:cs typeface="+mn-cs"/>
                <a:sym typeface="Calibri"/>
              </a:defRPr>
            </a:pPr>
            <a:r>
              <a:t>Challenges all learners by encouraging them to recognise the importance of sustained effort in meeting expectations that are high but achievable for them. </a:t>
            </a:r>
          </a:p>
          <a:p>
            <a:pPr marL="171450" indent="-171450">
              <a:buFont typeface="Arial"/>
              <a:buChar char="•"/>
              <a:defRPr sz="1100">
                <a:latin typeface="+mn-lt"/>
                <a:ea typeface="+mn-ea"/>
                <a:cs typeface="+mn-cs"/>
                <a:sym typeface="Calibri"/>
              </a:defRPr>
            </a:pPr>
            <a:r>
              <a:t>Means employing a blend of approaches including those that promote problem-solving, creative and critical thinking. </a:t>
            </a:r>
          </a:p>
          <a:p>
            <a:pPr marL="171450" indent="-171450">
              <a:buFont typeface="Arial"/>
              <a:buChar char="•"/>
              <a:defRPr sz="1100">
                <a:latin typeface="+mn-lt"/>
                <a:ea typeface="+mn-ea"/>
                <a:cs typeface="+mn-cs"/>
                <a:sym typeface="Calibri"/>
              </a:defRPr>
            </a:pPr>
            <a:r>
              <a:t>Creates authentic contexts for learning.</a:t>
            </a:r>
          </a:p>
        </p:txBody>
      </p:sp>
      <p:sp>
        <p:nvSpPr>
          <p:cNvPr id="557" name="Text Placeholder 8"/>
          <p:cNvSpPr>
            <a:spLocks noGrp="1"/>
          </p:cNvSpPr>
          <p:nvPr>
            <p:ph type="body" idx="27"/>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Pedagogical Principles</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 name="Text Placeholder 1"/>
          <p:cNvSpPr txBox="1">
            <a:spLocks noGrp="1"/>
          </p:cNvSpPr>
          <p:nvPr>
            <p:ph type="body" sz="quarter" idx="1"/>
          </p:nvPr>
        </p:nvSpPr>
        <p:spPr>
          <a:xfrm>
            <a:off x="325705" y="1572687"/>
            <a:ext cx="3229201" cy="2513059"/>
          </a:xfrm>
          <a:prstGeom prst="rect">
            <a:avLst/>
          </a:prstGeom>
        </p:spPr>
        <p:txBody>
          <a:bodyPr/>
          <a:lstStyle/>
          <a:p>
            <a:pPr>
              <a:buSzPct val="100000"/>
              <a:buChar char=""/>
              <a:defRPr sz="1100"/>
            </a:pPr>
            <a:r>
              <a:t>Carnival is a continuation to increasing the effectiveness of the learners. It allows learners to develop their choreographic skills, have more autonomy over their own work as well as increasing their use of imaginative responses to a stimulus. This is something that will help them in all areas of the curriculum. </a:t>
            </a:r>
          </a:p>
          <a:p>
            <a:pPr>
              <a:buSzPct val="100000"/>
              <a:buChar char=""/>
              <a:defRPr sz="1100">
                <a:latin typeface="+mn-lt"/>
                <a:ea typeface="+mn-ea"/>
                <a:cs typeface="+mn-cs"/>
                <a:sym typeface="Calibri"/>
              </a:defRPr>
            </a:pPr>
            <a:r>
              <a:t>Learners will gain greater confidence by being able to explore, experience, interpret, create and respond through this scheme of learning. </a:t>
            </a:r>
          </a:p>
        </p:txBody>
      </p:sp>
      <p:sp>
        <p:nvSpPr>
          <p:cNvPr id="560"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81000" indent="-381000">
              <a:defRPr sz="1200"/>
            </a:lvl1pPr>
          </a:lstStyle>
          <a:p>
            <a:r>
              <a:t>Increasing effectiveness as a learner</a:t>
            </a:r>
          </a:p>
        </p:txBody>
      </p:sp>
      <p:sp>
        <p:nvSpPr>
          <p:cNvPr id="561"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I</a:t>
            </a:r>
            <a:r>
              <a:rPr sz="1100">
                <a:latin typeface="+mn-lt"/>
                <a:ea typeface="+mn-ea"/>
                <a:cs typeface="+mn-cs"/>
                <a:sym typeface="Calibri"/>
              </a:rPr>
              <a:t>n Carnival, learners get to explore Performing Arts through creating their own work, evaluating their work and the work of others and being a critical audience member for their peers. </a:t>
            </a:r>
          </a:p>
          <a:p>
            <a:pPr marL="349250" indent="-349250">
              <a:defRPr sz="1100">
                <a:latin typeface="+mn-lt"/>
                <a:ea typeface="+mn-ea"/>
                <a:cs typeface="+mn-cs"/>
                <a:sym typeface="Calibri"/>
              </a:defRPr>
            </a:pPr>
            <a:r>
              <a:t>Learners will learn and refine different types of knowledge and skills including the techniques, required to choreograph within dance.  </a:t>
            </a:r>
          </a:p>
        </p:txBody>
      </p:sp>
      <p:sp>
        <p:nvSpPr>
          <p:cNvPr id="562"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Increasing breadth and depth of knowledge</a:t>
            </a:r>
          </a:p>
        </p:txBody>
      </p:sp>
      <p:sp>
        <p:nvSpPr>
          <p:cNvPr id="563"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latin typeface="+mn-lt"/>
                <a:ea typeface="+mn-ea"/>
                <a:cs typeface="+mn-cs"/>
                <a:sym typeface="Calibri"/>
              </a:defRPr>
            </a:pPr>
            <a:r>
              <a:t>Progression in this scheme of learning is demonstrated through the development of the key dance relationships as well as the development of the learners capabilities to explore, respond and reflect within the disciplines of dancing. </a:t>
            </a:r>
          </a:p>
          <a:p>
            <a:pPr marL="349250" indent="-349250">
              <a:defRPr sz="1100">
                <a:latin typeface="+mn-lt"/>
                <a:ea typeface="+mn-ea"/>
                <a:cs typeface="+mn-cs"/>
                <a:sym typeface="Calibri"/>
              </a:defRPr>
            </a:pPr>
            <a:r>
              <a:t>In this early stage of introductory dance, I would expect learners to have a growing curiosity for being creative and innovative.</a:t>
            </a:r>
          </a:p>
        </p:txBody>
      </p:sp>
      <p:sp>
        <p:nvSpPr>
          <p:cNvPr id="564"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Deepening understanding of the ideas and disciplines within Areas</a:t>
            </a:r>
          </a:p>
        </p:txBody>
      </p:sp>
      <p:sp>
        <p:nvSpPr>
          <p:cNvPr id="565"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Principles of Progression</a:t>
            </a:r>
          </a:p>
        </p:txBody>
      </p:sp>
      <p:sp>
        <p:nvSpPr>
          <p:cNvPr id="566" name="Text Placeholder 8"/>
          <p:cNvSpPr>
            <a:spLocks noGrp="1"/>
          </p:cNvSpPr>
          <p:nvPr>
            <p:ph type="body" idx="27"/>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latin typeface="Calibri Light"/>
                <a:ea typeface="Calibri Light"/>
                <a:cs typeface="Calibri Light"/>
                <a:sym typeface="Calibri Light"/>
              </a:defRPr>
            </a:pPr>
            <a:r>
              <a:t>As learners continue to develop within year 7 dance, learners level of control, accuracy and fluency will  grow as the learners confidence and ability progresses. Learning at this stage will continue to be developed by using intermediate dance actions, choreographic devices and dance relationships but this will progress over time. </a:t>
            </a:r>
          </a:p>
          <a:p>
            <a:pPr marL="349250" indent="-349250">
              <a:defRPr sz="1100">
                <a:latin typeface="Calibri Light"/>
                <a:ea typeface="Calibri Light"/>
                <a:cs typeface="Calibri Light"/>
                <a:sym typeface="Calibri Light"/>
              </a:defRPr>
            </a:pPr>
            <a:r>
              <a:t>When evaluating their work in this unit, learners are required to know the main key words linked to movement and use them when evaluating others and themselves.</a:t>
            </a:r>
          </a:p>
        </p:txBody>
      </p:sp>
      <p:sp>
        <p:nvSpPr>
          <p:cNvPr id="567" name="Text Placeholder 9"/>
          <p:cNvSpPr>
            <a:spLocks noGrp="1"/>
          </p:cNvSpPr>
          <p:nvPr>
            <p:ph type="body" idx="28"/>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Refinement and growing sophistication in the use and application of skills</a:t>
            </a:r>
          </a:p>
        </p:txBody>
      </p:sp>
      <p:sp>
        <p:nvSpPr>
          <p:cNvPr id="568" name="Text Placeholder 10"/>
          <p:cNvSpPr>
            <a:spLocks noGrp="1"/>
          </p:cNvSpPr>
          <p:nvPr>
            <p:ph type="body" idx="29"/>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9250" indent="-349250">
              <a:defRPr sz="1100">
                <a:latin typeface="+mn-lt"/>
                <a:ea typeface="+mn-ea"/>
                <a:cs typeface="+mn-cs"/>
                <a:sym typeface="Calibri"/>
              </a:defRPr>
            </a:lvl1pPr>
          </a:lstStyle>
          <a:p>
            <a:r>
              <a:t>Carnival is a transferrable scheme linked to their KS3 work of Silent movies in Drama. Within the Silent movie scheme the learners develop their knowledge of how to create an entertaining performance without vocals within a performance. This will be transferable to providing entertaining movements within choreography. </a:t>
            </a:r>
          </a:p>
        </p:txBody>
      </p:sp>
      <p:sp>
        <p:nvSpPr>
          <p:cNvPr id="569" name="Text Placeholder 11"/>
          <p:cNvSpPr>
            <a:spLocks noGrp="1"/>
          </p:cNvSpPr>
          <p:nvPr>
            <p:ph type="body" idx="30"/>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Making connections and transferring learning into new contexts</a:t>
            </a:r>
          </a:p>
        </p:txBody>
      </p:sp>
      <p:sp>
        <p:nvSpPr>
          <p:cNvPr id="570" name="Text Placeholder 12"/>
          <p:cNvSpPr>
            <a:spLocks noGrp="1"/>
          </p:cNvSpPr>
          <p:nvPr>
            <p:ph type="body" idx="3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9250" indent="-349250">
              <a:defRPr sz="1100">
                <a:latin typeface="+mn-lt"/>
                <a:ea typeface="+mn-ea"/>
                <a:cs typeface="+mn-cs"/>
                <a:sym typeface="Calibri"/>
              </a:defRPr>
            </a:lvl1pPr>
          </a:lstStyle>
          <a:p>
            <a:r>
              <a:t>The main issues at KS3 is the ability to recall because the learners only have dance  once every two weeks. To address these issues, we revisit skills as often as we can and focus on performance confidence, ability and quality as a main focus for year 7 dance. </a:t>
            </a:r>
          </a:p>
        </p:txBody>
      </p:sp>
      <p:sp>
        <p:nvSpPr>
          <p:cNvPr id="571" name="Text Placeholder 13"/>
          <p:cNvSpPr>
            <a:spLocks noGrp="1"/>
          </p:cNvSpPr>
          <p:nvPr>
            <p:ph type="body" idx="32"/>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08940" indent="-408940" defTabSz="927307">
              <a:spcBef>
                <a:spcPts val="1000"/>
              </a:spcBef>
              <a:defRPr sz="1288"/>
            </a:lvl1pPr>
          </a:lstStyle>
          <a:p>
            <a:r>
              <a:t>Additional notes &amp; Misconceptions</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 name="Text Placeholder 1"/>
          <p:cNvSpPr txBox="1">
            <a:spLocks noGrp="1"/>
          </p:cNvSpPr>
          <p:nvPr>
            <p:ph type="body" sz="half" idx="1"/>
          </p:nvPr>
        </p:nvSpPr>
        <p:spPr>
          <a:xfrm>
            <a:off x="325705" y="1572688"/>
            <a:ext cx="3229510" cy="5643904"/>
          </a:xfrm>
          <a:prstGeom prst="rect">
            <a:avLst/>
          </a:prstGeom>
        </p:spPr>
        <p:txBody>
          <a:bodyPr/>
          <a:lstStyle/>
          <a:p>
            <a:pPr marL="444500" indent="-444500">
              <a:buSzPct val="100000"/>
              <a:buChar char="·"/>
              <a:defRPr>
                <a:solidFill>
                  <a:srgbClr val="000000"/>
                </a:solidFill>
                <a:latin typeface="+mn-lt"/>
                <a:ea typeface="+mn-ea"/>
                <a:cs typeface="+mn-cs"/>
                <a:sym typeface="Calibri"/>
              </a:defRPr>
            </a:pPr>
            <a:r>
              <a:t>I can explore and experiment with and then select appropriate creative techniques, practices, materials, processes, resources, tools and technologies.</a:t>
            </a:r>
          </a:p>
          <a:p>
            <a:pPr marL="444500" indent="-444500">
              <a:buSzPct val="100000"/>
              <a:buChar char="·"/>
              <a:defRPr>
                <a:solidFill>
                  <a:srgbClr val="000000"/>
                </a:solidFill>
                <a:latin typeface="+mn-lt"/>
                <a:ea typeface="+mn-ea"/>
                <a:cs typeface="+mn-cs"/>
                <a:sym typeface="Calibri"/>
              </a:defRPr>
            </a:pPr>
            <a:r>
              <a:t>I can explore how and why creative work is made by asking questions and developing my own answers.</a:t>
            </a:r>
          </a:p>
          <a:p>
            <a:pPr marL="444500" indent="-444500">
              <a:buSzPct val="100000"/>
              <a:buChar char="·"/>
              <a:defRPr>
                <a:solidFill>
                  <a:srgbClr val="000000"/>
                </a:solidFill>
                <a:latin typeface="+mn-lt"/>
                <a:ea typeface="+mn-ea"/>
                <a:cs typeface="+mn-cs"/>
                <a:sym typeface="Calibri"/>
              </a:defRPr>
            </a:pPr>
            <a:r>
              <a:t>I can explore and describe how artists and creative work communicate mood, feelings and ideas.</a:t>
            </a:r>
          </a:p>
        </p:txBody>
      </p:sp>
      <p:sp>
        <p:nvSpPr>
          <p:cNvPr id="574"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2</a:t>
            </a:r>
          </a:p>
        </p:txBody>
      </p:sp>
      <p:sp>
        <p:nvSpPr>
          <p:cNvPr id="575"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435609" indent="-435609" defTabSz="987784">
              <a:lnSpc>
                <a:spcPct val="100000"/>
              </a:lnSpc>
              <a:spcBef>
                <a:spcPts val="0"/>
              </a:spcBef>
              <a:defRPr sz="1372">
                <a:solidFill>
                  <a:srgbClr val="000000"/>
                </a:solidFill>
                <a:latin typeface="+mn-lt"/>
                <a:ea typeface="+mn-ea"/>
                <a:cs typeface="+mn-cs"/>
                <a:sym typeface="Calibri"/>
              </a:defRPr>
            </a:pPr>
            <a:r>
              <a:t>I can explore and experiment independently and demonstrate technical control with a range of creative materials, processes, resources,</a:t>
            </a:r>
            <a:r>
              <a:rPr>
                <a:latin typeface="+mj-lt"/>
                <a:ea typeface="+mj-ea"/>
                <a:cs typeface="+mj-cs"/>
                <a:sym typeface="Helvetica"/>
              </a:rPr>
              <a:t> </a:t>
            </a:r>
            <a:r>
              <a:t>tools and technologies</a:t>
            </a:r>
            <a:r>
              <a:rPr>
                <a:latin typeface="+mj-lt"/>
                <a:ea typeface="+mj-ea"/>
                <a:cs typeface="+mj-cs"/>
                <a:sym typeface="Helvetica"/>
              </a:rPr>
              <a:t> </a:t>
            </a:r>
            <a:r>
              <a:t>showing innovation and resilience.</a:t>
            </a:r>
          </a:p>
          <a:p>
            <a:pPr marL="435609" indent="-435609" defTabSz="987784">
              <a:lnSpc>
                <a:spcPct val="100000"/>
              </a:lnSpc>
              <a:spcBef>
                <a:spcPts val="0"/>
              </a:spcBef>
              <a:defRPr sz="1372">
                <a:solidFill>
                  <a:srgbClr val="000000"/>
                </a:solidFill>
                <a:latin typeface="+mn-lt"/>
                <a:ea typeface="+mn-ea"/>
                <a:cs typeface="+mn-cs"/>
                <a:sym typeface="Calibri"/>
              </a:defRPr>
            </a:pPr>
            <a:endParaRPr/>
          </a:p>
          <a:p>
            <a:pPr marL="435609" indent="-435609" defTabSz="987784">
              <a:lnSpc>
                <a:spcPct val="100000"/>
              </a:lnSpc>
              <a:spcBef>
                <a:spcPts val="0"/>
              </a:spcBef>
              <a:defRPr sz="1372">
                <a:solidFill>
                  <a:srgbClr val="000000"/>
                </a:solidFill>
                <a:latin typeface="+mn-lt"/>
                <a:ea typeface="+mn-ea"/>
                <a:cs typeface="+mn-cs"/>
                <a:sym typeface="Calibri"/>
              </a:defRPr>
            </a:pPr>
            <a:r>
              <a:t>I can explore the effects that a range of creative</a:t>
            </a:r>
            <a:r>
              <a:rPr>
                <a:latin typeface="+mj-lt"/>
                <a:ea typeface="+mj-ea"/>
                <a:cs typeface="+mj-cs"/>
                <a:sym typeface="Helvetica"/>
              </a:rPr>
              <a:t> </a:t>
            </a:r>
            <a:r>
              <a:t>techniques, materials, processes, resources, tools and technologies have on my own and others’</a:t>
            </a:r>
            <a:r>
              <a:rPr>
                <a:latin typeface="+mj-lt"/>
                <a:ea typeface="+mj-ea"/>
                <a:cs typeface="+mj-cs"/>
                <a:sym typeface="Helvetica"/>
              </a:rPr>
              <a:t> </a:t>
            </a:r>
            <a:r>
              <a:t>creative work. </a:t>
            </a:r>
          </a:p>
          <a:p>
            <a:pPr marL="435609" indent="-435609" defTabSz="987784">
              <a:lnSpc>
                <a:spcPct val="100000"/>
              </a:lnSpc>
              <a:spcBef>
                <a:spcPts val="0"/>
              </a:spcBef>
              <a:defRPr sz="1372">
                <a:solidFill>
                  <a:srgbClr val="000000"/>
                </a:solidFill>
                <a:latin typeface="+mn-lt"/>
                <a:ea typeface="+mn-ea"/>
                <a:cs typeface="+mn-cs"/>
                <a:sym typeface="Calibri"/>
              </a:defRPr>
            </a:pPr>
            <a:endParaRPr/>
          </a:p>
          <a:p>
            <a:pPr marL="435609" indent="-435609" defTabSz="987784">
              <a:lnSpc>
                <a:spcPct val="100000"/>
              </a:lnSpc>
              <a:spcBef>
                <a:spcPts val="0"/>
              </a:spcBef>
              <a:defRPr sz="1372">
                <a:solidFill>
                  <a:srgbClr val="000000"/>
                </a:solidFill>
                <a:latin typeface="+mn-lt"/>
                <a:ea typeface="+mn-ea"/>
                <a:cs typeface="+mn-cs"/>
                <a:sym typeface="Calibri"/>
              </a:defRPr>
            </a:pPr>
            <a:r>
              <a:t>I can explore how creative work can</a:t>
            </a:r>
            <a:r>
              <a:rPr>
                <a:latin typeface="+mj-lt"/>
                <a:ea typeface="+mj-ea"/>
                <a:cs typeface="+mj-cs"/>
                <a:sym typeface="Helvetica"/>
              </a:rPr>
              <a:t> </a:t>
            </a:r>
            <a:r>
              <a:t>represent, document, share and celebrate personal, social and cultural identities. </a:t>
            </a:r>
          </a:p>
          <a:p>
            <a:pPr marL="435609" indent="-435609" defTabSz="987784">
              <a:lnSpc>
                <a:spcPct val="100000"/>
              </a:lnSpc>
              <a:spcBef>
                <a:spcPts val="0"/>
              </a:spcBef>
              <a:defRPr sz="1372">
                <a:solidFill>
                  <a:srgbClr val="000000"/>
                </a:solidFill>
                <a:latin typeface="+mn-lt"/>
                <a:ea typeface="+mn-ea"/>
                <a:cs typeface="+mn-cs"/>
                <a:sym typeface="Calibri"/>
              </a:defRPr>
            </a:pPr>
            <a:endParaRPr/>
          </a:p>
          <a:p>
            <a:pPr marL="435609" indent="-435609" defTabSz="987784">
              <a:lnSpc>
                <a:spcPct val="100000"/>
              </a:lnSpc>
              <a:spcBef>
                <a:spcPts val="0"/>
              </a:spcBef>
              <a:defRPr sz="1372">
                <a:solidFill>
                  <a:srgbClr val="000000"/>
                </a:solidFill>
                <a:latin typeface="+mn-lt"/>
                <a:ea typeface="+mn-ea"/>
                <a:cs typeface="+mn-cs"/>
                <a:sym typeface="Calibri"/>
              </a:defRPr>
            </a:pPr>
            <a:r>
              <a:t>I can explore and describe how artists and</a:t>
            </a:r>
            <a:r>
              <a:rPr>
                <a:latin typeface="+mj-lt"/>
                <a:ea typeface="+mj-ea"/>
                <a:cs typeface="+mj-cs"/>
                <a:sym typeface="Helvetica"/>
              </a:rPr>
              <a:t> </a:t>
            </a:r>
            <a:r>
              <a:t>creative work</a:t>
            </a:r>
            <a:r>
              <a:rPr>
                <a:latin typeface="+mj-lt"/>
                <a:ea typeface="+mj-ea"/>
                <a:cs typeface="+mj-cs"/>
                <a:sym typeface="Helvetica"/>
              </a:rPr>
              <a:t> </a:t>
            </a:r>
            <a:r>
              <a:t>communicate mood, feelings and ideas and the impact they have on an audience. </a:t>
            </a:r>
          </a:p>
        </p:txBody>
      </p:sp>
      <p:sp>
        <p:nvSpPr>
          <p:cNvPr id="576"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3</a:t>
            </a:r>
          </a:p>
        </p:txBody>
      </p:sp>
      <p:sp>
        <p:nvSpPr>
          <p:cNvPr id="577"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lnSpc>
                <a:spcPct val="100000"/>
              </a:lnSpc>
              <a:spcBef>
                <a:spcPts val="0"/>
              </a:spcBef>
              <a:defRPr>
                <a:solidFill>
                  <a:srgbClr val="000000"/>
                </a:solidFill>
                <a:latin typeface="+mn-lt"/>
                <a:ea typeface="+mn-ea"/>
                <a:cs typeface="+mn-cs"/>
                <a:sym typeface="Calibri"/>
              </a:defRPr>
            </a:pPr>
            <a: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marL="0" indent="0">
              <a:lnSpc>
                <a:spcPct val="100000"/>
              </a:lnSpc>
              <a:spcBef>
                <a:spcPts val="0"/>
              </a:spcBef>
              <a:buSzTx/>
              <a:buFontTx/>
              <a:buNone/>
              <a:defRPr>
                <a:solidFill>
                  <a:srgbClr val="000000"/>
                </a:solidFill>
                <a:latin typeface="+mn-lt"/>
                <a:ea typeface="+mn-ea"/>
                <a:cs typeface="+mn-cs"/>
                <a:sym typeface="Calibri"/>
              </a:defRPr>
            </a:pPr>
            <a:endParaRPr/>
          </a:p>
          <a:p>
            <a:pPr>
              <a:lnSpc>
                <a:spcPct val="100000"/>
              </a:lnSpc>
              <a:spcBef>
                <a:spcPts val="0"/>
              </a:spcBef>
              <a:defRPr>
                <a:solidFill>
                  <a:srgbClr val="000000"/>
                </a:solidFill>
                <a:latin typeface="+mn-lt"/>
                <a:ea typeface="+mn-ea"/>
                <a:cs typeface="+mn-cs"/>
                <a:sym typeface="Calibri"/>
              </a:defRPr>
            </a:pPr>
            <a:r>
              <a:t>I can explore creative work, understanding the personal, social, cultural and historical context, including the</a:t>
            </a:r>
            <a:r>
              <a:rPr>
                <a:latin typeface="+mj-lt"/>
                <a:ea typeface="+mj-ea"/>
                <a:cs typeface="+mj-cs"/>
                <a:sym typeface="Helvetica"/>
              </a:rPr>
              <a:t> </a:t>
            </a:r>
            <a:r>
              <a:t>conventions</a:t>
            </a:r>
            <a:r>
              <a:rPr>
                <a:latin typeface="+mj-lt"/>
                <a:ea typeface="+mj-ea"/>
                <a:cs typeface="+mj-cs"/>
                <a:sym typeface="Helvetica"/>
              </a:rPr>
              <a:t> </a:t>
            </a:r>
            <a:r>
              <a:t>of the period in which it was created. </a:t>
            </a:r>
          </a:p>
          <a:p>
            <a:pPr>
              <a:lnSpc>
                <a:spcPct val="100000"/>
              </a:lnSpc>
              <a:spcBef>
                <a:spcPts val="0"/>
              </a:spcBef>
              <a:defRPr>
                <a:solidFill>
                  <a:srgbClr val="000000"/>
                </a:solidFill>
                <a:latin typeface="+mn-lt"/>
                <a:ea typeface="+mn-ea"/>
                <a:cs typeface="+mn-cs"/>
                <a:sym typeface="Calibri"/>
              </a:defRPr>
            </a:pPr>
            <a:endParaRPr/>
          </a:p>
          <a:p>
            <a:pPr>
              <a:lnSpc>
                <a:spcPct val="100000"/>
              </a:lnSpc>
              <a:spcBef>
                <a:spcPts val="0"/>
              </a:spcBef>
              <a:defRPr>
                <a:solidFill>
                  <a:srgbClr val="000000"/>
                </a:solidFill>
                <a:latin typeface="+mn-lt"/>
                <a:ea typeface="+mn-ea"/>
                <a:cs typeface="+mn-cs"/>
                <a:sym typeface="Calibri"/>
              </a:defRPr>
            </a:pPr>
            <a:r>
              <a:t>I can investigate and understand how meaning is communicated through the ideas of other artists and performers. </a:t>
            </a:r>
          </a:p>
        </p:txBody>
      </p:sp>
      <p:sp>
        <p:nvSpPr>
          <p:cNvPr id="578"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4</a:t>
            </a:r>
          </a:p>
        </p:txBody>
      </p:sp>
      <p:sp>
        <p:nvSpPr>
          <p:cNvPr id="579"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Progression Steps to inform teaching</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 name="Text Placeholder 1"/>
          <p:cNvSpPr txBox="1">
            <a:spLocks noGrp="1"/>
          </p:cNvSpPr>
          <p:nvPr>
            <p:ph type="body" sz="half" idx="1"/>
          </p:nvPr>
        </p:nvSpPr>
        <p:spPr>
          <a:xfrm>
            <a:off x="325705" y="1572688"/>
            <a:ext cx="3229510" cy="5643904"/>
          </a:xfrm>
          <a:prstGeom prst="rect">
            <a:avLst/>
          </a:prstGeom>
        </p:spPr>
        <p:txBody>
          <a:bodyPr/>
          <a:lstStyle/>
          <a:p>
            <a:pPr marL="431165" indent="-431165" defTabSz="977704">
              <a:spcBef>
                <a:spcPts val="1000"/>
              </a:spcBef>
              <a:buSzPct val="100000"/>
              <a:buChar char="·"/>
              <a:defRPr sz="1358">
                <a:solidFill>
                  <a:srgbClr val="000000"/>
                </a:solidFill>
              </a:defRPr>
            </a:pPr>
            <a:r>
              <a:t>I can communicate ideas and choreographic devices for an audience and for purposes and outcomes in my creative work.</a:t>
            </a:r>
          </a:p>
          <a:p>
            <a:pPr marL="431165" indent="-431165" defTabSz="977704">
              <a:spcBef>
                <a:spcPts val="1000"/>
              </a:spcBef>
              <a:buSzPct val="100000"/>
              <a:buChar char="·"/>
              <a:defRPr sz="1358">
                <a:solidFill>
                  <a:srgbClr val="000000"/>
                </a:solidFill>
              </a:defRPr>
            </a:pPr>
            <a:r>
              <a:t>I am beginning to apply techniques in my creative work with guidance and direction.</a:t>
            </a:r>
          </a:p>
          <a:p>
            <a:pPr marL="431165" indent="-431165" defTabSz="977704">
              <a:spcBef>
                <a:spcPts val="1000"/>
              </a:spcBef>
              <a:buSzPct val="100000"/>
              <a:buChar char="·"/>
              <a:defRPr sz="1358">
                <a:solidFill>
                  <a:srgbClr val="000000"/>
                </a:solidFill>
              </a:defRPr>
            </a:pPr>
            <a:r>
              <a:t>I can create my own choreography and work collaboratively with others to develop creative ideas.</a:t>
            </a:r>
          </a:p>
          <a:p>
            <a:pPr marL="431165" indent="-431165" defTabSz="977704">
              <a:spcBef>
                <a:spcPts val="1000"/>
              </a:spcBef>
              <a:buSzPct val="100000"/>
              <a:buChar char="·"/>
              <a:defRPr sz="1358">
                <a:solidFill>
                  <a:srgbClr val="000000"/>
                </a:solidFill>
              </a:defRPr>
            </a:pPr>
            <a:r>
              <a:t>I can perform, choreograph, exhibit and share my creative work in a variety of ways for different audiences, inspired by a range of stimuli and choreography.</a:t>
            </a:r>
          </a:p>
          <a:p>
            <a:pPr marL="431165" indent="-431165" defTabSz="977704">
              <a:spcBef>
                <a:spcPts val="1000"/>
              </a:spcBef>
              <a:buSzPct val="100000"/>
              <a:buChar char="·"/>
              <a:defRPr sz="1358">
                <a:solidFill>
                  <a:srgbClr val="000000"/>
                </a:solidFill>
              </a:defRPr>
            </a:pPr>
            <a:r>
              <a:t>I am beginning to demonstrate resilience and flexibility in approaching creative challenges.</a:t>
            </a:r>
          </a:p>
          <a:p>
            <a:pPr marL="431165" indent="-431165" defTabSz="977704">
              <a:spcBef>
                <a:spcPts val="1000"/>
              </a:spcBef>
              <a:buSzPct val="100000"/>
              <a:buChar char="·"/>
              <a:defRPr sz="1358">
                <a:solidFill>
                  <a:srgbClr val="000000"/>
                </a:solidFill>
              </a:defRPr>
            </a:pPr>
            <a:r>
              <a:t>I can use some lifts and balances safely and with some control under supervision.</a:t>
            </a:r>
          </a:p>
        </p:txBody>
      </p:sp>
      <p:sp>
        <p:nvSpPr>
          <p:cNvPr id="582"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2</a:t>
            </a:r>
          </a:p>
        </p:txBody>
      </p:sp>
      <p:sp>
        <p:nvSpPr>
          <p:cNvPr id="583"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91159" indent="-391159" defTabSz="886989">
              <a:spcBef>
                <a:spcPts val="900"/>
              </a:spcBef>
              <a:defRPr sz="1232">
                <a:solidFill>
                  <a:srgbClr val="000000"/>
                </a:solidFill>
              </a:defRPr>
            </a:pPr>
            <a:r>
              <a:t>I can combine my knowledge, experience and understanding to plan and communicate my creative work for a range of different audiences, purposes and outcomes.</a:t>
            </a:r>
          </a:p>
          <a:p>
            <a:pPr marL="391159" indent="-391159" defTabSz="886989">
              <a:spcBef>
                <a:spcPts val="900"/>
              </a:spcBef>
              <a:defRPr sz="1232">
                <a:solidFill>
                  <a:srgbClr val="000000"/>
                </a:solidFill>
              </a:defRPr>
            </a:pPr>
            <a:r>
              <a:t>I can draw upon my familiarity with a range of discipline-specific techniques in my creative work.</a:t>
            </a:r>
          </a:p>
          <a:p>
            <a:pPr marL="391159" indent="-391159" defTabSz="886989">
              <a:spcBef>
                <a:spcPts val="900"/>
              </a:spcBef>
              <a:defRPr sz="1232">
                <a:solidFill>
                  <a:srgbClr val="000000"/>
                </a:solidFill>
              </a:defRPr>
            </a:pPr>
            <a:r>
              <a:t>I can draw upon my design knowledge and make connections with greater independence to modify and develop my creative designs.</a:t>
            </a:r>
          </a:p>
          <a:p>
            <a:pPr marL="391159" indent="-391159" defTabSz="886989">
              <a:spcBef>
                <a:spcPts val="900"/>
              </a:spcBef>
              <a:defRPr sz="1232">
                <a:solidFill>
                  <a:srgbClr val="000000"/>
                </a:solidFill>
              </a:defRPr>
            </a:pPr>
            <a:r>
              <a:t>I can perform, produce, design, exhibit and share my creative work in formal and non-formal contexts, considering the impact of my creative work on the audience.</a:t>
            </a:r>
          </a:p>
          <a:p>
            <a:pPr marL="391159" indent="-391159" defTabSz="886989">
              <a:spcBef>
                <a:spcPts val="900"/>
              </a:spcBef>
              <a:defRPr sz="1232">
                <a:solidFill>
                  <a:srgbClr val="000000"/>
                </a:solidFill>
              </a:defRPr>
            </a:pPr>
            <a:r>
              <a:t>I can identify and respond creatively to challenges with resilience and flexibility.</a:t>
            </a:r>
          </a:p>
          <a:p>
            <a:pPr marL="391159" indent="-391159" defTabSz="886989">
              <a:spcBef>
                <a:spcPts val="900"/>
              </a:spcBef>
              <a:defRPr sz="1232">
                <a:solidFill>
                  <a:srgbClr val="000000"/>
                </a:solidFill>
              </a:defRPr>
            </a:pPr>
            <a:r>
              <a:t>I can safely choose and use the correct actions, shapes and devices with some consideration for others.</a:t>
            </a:r>
          </a:p>
        </p:txBody>
      </p:sp>
      <p:sp>
        <p:nvSpPr>
          <p:cNvPr id="584"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3</a:t>
            </a:r>
          </a:p>
        </p:txBody>
      </p:sp>
      <p:sp>
        <p:nvSpPr>
          <p:cNvPr id="585"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431165" indent="-431165" defTabSz="977704">
              <a:lnSpc>
                <a:spcPct val="81000"/>
              </a:lnSpc>
              <a:spcBef>
                <a:spcPts val="1000"/>
              </a:spcBef>
              <a:defRPr sz="1358">
                <a:solidFill>
                  <a:srgbClr val="000000"/>
                </a:solidFill>
              </a:defRPr>
            </a:pPr>
            <a:r>
              <a:t>I can use my experimentation and investigation to manipulate creative work with purpose and intent when communicating my ideas.</a:t>
            </a:r>
          </a:p>
          <a:p>
            <a:pPr marL="431165" indent="-431165" defTabSz="977704">
              <a:lnSpc>
                <a:spcPct val="81000"/>
              </a:lnSpc>
              <a:spcBef>
                <a:spcPts val="1000"/>
              </a:spcBef>
              <a:defRPr sz="1358">
                <a:solidFill>
                  <a:srgbClr val="000000"/>
                </a:solidFill>
              </a:defRPr>
            </a:pPr>
            <a:r>
              <a:t>I can apply specialised technical skills in my creative work.</a:t>
            </a:r>
          </a:p>
          <a:p>
            <a:pPr marL="431165" indent="-431165" defTabSz="977704">
              <a:lnSpc>
                <a:spcPct val="81000"/>
              </a:lnSpc>
              <a:spcBef>
                <a:spcPts val="1000"/>
              </a:spcBef>
              <a:defRPr sz="1358">
                <a:solidFill>
                  <a:srgbClr val="000000"/>
                </a:solidFill>
              </a:defRPr>
            </a:pPr>
            <a:r>
              <a:t>I can purposefully use my choreographic skills and apply a range of solutions to clarify and refine final creative ideas.</a:t>
            </a:r>
          </a:p>
          <a:p>
            <a:pPr marL="431165" indent="-431165" defTabSz="977704">
              <a:lnSpc>
                <a:spcPct val="81000"/>
              </a:lnSpc>
              <a:spcBef>
                <a:spcPts val="1000"/>
              </a:spcBef>
              <a:defRPr sz="1358">
                <a:solidFill>
                  <a:srgbClr val="000000"/>
                </a:solidFill>
              </a:defRPr>
            </a:pPr>
            <a:r>
              <a:t>I can perform, choreograph, exhibit and share my creative work showing an awareness of artistic intent and of audience.</a:t>
            </a:r>
          </a:p>
          <a:p>
            <a:pPr marL="431165" indent="-431165" defTabSz="977704">
              <a:lnSpc>
                <a:spcPct val="81000"/>
              </a:lnSpc>
              <a:spcBef>
                <a:spcPts val="1000"/>
              </a:spcBef>
              <a:defRPr sz="1358">
                <a:solidFill>
                  <a:srgbClr val="000000"/>
                </a:solidFill>
              </a:defRPr>
            </a:pPr>
            <a:r>
              <a:t>I can draw upon my experiences and knowledge to inform and develop strategies to overcome creative challenges with imagination and resilience.</a:t>
            </a:r>
          </a:p>
          <a:p>
            <a:pPr marL="431165" indent="-431165" defTabSz="977704">
              <a:lnSpc>
                <a:spcPct val="81000"/>
              </a:lnSpc>
              <a:spcBef>
                <a:spcPts val="1000"/>
              </a:spcBef>
              <a:defRPr sz="1358">
                <a:solidFill>
                  <a:srgbClr val="000000"/>
                </a:solidFill>
              </a:defRPr>
            </a:pPr>
            <a:r>
              <a:t>I can confidently consider myself, others, audience, participants and matters of intellectual property when creating work.</a:t>
            </a:r>
          </a:p>
        </p:txBody>
      </p:sp>
      <p:sp>
        <p:nvSpPr>
          <p:cNvPr id="586"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4</a:t>
            </a:r>
          </a:p>
        </p:txBody>
      </p:sp>
      <p:sp>
        <p:nvSpPr>
          <p:cNvPr id="587"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Progression Steps to inform teaching</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 name="Text Placeholder 1"/>
          <p:cNvSpPr txBox="1">
            <a:spLocks noGrp="1"/>
          </p:cNvSpPr>
          <p:nvPr>
            <p:ph type="body" sz="quarter" idx="1"/>
          </p:nvPr>
        </p:nvSpPr>
        <p:spPr>
          <a:xfrm>
            <a:off x="325821" y="867010"/>
            <a:ext cx="4190383" cy="2869687"/>
          </a:xfrm>
          <a:prstGeom prst="rect">
            <a:avLst/>
          </a:prstGeom>
        </p:spPr>
        <p:txBody>
          <a:bodyPr/>
          <a:lstStyle/>
          <a:p>
            <a:pPr>
              <a:buSzPct val="100000"/>
              <a:buChar char=""/>
              <a:defRPr sz="1100">
                <a:solidFill>
                  <a:srgbClr val="000000"/>
                </a:solidFill>
                <a:latin typeface="+mn-lt"/>
                <a:ea typeface="+mn-ea"/>
                <a:cs typeface="+mn-cs"/>
                <a:sym typeface="Calibri"/>
              </a:defRPr>
            </a:pPr>
            <a:r>
              <a:t>As learners will have completed a term of dance, they should be able to use new skills and previously taught transferable skills from KS2 to develop their learning within the scheme. </a:t>
            </a:r>
          </a:p>
          <a:p>
            <a:pPr marL="171450" indent="-171450">
              <a:buSzPct val="100000"/>
              <a:buFont typeface="Arial"/>
              <a:buChar char="•"/>
              <a:defRPr sz="1100">
                <a:solidFill>
                  <a:srgbClr val="000000"/>
                </a:solidFill>
                <a:latin typeface="+mn-lt"/>
                <a:ea typeface="+mn-ea"/>
                <a:cs typeface="+mn-cs"/>
                <a:sym typeface="Calibri"/>
              </a:defRPr>
            </a:pPr>
            <a:r>
              <a:t>Working as part of a group. </a:t>
            </a:r>
          </a:p>
          <a:p>
            <a:pPr marL="171450" indent="-171450">
              <a:buSzPct val="100000"/>
              <a:buFont typeface="Arial"/>
              <a:buChar char="•"/>
              <a:defRPr sz="1100">
                <a:solidFill>
                  <a:srgbClr val="000000"/>
                </a:solidFill>
                <a:latin typeface="+mn-lt"/>
                <a:ea typeface="+mn-ea"/>
                <a:cs typeface="+mn-cs"/>
                <a:sym typeface="Calibri"/>
              </a:defRPr>
            </a:pPr>
            <a:r>
              <a:t>Presenting and oracy skills.</a:t>
            </a:r>
          </a:p>
          <a:p>
            <a:pPr marL="171450" indent="-171450">
              <a:buSzPct val="100000"/>
              <a:buFont typeface="Arial"/>
              <a:buChar char="•"/>
              <a:defRPr sz="1100">
                <a:solidFill>
                  <a:srgbClr val="000000"/>
                </a:solidFill>
                <a:latin typeface="+mn-lt"/>
                <a:ea typeface="+mn-ea"/>
                <a:cs typeface="+mn-cs"/>
                <a:sym typeface="Calibri"/>
              </a:defRPr>
            </a:pPr>
            <a:r>
              <a:t>Using gymnastic movements.</a:t>
            </a:r>
          </a:p>
          <a:p>
            <a:pPr marL="171450" indent="-171450">
              <a:buSzPct val="100000"/>
              <a:buFont typeface="Arial"/>
              <a:buChar char="•"/>
              <a:defRPr sz="1100">
                <a:solidFill>
                  <a:srgbClr val="000000"/>
                </a:solidFill>
                <a:latin typeface="+mn-lt"/>
                <a:ea typeface="+mn-ea"/>
                <a:cs typeface="+mn-cs"/>
                <a:sym typeface="Calibri"/>
              </a:defRPr>
            </a:pPr>
            <a:r>
              <a:t>Use of imagination in response to a stimulus. </a:t>
            </a:r>
          </a:p>
          <a:p>
            <a:pPr marL="171450" indent="-171450">
              <a:buSzPct val="100000"/>
              <a:buFont typeface="Arial"/>
              <a:buChar char="•"/>
              <a:defRPr sz="1100">
                <a:solidFill>
                  <a:srgbClr val="000000"/>
                </a:solidFill>
                <a:latin typeface="+mn-lt"/>
                <a:ea typeface="+mn-ea"/>
                <a:cs typeface="+mn-cs"/>
                <a:sym typeface="Calibri"/>
              </a:defRPr>
            </a:pPr>
            <a:r>
              <a:t>Applying key dance actions </a:t>
            </a:r>
          </a:p>
          <a:p>
            <a:pPr marL="171450" indent="-171450">
              <a:buSzPct val="100000"/>
              <a:buFont typeface="Arial"/>
              <a:buChar char="•"/>
              <a:defRPr sz="1100">
                <a:solidFill>
                  <a:srgbClr val="000000"/>
                </a:solidFill>
                <a:latin typeface="+mn-lt"/>
                <a:ea typeface="+mn-ea"/>
                <a:cs typeface="+mn-cs"/>
                <a:sym typeface="Calibri"/>
              </a:defRPr>
            </a:pPr>
            <a:r>
              <a:t>Using dance relationships such as mirroring, lead and follow, call and response and action and reaction. </a:t>
            </a:r>
          </a:p>
        </p:txBody>
      </p:sp>
      <p:sp>
        <p:nvSpPr>
          <p:cNvPr id="590"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Prerequisite knowledge</a:t>
            </a:r>
          </a:p>
        </p:txBody>
      </p:sp>
      <p:sp>
        <p:nvSpPr>
          <p:cNvPr id="591"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lgn="ctr">
              <a:defRPr sz="1100" b="1" u="sng">
                <a:solidFill>
                  <a:srgbClr val="000000"/>
                </a:solidFill>
                <a:latin typeface="+mn-lt"/>
                <a:ea typeface="+mn-ea"/>
                <a:cs typeface="+mn-cs"/>
                <a:sym typeface="Calibri"/>
              </a:defRPr>
            </a:pPr>
            <a:r>
              <a:t>Main theme – Performance experience</a:t>
            </a:r>
          </a:p>
          <a:p>
            <a:pPr marL="349250" indent="-349250">
              <a:defRPr sz="1100">
                <a:solidFill>
                  <a:srgbClr val="000000"/>
                </a:solidFill>
                <a:latin typeface="+mn-lt"/>
                <a:ea typeface="+mn-ea"/>
                <a:cs typeface="+mn-cs"/>
                <a:sym typeface="Calibri"/>
              </a:defRPr>
            </a:pPr>
            <a:r>
              <a:t>The key components of a good performance are:</a:t>
            </a:r>
          </a:p>
          <a:p>
            <a:pPr marL="171450" indent="-171450">
              <a:buFont typeface="Arial"/>
              <a:buChar char="•"/>
              <a:defRPr sz="1100">
                <a:solidFill>
                  <a:srgbClr val="000000"/>
                </a:solidFill>
                <a:latin typeface="+mn-lt"/>
                <a:ea typeface="+mn-ea"/>
                <a:cs typeface="+mn-cs"/>
                <a:sym typeface="Calibri"/>
              </a:defRPr>
            </a:pPr>
            <a:r>
              <a:t>Facing the audience </a:t>
            </a:r>
          </a:p>
          <a:p>
            <a:pPr marL="171450" indent="-171450">
              <a:buFont typeface="Arial"/>
              <a:buChar char="•"/>
              <a:defRPr sz="1100">
                <a:solidFill>
                  <a:srgbClr val="000000"/>
                </a:solidFill>
                <a:latin typeface="+mn-lt"/>
                <a:ea typeface="+mn-ea"/>
                <a:cs typeface="+mn-cs"/>
                <a:sym typeface="Calibri"/>
              </a:defRPr>
            </a:pPr>
            <a:r>
              <a:t>Using facial expressions, body language and gestures to communicate a theme. </a:t>
            </a:r>
          </a:p>
          <a:p>
            <a:pPr marL="171450" indent="-171450">
              <a:buFont typeface="Arial"/>
              <a:buChar char="•"/>
              <a:defRPr sz="1100">
                <a:solidFill>
                  <a:srgbClr val="000000"/>
                </a:solidFill>
                <a:latin typeface="+mn-lt"/>
                <a:ea typeface="+mn-ea"/>
                <a:cs typeface="+mn-cs"/>
                <a:sym typeface="Calibri"/>
              </a:defRPr>
            </a:pPr>
            <a:r>
              <a:t>Using key dance actions and choreographic devices. </a:t>
            </a:r>
          </a:p>
          <a:p>
            <a:pPr marL="171450" indent="-171450">
              <a:buFont typeface="Arial"/>
              <a:buChar char="•"/>
              <a:defRPr sz="1100">
                <a:solidFill>
                  <a:srgbClr val="000000"/>
                </a:solidFill>
                <a:latin typeface="+mn-lt"/>
                <a:ea typeface="+mn-ea"/>
                <a:cs typeface="+mn-cs"/>
                <a:sym typeface="Calibri"/>
              </a:defRPr>
            </a:pPr>
            <a:r>
              <a:t>Showing sensitivity and interaction with others using dance relationships. </a:t>
            </a:r>
          </a:p>
          <a:p>
            <a:pPr marL="171450" indent="-171450">
              <a:buFont typeface="Arial"/>
              <a:buChar char="•"/>
              <a:defRPr sz="1100">
                <a:solidFill>
                  <a:srgbClr val="000000"/>
                </a:solidFill>
                <a:latin typeface="+mn-lt"/>
                <a:ea typeface="+mn-ea"/>
                <a:cs typeface="+mn-cs"/>
                <a:sym typeface="Calibri"/>
              </a:defRPr>
            </a:pPr>
            <a:r>
              <a:t>Having good spatial awareness on stage.</a:t>
            </a:r>
          </a:p>
          <a:p>
            <a:pPr marL="171450" indent="-171450">
              <a:buFont typeface="Arial"/>
              <a:buChar char="•"/>
              <a:defRPr sz="1100">
                <a:solidFill>
                  <a:srgbClr val="000000"/>
                </a:solidFill>
                <a:latin typeface="+mn-lt"/>
                <a:ea typeface="+mn-ea"/>
                <a:cs typeface="+mn-cs"/>
                <a:sym typeface="Calibri"/>
              </a:defRPr>
            </a:pPr>
            <a:r>
              <a:t>Using imaginative and innovative ideas to create a performance.</a:t>
            </a:r>
          </a:p>
        </p:txBody>
      </p:sp>
      <p:sp>
        <p:nvSpPr>
          <p:cNvPr id="592"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Key concepts &amp; learning intentions</a:t>
            </a:r>
          </a:p>
        </p:txBody>
      </p:sp>
      <p:sp>
        <p:nvSpPr>
          <p:cNvPr id="593" name="Text Placeholder 5"/>
          <p:cNvSpPr>
            <a:spLocks noGrp="1"/>
          </p:cNvSpPr>
          <p:nvPr>
            <p:ph type="body" idx="24"/>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How will skills be taught in this topic?</a:t>
            </a:r>
          </a:p>
        </p:txBody>
      </p:sp>
      <p:sp>
        <p:nvSpPr>
          <p:cNvPr id="594"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Making connections &amp; Authentic Contexts</a:t>
            </a:r>
          </a:p>
        </p:txBody>
      </p:sp>
      <p:sp>
        <p:nvSpPr>
          <p:cNvPr id="595" name="Text Placeholder 7"/>
          <p:cNvSpPr>
            <a:spLocks noGrp="1"/>
          </p:cNvSpPr>
          <p:nvPr>
            <p:ph type="body" idx="26"/>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Key vocabulary</a:t>
            </a:r>
          </a:p>
        </p:txBody>
      </p:sp>
      <p:sp>
        <p:nvSpPr>
          <p:cNvPr id="596" name="Text Placeholder 8"/>
          <p:cNvSpPr>
            <a:spLocks noGrp="1"/>
          </p:cNvSpPr>
          <p:nvPr>
            <p:ph type="body" idx="27"/>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numCol="2"/>
          <a:lstStyle/>
          <a:p>
            <a:pPr marL="349250" indent="-349250">
              <a:defRPr sz="1100">
                <a:solidFill>
                  <a:srgbClr val="000000"/>
                </a:solidFill>
                <a:latin typeface="+mn-lt"/>
                <a:ea typeface="+mn-ea"/>
                <a:cs typeface="+mn-cs"/>
                <a:sym typeface="Calibri"/>
              </a:defRPr>
            </a:pPr>
            <a:r>
              <a:t>The main assessment focus for this scheme of learning is use of collaborative working. </a:t>
            </a:r>
          </a:p>
          <a:p>
            <a:pPr marL="349250" indent="-349250">
              <a:defRPr sz="1100">
                <a:solidFill>
                  <a:srgbClr val="000000"/>
                </a:solidFill>
                <a:latin typeface="+mn-lt"/>
                <a:ea typeface="+mn-ea"/>
                <a:cs typeface="+mn-cs"/>
                <a:sym typeface="Calibri"/>
              </a:defRPr>
            </a:pPr>
            <a:r>
              <a:t>However, during this topic we also continue to teach the learners the importance of evaluative practice and collaborative working. </a:t>
            </a:r>
          </a:p>
        </p:txBody>
      </p:sp>
      <p:sp>
        <p:nvSpPr>
          <p:cNvPr id="597" name="Text Placeholder 9"/>
          <p:cNvSpPr>
            <a:spLocks noGrp="1"/>
          </p:cNvSpPr>
          <p:nvPr>
            <p:ph type="body" idx="28"/>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265747" indent="-265747" defTabSz="937387">
              <a:spcBef>
                <a:spcPts val="1000"/>
              </a:spcBef>
              <a:defRPr sz="837"/>
            </a:pPr>
            <a:r>
              <a:t>Formation </a:t>
            </a:r>
          </a:p>
          <a:p>
            <a:pPr marL="265747" indent="-265747" defTabSz="937387">
              <a:spcBef>
                <a:spcPts val="1000"/>
              </a:spcBef>
              <a:defRPr sz="837"/>
            </a:pPr>
            <a:r>
              <a:t>Travel</a:t>
            </a:r>
          </a:p>
          <a:p>
            <a:pPr marL="265747" indent="-265747" defTabSz="937387">
              <a:spcBef>
                <a:spcPts val="1000"/>
              </a:spcBef>
              <a:defRPr sz="837"/>
            </a:pPr>
            <a:r>
              <a:t>Lead and follow </a:t>
            </a:r>
          </a:p>
          <a:p>
            <a:pPr marL="265747" indent="-265747" defTabSz="937387">
              <a:spcBef>
                <a:spcPts val="1000"/>
              </a:spcBef>
              <a:defRPr sz="837"/>
            </a:pPr>
            <a:r>
              <a:t>Levels </a:t>
            </a:r>
          </a:p>
          <a:p>
            <a:pPr marL="265747" indent="-265747" defTabSz="937387">
              <a:spcBef>
                <a:spcPts val="1000"/>
              </a:spcBef>
              <a:defRPr sz="837"/>
            </a:pPr>
            <a:r>
              <a:t>Pathways </a:t>
            </a:r>
          </a:p>
          <a:p>
            <a:pPr marL="265747" indent="-265747" defTabSz="937387">
              <a:spcBef>
                <a:spcPts val="1000"/>
              </a:spcBef>
              <a:defRPr sz="837"/>
            </a:pPr>
            <a:r>
              <a:t>Action and reaction </a:t>
            </a:r>
          </a:p>
        </p:txBody>
      </p:sp>
      <p:sp>
        <p:nvSpPr>
          <p:cNvPr id="598" name="Text Placeholder 10"/>
          <p:cNvSpPr>
            <a:spLocks noGrp="1"/>
          </p:cNvSpPr>
          <p:nvPr>
            <p:ph type="body" idx="29"/>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solidFill>
                  <a:srgbClr val="000000"/>
                </a:solidFill>
                <a:latin typeface="+mn-lt"/>
                <a:ea typeface="+mn-ea"/>
                <a:cs typeface="+mn-cs"/>
                <a:sym typeface="Calibri"/>
              </a:defRPr>
            </a:pPr>
            <a:endParaRPr/>
          </a:p>
          <a:p>
            <a:pPr marL="349250" indent="-349250">
              <a:defRPr sz="1100">
                <a:solidFill>
                  <a:srgbClr val="000000"/>
                </a:solidFill>
                <a:latin typeface="+mn-lt"/>
                <a:ea typeface="+mn-ea"/>
                <a:cs typeface="+mn-cs"/>
                <a:sym typeface="Calibri"/>
              </a:defRPr>
            </a:pPr>
            <a:r>
              <a:t>As part of the new scheme on ‘Carnival’ – we now plan to create a showcase performance by all AOLE’s that are involved in the transition project. Learners will have the opportunity to work outside the classroom and collaboratively. </a:t>
            </a:r>
          </a:p>
        </p:txBody>
      </p:sp>
      <p:sp>
        <p:nvSpPr>
          <p:cNvPr id="599" name="Mirroring…"/>
          <p:cNvSpPr txBox="1"/>
          <p:nvPr/>
        </p:nvSpPr>
        <p:spPr>
          <a:xfrm>
            <a:off x="6286227" y="5578765"/>
            <a:ext cx="872652" cy="15582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Mirroring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Direction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Action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Jump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Turn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Gesture </a:t>
            </a:r>
          </a:p>
        </p:txBody>
      </p:sp>
      <p:sp>
        <p:nvSpPr>
          <p:cNvPr id="600" name="Base…"/>
          <p:cNvSpPr txBox="1"/>
          <p:nvPr/>
        </p:nvSpPr>
        <p:spPr>
          <a:xfrm>
            <a:off x="7607447" y="5597189"/>
            <a:ext cx="732958" cy="76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Base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Flyer </a:t>
            </a:r>
          </a:p>
          <a:p>
            <a:pPr marL="285750" indent="-285750" defTabSz="1007943">
              <a:lnSpc>
                <a:spcPct val="90000"/>
              </a:lnSpc>
              <a:spcBef>
                <a:spcPts val="1100"/>
              </a:spcBef>
              <a:defRPr sz="900">
                <a:solidFill>
                  <a:srgbClr val="006758"/>
                </a:solidFill>
                <a:latin typeface="MASSILIA VF"/>
                <a:ea typeface="MASSILIA VF"/>
                <a:cs typeface="MASSILIA VF"/>
                <a:sym typeface="MASSILIA VF"/>
              </a:defRPr>
            </a:pPr>
            <a:r>
              <a:t>High V</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 name="Text Placeholder 1"/>
          <p:cNvSpPr txBox="1">
            <a:spLocks noGrp="1"/>
          </p:cNvSpPr>
          <p:nvPr>
            <p:ph type="body" sz="quarter" idx="1"/>
          </p:nvPr>
        </p:nvSpPr>
        <p:spPr>
          <a:xfrm>
            <a:off x="325821" y="1572687"/>
            <a:ext cx="4939085" cy="2513057"/>
          </a:xfrm>
          <a:prstGeom prst="rect">
            <a:avLst/>
          </a:prstGeom>
        </p:spPr>
        <p:txBody>
          <a:bodyPr/>
          <a:lstStyle/>
          <a:p>
            <a:pPr>
              <a:buSzPct val="100000"/>
              <a:buChar char=""/>
              <a:defRPr sz="900">
                <a:solidFill>
                  <a:srgbClr val="000000"/>
                </a:solidFill>
              </a:defRPr>
            </a:pPr>
            <a:endParaRPr/>
          </a:p>
          <a:p>
            <a:pPr>
              <a:buSzPct val="100000"/>
              <a:buChar char=""/>
              <a:defRPr>
                <a:latin typeface="+mn-lt"/>
                <a:ea typeface="+mn-ea"/>
                <a:cs typeface="+mn-cs"/>
                <a:sym typeface="Calibri"/>
              </a:defRPr>
            </a:pPr>
            <a:r>
              <a:t>In this unit, learners will have the opportunity to be introduced to key skills within dance. This exploration allows them to create their own work and engage within other people's performance work for the first time.  Marvel allows new learners in year 7 to explore the discipline that dance requires as both a performer and audience member. This unit of work will encourage the learners to develop their imagination skills and become creative performers themselves. </a:t>
            </a:r>
          </a:p>
        </p:txBody>
      </p:sp>
      <p:sp>
        <p:nvSpPr>
          <p:cNvPr id="385"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Exploring the Expressive Arts </a:t>
            </a:r>
          </a:p>
        </p:txBody>
      </p:sp>
      <p:sp>
        <p:nvSpPr>
          <p:cNvPr id="386" name="Text Placeholder 3"/>
          <p:cNvSpPr>
            <a:spLocks noGrp="1"/>
          </p:cNvSpPr>
          <p:nvPr>
            <p:ph type="body" idx="22"/>
          </p:nvPr>
        </p:nvSpPr>
        <p:spPr>
          <a:xfrm>
            <a:off x="248062" y="4258698"/>
            <a:ext cx="9889719" cy="786439"/>
          </a:xfrm>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94334" indent="-394334" defTabSz="695480">
              <a:spcBef>
                <a:spcPts val="700"/>
              </a:spcBef>
              <a:defRPr sz="1242"/>
            </a:pPr>
            <a:endParaRPr/>
          </a:p>
          <a:p>
            <a:pPr marL="394334" indent="-394334" algn="ctr" defTabSz="695480">
              <a:spcBef>
                <a:spcPts val="700"/>
              </a:spcBef>
              <a:defRPr sz="1242"/>
            </a:pPr>
            <a:r>
              <a:t>Creating combines skills and knowledge, drawing on the senses, inspiration and imagination.</a:t>
            </a:r>
          </a:p>
        </p:txBody>
      </p:sp>
      <p:sp>
        <p:nvSpPr>
          <p:cNvPr id="387"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Responding and reflecting</a:t>
            </a:r>
          </a:p>
        </p:txBody>
      </p:sp>
      <p:sp>
        <p:nvSpPr>
          <p:cNvPr id="388"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422275" indent="-422275" defTabSz="957545">
              <a:spcBef>
                <a:spcPts val="1000"/>
              </a:spcBef>
              <a:defRPr sz="1330">
                <a:latin typeface="+mn-lt"/>
                <a:ea typeface="+mn-ea"/>
                <a:cs typeface="+mn-cs"/>
                <a:sym typeface="Calibri"/>
              </a:defRPr>
            </a:pPr>
            <a:r>
              <a:t>In this unit, we encourage learners to become reflective, curious and creative individuals both as artists and audience members. ​We ask them to critically respond to a range of choreographies in line with the myths and legends and Marvel theme.  All of which is underpinned by the process of creating a practical outcome or performance. Initially in this unit, I expect responses may be a simple sensory reaction to artistic stimulus or a critical analysis of </a:t>
            </a:r>
            <a:r>
              <a:rPr i="1"/>
              <a:t>creative work</a:t>
            </a:r>
            <a:r>
              <a:t>. The ability to reflect is deepened as learners increase their knowledge and understanding of how and why creative work is developed and produced over time. </a:t>
            </a:r>
          </a:p>
        </p:txBody>
      </p:sp>
      <p:sp>
        <p:nvSpPr>
          <p:cNvPr id="389" name="Text Placeholder 7"/>
          <p:cNvSpPr>
            <a:spLocks noGrp="1"/>
          </p:cNvSpPr>
          <p:nvPr>
            <p:ph type="body" idx="26"/>
          </p:nvPr>
        </p:nvSpPr>
        <p:spPr>
          <a:xfrm>
            <a:off x="261023" y="5199989"/>
            <a:ext cx="9876874" cy="204677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mn-lt"/>
                <a:ea typeface="+mn-ea"/>
                <a:cs typeface="+mn-cs"/>
                <a:sym typeface="Calibri"/>
              </a:defRPr>
            </a:lvl1pPr>
          </a:lstStyle>
          <a:p>
            <a:r>
              <a:t>In this scheme of work, learners are given the opportunity to be innovative using stimulus as a starting point to create new and interesting work. Learners are encouraged to work collaboratively to plan, choreograph and display performances that are fit for an audience. Learners within this unit of work will be introduced to some integral skills within dance and asked to apply those skills to a performance in an interesting way.  This unit provides a safe space for the learners to create and transform ideas while working collaboratively. </a:t>
            </a:r>
          </a:p>
        </p:txBody>
      </p:sp>
      <p:sp>
        <p:nvSpPr>
          <p:cNvPr id="390" name="Text Placeholder 9"/>
          <p:cNvSpPr>
            <a:spLocks noGrp="1"/>
          </p:cNvSpPr>
          <p:nvPr>
            <p:ph type="body" idx="28"/>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Statements of What Matters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Text Placeholder 1"/>
          <p:cNvSpPr txBox="1">
            <a:spLocks noGrp="1"/>
          </p:cNvSpPr>
          <p:nvPr>
            <p:ph type="body" sz="quarter" idx="1"/>
          </p:nvPr>
        </p:nvSpPr>
        <p:spPr>
          <a:xfrm>
            <a:off x="325820" y="867010"/>
            <a:ext cx="4939085" cy="2869687"/>
          </a:xfrm>
          <a:prstGeom prst="rect">
            <a:avLst/>
          </a:prstGeom>
        </p:spPr>
        <p:txBody>
          <a:bodyPr/>
          <a:lstStyle/>
          <a:p>
            <a:pPr>
              <a:lnSpc>
                <a:spcPct val="81000"/>
              </a:lnSpc>
              <a:buSzPct val="100000"/>
              <a:buChar char=""/>
              <a:defRPr sz="1000" b="1"/>
            </a:pPr>
            <a:r>
              <a:t>Enterprising and Creative (creating own work)</a:t>
            </a:r>
            <a:r>
              <a:rPr b="0"/>
              <a:t>  </a:t>
            </a:r>
          </a:p>
          <a:p>
            <a:pPr>
              <a:lnSpc>
                <a:spcPct val="81000"/>
              </a:lnSpc>
              <a:buSzPct val="100000"/>
              <a:buChar char=""/>
              <a:defRPr sz="1000"/>
            </a:pPr>
            <a:r>
              <a:t>In this unit of work learners have the opportunity to create their own ideas and have imaginative response to stimulus.  </a:t>
            </a:r>
          </a:p>
          <a:p>
            <a:pPr>
              <a:lnSpc>
                <a:spcPct val="81000"/>
              </a:lnSpc>
              <a:buSzPct val="100000"/>
              <a:buChar char=""/>
              <a:defRPr sz="1000" b="1"/>
            </a:pPr>
            <a:r>
              <a:t>Ambitious Capable (building skills)</a:t>
            </a:r>
            <a:r>
              <a:rPr b="0"/>
              <a:t>  </a:t>
            </a:r>
          </a:p>
          <a:p>
            <a:pPr>
              <a:lnSpc>
                <a:spcPct val="81000"/>
              </a:lnSpc>
              <a:buSzPct val="100000"/>
              <a:buChar char=""/>
              <a:defRPr sz="1000"/>
            </a:pPr>
            <a:r>
              <a:t>In this unit, learners are focusing on actions, shapes and basic choreographic device skills needed to be successful in KS3 dance.  </a:t>
            </a:r>
          </a:p>
          <a:p>
            <a:pPr>
              <a:lnSpc>
                <a:spcPct val="81000"/>
              </a:lnSpc>
              <a:buSzPct val="100000"/>
              <a:buChar char=""/>
              <a:defRPr sz="1000" b="1"/>
            </a:pPr>
            <a:r>
              <a:t>Healthy, confident (performance in Dance)</a:t>
            </a:r>
            <a:r>
              <a:rPr b="0"/>
              <a:t>  </a:t>
            </a:r>
          </a:p>
          <a:p>
            <a:pPr>
              <a:lnSpc>
                <a:spcPct val="81000"/>
              </a:lnSpc>
              <a:buSzPct val="100000"/>
              <a:buChar char=""/>
              <a:defRPr sz="1000"/>
            </a:pPr>
            <a:r>
              <a:t>Confidence is key in this unit of work and learners will be introduced to performance in front of an audience.  </a:t>
            </a:r>
          </a:p>
          <a:p>
            <a:pPr>
              <a:lnSpc>
                <a:spcPct val="81000"/>
              </a:lnSpc>
              <a:buSzPct val="100000"/>
              <a:buChar char=""/>
              <a:defRPr sz="1000" b="1"/>
            </a:pPr>
            <a:r>
              <a:t>Ethical, informed (about the past)</a:t>
            </a:r>
            <a:r>
              <a:rPr b="0"/>
              <a:t>  </a:t>
            </a:r>
          </a:p>
          <a:p>
            <a:pPr>
              <a:lnSpc>
                <a:spcPct val="81000"/>
              </a:lnSpc>
              <a:buSzPct val="100000"/>
              <a:buChar char=""/>
              <a:defRPr sz="1000"/>
            </a:pPr>
            <a:r>
              <a:t>Learners will be introduced to a range of topics within this lesson from both history and mystical stories. </a:t>
            </a:r>
          </a:p>
        </p:txBody>
      </p:sp>
      <p:sp>
        <p:nvSpPr>
          <p:cNvPr id="393"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Four Purposes</a:t>
            </a:r>
          </a:p>
        </p:txBody>
      </p:sp>
      <p:sp>
        <p:nvSpPr>
          <p:cNvPr id="394"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Cross Curricular Skills</a:t>
            </a:r>
          </a:p>
        </p:txBody>
      </p:sp>
      <p:sp>
        <p:nvSpPr>
          <p:cNvPr id="395" name="Text Placeholder 5"/>
          <p:cNvSpPr>
            <a:spLocks noGrp="1"/>
          </p:cNvSpPr>
          <p:nvPr>
            <p:ph type="body" idx="24"/>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Integral Skills</a:t>
            </a:r>
          </a:p>
        </p:txBody>
      </p:sp>
      <p:sp>
        <p:nvSpPr>
          <p:cNvPr id="396" name="Text Placeholder 6"/>
          <p:cNvSpPr>
            <a:spLocks noGrp="1"/>
          </p:cNvSpPr>
          <p:nvPr>
            <p:ph type="body" idx="2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31470" indent="-331470" defTabSz="876910">
              <a:lnSpc>
                <a:spcPct val="72000"/>
              </a:lnSpc>
              <a:spcBef>
                <a:spcPts val="900"/>
              </a:spcBef>
              <a:defRPr sz="1044" u="sng">
                <a:latin typeface="+mn-lt"/>
                <a:ea typeface="+mn-ea"/>
                <a:cs typeface="+mn-cs"/>
                <a:sym typeface="Calibri"/>
              </a:defRPr>
            </a:pPr>
            <a:r>
              <a:t>.</a:t>
            </a:r>
            <a:r>
              <a:rPr b="1"/>
              <a:t>Creativity and innovation</a:t>
            </a:r>
          </a:p>
          <a:p>
            <a:pPr marL="331470" indent="-331470" defTabSz="876910">
              <a:lnSpc>
                <a:spcPct val="72000"/>
              </a:lnSpc>
              <a:spcBef>
                <a:spcPts val="900"/>
              </a:spcBef>
              <a:defRPr sz="1044">
                <a:latin typeface="+mn-lt"/>
                <a:ea typeface="+mn-ea"/>
                <a:cs typeface="+mn-cs"/>
                <a:sym typeface="Calibri"/>
              </a:defRPr>
            </a:pPr>
            <a:r>
              <a:t>Learners use their creative skills and imagination, discover possibilities and refine ideas to produce their own unique artistic work.</a:t>
            </a:r>
          </a:p>
          <a:p>
            <a:pPr marL="331470" indent="-331470" defTabSz="876910">
              <a:lnSpc>
                <a:spcPct val="72000"/>
              </a:lnSpc>
              <a:spcBef>
                <a:spcPts val="900"/>
              </a:spcBef>
              <a:defRPr sz="1044" b="1" u="sng">
                <a:latin typeface="+mn-lt"/>
                <a:ea typeface="+mn-ea"/>
                <a:cs typeface="+mn-cs"/>
                <a:sym typeface="Calibri"/>
              </a:defRPr>
            </a:pPr>
            <a:r>
              <a:t>Critical thinking and problem-solving</a:t>
            </a:r>
          </a:p>
          <a:p>
            <a:pPr marL="331470" indent="-331470" defTabSz="876910">
              <a:lnSpc>
                <a:spcPct val="72000"/>
              </a:lnSpc>
              <a:spcBef>
                <a:spcPts val="900"/>
              </a:spcBef>
              <a:defRPr sz="1044">
                <a:latin typeface="+mn-lt"/>
                <a:ea typeface="+mn-ea"/>
                <a:cs typeface="+mn-cs"/>
                <a:sym typeface="Calibri"/>
              </a:defRPr>
            </a:pPr>
            <a:r>
              <a:t>The evaluation involved in the creative process enables learners to develop reflective, questioning and problem-solving skills, as well as to challenge perceptions and identify solutions. </a:t>
            </a:r>
          </a:p>
          <a:p>
            <a:pPr marL="331470" indent="-331470" defTabSz="876910">
              <a:lnSpc>
                <a:spcPct val="72000"/>
              </a:lnSpc>
              <a:spcBef>
                <a:spcPts val="900"/>
              </a:spcBef>
              <a:defRPr sz="1044" b="1" u="sng">
                <a:latin typeface="+mn-lt"/>
                <a:ea typeface="+mn-ea"/>
                <a:cs typeface="+mn-cs"/>
                <a:sym typeface="Calibri"/>
              </a:defRPr>
            </a:pPr>
            <a:r>
              <a:t>Personal effectiveness</a:t>
            </a:r>
          </a:p>
          <a:p>
            <a:pPr marL="331470" indent="-331470" defTabSz="876910">
              <a:lnSpc>
                <a:spcPct val="72000"/>
              </a:lnSpc>
              <a:spcBef>
                <a:spcPts val="900"/>
              </a:spcBef>
              <a:defRPr sz="1044">
                <a:latin typeface="+mn-lt"/>
                <a:ea typeface="+mn-ea"/>
                <a:cs typeface="+mn-cs"/>
                <a:sym typeface="Calibri"/>
              </a:defRPr>
            </a:pPr>
            <a:r>
              <a:t>Learners develop self-confidence, self-esteem, independence, communication skills and social and cultural awareness.</a:t>
            </a:r>
            <a:endParaRPr u="sng"/>
          </a:p>
          <a:p>
            <a:pPr marL="331470" indent="-331470" defTabSz="876910">
              <a:lnSpc>
                <a:spcPct val="72000"/>
              </a:lnSpc>
              <a:spcBef>
                <a:spcPts val="900"/>
              </a:spcBef>
              <a:defRPr sz="1044" b="1" u="sng">
                <a:latin typeface="+mn-lt"/>
                <a:ea typeface="+mn-ea"/>
                <a:cs typeface="+mn-cs"/>
                <a:sym typeface="Calibri"/>
              </a:defRPr>
            </a:pPr>
            <a:r>
              <a:t>Planning and organising</a:t>
            </a:r>
          </a:p>
          <a:p>
            <a:pPr marL="331470" indent="-331470" defTabSz="876910">
              <a:lnSpc>
                <a:spcPct val="72000"/>
              </a:lnSpc>
              <a:spcBef>
                <a:spcPts val="900"/>
              </a:spcBef>
              <a:defRPr sz="1044">
                <a:latin typeface="+mn-lt"/>
                <a:ea typeface="+mn-ea"/>
                <a:cs typeface="+mn-cs"/>
                <a:sym typeface="Calibri"/>
              </a:defRPr>
            </a:pPr>
            <a:r>
              <a:t>Learners generate ideas, develop curiosity, explore and bring ideas into action is fundamental to this Area.</a:t>
            </a:r>
          </a:p>
        </p:txBody>
      </p:sp>
      <p:sp>
        <p:nvSpPr>
          <p:cNvPr id="397" name="Text Placeholder 7"/>
          <p:cNvSpPr>
            <a:spLocks noGrp="1"/>
          </p:cNvSpPr>
          <p:nvPr>
            <p:ph type="body" idx="26"/>
          </p:nvPr>
        </p:nvSpPr>
        <p:spPr>
          <a:xfrm>
            <a:off x="5410170" y="3816508"/>
            <a:ext cx="4955938" cy="340784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latin typeface="+mn-lt"/>
                <a:ea typeface="+mn-ea"/>
                <a:cs typeface="+mn-cs"/>
                <a:sym typeface="Calibri"/>
              </a:defRPr>
            </a:pPr>
            <a:endParaRPr/>
          </a:p>
          <a:p>
            <a:pPr marL="285750" indent="-285750">
              <a:buFont typeface="Arial"/>
              <a:buChar char="•"/>
              <a:defRPr sz="1100">
                <a:solidFill>
                  <a:srgbClr val="FF0000"/>
                </a:solidFill>
                <a:latin typeface="+mn-lt"/>
                <a:ea typeface="+mn-ea"/>
                <a:cs typeface="+mn-cs"/>
                <a:sym typeface="Calibri"/>
              </a:defRPr>
            </a:pPr>
            <a:endParaRPr/>
          </a:p>
          <a:p>
            <a:pPr marL="349250" indent="-349250">
              <a:defRPr sz="1100">
                <a:latin typeface="+mn-lt"/>
                <a:ea typeface="+mn-ea"/>
                <a:cs typeface="+mn-cs"/>
                <a:sym typeface="Calibri"/>
              </a:defRPr>
            </a:pPr>
            <a:endParaRPr/>
          </a:p>
          <a:p>
            <a:pPr marL="349250" indent="-349250">
              <a:defRPr sz="1100">
                <a:latin typeface="+mn-lt"/>
                <a:ea typeface="+mn-ea"/>
                <a:cs typeface="+mn-cs"/>
                <a:sym typeface="Calibri"/>
              </a:defRPr>
            </a:pPr>
            <a:r>
              <a:t>Myths and legends- Marvel embeds many of the pedagogical principles within the scheme of work. The main ones that are focused on in this scheme are: </a:t>
            </a:r>
          </a:p>
          <a:p>
            <a:pPr marL="171450" indent="-171450">
              <a:buFont typeface="Arial"/>
              <a:buChar char="•"/>
              <a:defRPr sz="1100">
                <a:latin typeface="+mn-lt"/>
                <a:ea typeface="+mn-ea"/>
                <a:cs typeface="+mn-cs"/>
                <a:sym typeface="Calibri"/>
              </a:defRPr>
            </a:pPr>
            <a:r>
              <a:t>Maintains a consistent focus on the overall purposes of the curriculum.  </a:t>
            </a:r>
          </a:p>
          <a:p>
            <a:pPr marL="171450" indent="-171450">
              <a:buFont typeface="Arial"/>
              <a:buChar char="•"/>
              <a:defRPr sz="1100">
                <a:latin typeface="+mn-lt"/>
                <a:ea typeface="+mn-ea"/>
                <a:cs typeface="+mn-cs"/>
                <a:sym typeface="Calibri"/>
              </a:defRPr>
            </a:pPr>
            <a:r>
              <a:t>Challenges all learners by encouraging them to recognise the importance of sustained effort in meeting expectations that are high but achievable for them. </a:t>
            </a:r>
          </a:p>
          <a:p>
            <a:pPr marL="171450" indent="-171450">
              <a:buFont typeface="Arial"/>
              <a:buChar char="•"/>
              <a:defRPr sz="1100">
                <a:latin typeface="+mn-lt"/>
                <a:ea typeface="+mn-ea"/>
                <a:cs typeface="+mn-cs"/>
                <a:sym typeface="Calibri"/>
              </a:defRPr>
            </a:pPr>
            <a:r>
              <a:t>Means employing a blend of approaches including those that promote problem-solving, creative and critical thinking. </a:t>
            </a:r>
          </a:p>
          <a:p>
            <a:pPr marL="171450" indent="-171450">
              <a:buFont typeface="Arial"/>
              <a:buChar char="•"/>
              <a:defRPr sz="1100">
                <a:latin typeface="+mn-lt"/>
                <a:ea typeface="+mn-ea"/>
                <a:cs typeface="+mn-cs"/>
                <a:sym typeface="Calibri"/>
              </a:defRPr>
            </a:pPr>
            <a:r>
              <a:t>Creates authentic contexts for learning.</a:t>
            </a:r>
          </a:p>
        </p:txBody>
      </p:sp>
      <p:sp>
        <p:nvSpPr>
          <p:cNvPr id="398" name="Text Placeholder 8"/>
          <p:cNvSpPr>
            <a:spLocks noGrp="1"/>
          </p:cNvSpPr>
          <p:nvPr>
            <p:ph type="body" idx="27"/>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lstStyle>
          <a:p>
            <a:r>
              <a:t>Pedagogical Principles</a:t>
            </a:r>
          </a:p>
        </p:txBody>
      </p:sp>
      <p:sp>
        <p:nvSpPr>
          <p:cNvPr id="399" name="Text Placeholder 10"/>
          <p:cNvSpPr>
            <a:spLocks noGrp="1"/>
          </p:cNvSpPr>
          <p:nvPr>
            <p:ph type="body" idx="22"/>
          </p:nvPr>
        </p:nvSpPr>
        <p:spPr>
          <a:xfrm>
            <a:off x="326037" y="4313563"/>
            <a:ext cx="4990926" cy="29237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13689" indent="-313689" defTabSz="766036">
              <a:lnSpc>
                <a:spcPct val="72000"/>
              </a:lnSpc>
              <a:spcBef>
                <a:spcPts val="800"/>
              </a:spcBef>
              <a:defRPr sz="988" b="1" u="sng">
                <a:latin typeface="+mn-lt"/>
                <a:ea typeface="+mn-ea"/>
                <a:cs typeface="+mn-cs"/>
                <a:sym typeface="Calibri"/>
              </a:defRPr>
            </a:pPr>
            <a:r>
              <a:t>Literacy </a:t>
            </a:r>
            <a:r>
              <a:rPr b="0" u="none"/>
              <a:t> </a:t>
            </a:r>
          </a:p>
          <a:p>
            <a:pPr marL="313689" indent="-313689" defTabSz="766036">
              <a:lnSpc>
                <a:spcPct val="72000"/>
              </a:lnSpc>
              <a:spcBef>
                <a:spcPts val="800"/>
              </a:spcBef>
              <a:defRPr sz="988" b="1">
                <a:latin typeface="+mn-lt"/>
                <a:ea typeface="+mn-ea"/>
                <a:cs typeface="+mn-cs"/>
                <a:sym typeface="Calibri"/>
              </a:defRPr>
            </a:pPr>
            <a:r>
              <a:t>Listening 2.4</a:t>
            </a:r>
            <a:r>
              <a:rPr b="0"/>
              <a:t> </a:t>
            </a:r>
          </a:p>
          <a:p>
            <a:pPr marL="313689" indent="-313689" defTabSz="766036">
              <a:lnSpc>
                <a:spcPct val="72000"/>
              </a:lnSpc>
              <a:spcBef>
                <a:spcPts val="800"/>
              </a:spcBef>
              <a:defRPr sz="988">
                <a:latin typeface="+mn-lt"/>
                <a:ea typeface="+mn-ea"/>
                <a:cs typeface="+mn-cs"/>
                <a:sym typeface="Calibri"/>
              </a:defRPr>
            </a:pPr>
            <a:r>
              <a:t>I can listen to and respond to others with questions and comments which focus on reasons, implications and next steps. </a:t>
            </a:r>
          </a:p>
          <a:p>
            <a:pPr marL="313689" indent="-313689" defTabSz="766036">
              <a:lnSpc>
                <a:spcPct val="72000"/>
              </a:lnSpc>
              <a:spcBef>
                <a:spcPts val="800"/>
              </a:spcBef>
              <a:defRPr sz="988">
                <a:latin typeface="+mn-lt"/>
                <a:ea typeface="+mn-ea"/>
                <a:cs typeface="+mn-cs"/>
                <a:sym typeface="Calibri"/>
              </a:defRPr>
            </a:pPr>
            <a:r>
              <a:t>I can listen in order to show agreement and disagreement in collaborative discussion and situations. </a:t>
            </a:r>
          </a:p>
          <a:p>
            <a:pPr marL="313689" indent="-313689" defTabSz="766036">
              <a:lnSpc>
                <a:spcPct val="72000"/>
              </a:lnSpc>
              <a:spcBef>
                <a:spcPts val="800"/>
              </a:spcBef>
              <a:defRPr sz="988" b="1">
                <a:latin typeface="+mn-lt"/>
                <a:ea typeface="+mn-ea"/>
                <a:cs typeface="+mn-cs"/>
                <a:sym typeface="Calibri"/>
              </a:defRPr>
            </a:pPr>
            <a:r>
              <a:t>Speaking 4.3</a:t>
            </a:r>
            <a:r>
              <a:rPr b="0"/>
              <a:t> </a:t>
            </a:r>
          </a:p>
          <a:p>
            <a:pPr marL="313689" indent="-313689" defTabSz="766036">
              <a:lnSpc>
                <a:spcPct val="72000"/>
              </a:lnSpc>
              <a:spcBef>
                <a:spcPts val="800"/>
              </a:spcBef>
              <a:defRPr sz="988">
                <a:latin typeface="+mn-lt"/>
                <a:ea typeface="+mn-ea"/>
                <a:cs typeface="+mn-cs"/>
                <a:sym typeface="Calibri"/>
              </a:defRPr>
            </a:pPr>
            <a:r>
              <a:t>I can contribute to group discussion in different roles, taking responsibility for completing the task well.  </a:t>
            </a:r>
          </a:p>
          <a:p>
            <a:pPr marL="313689" indent="-313689" defTabSz="766036">
              <a:lnSpc>
                <a:spcPct val="72000"/>
              </a:lnSpc>
              <a:spcBef>
                <a:spcPts val="800"/>
              </a:spcBef>
              <a:defRPr sz="988">
                <a:latin typeface="+mn-lt"/>
                <a:ea typeface="+mn-ea"/>
                <a:cs typeface="+mn-cs"/>
                <a:sym typeface="Calibri"/>
              </a:defRPr>
            </a:pPr>
            <a:r>
              <a:t>Oracy will be developed throughout this scheme of work with learners presenting work as well as giving feedback and feedforward further developing their oracy skills.  </a:t>
            </a:r>
          </a:p>
          <a:p>
            <a:pPr marL="313689" indent="-313689" defTabSz="766036">
              <a:lnSpc>
                <a:spcPct val="72000"/>
              </a:lnSpc>
              <a:spcBef>
                <a:spcPts val="800"/>
              </a:spcBef>
              <a:defRPr sz="988">
                <a:latin typeface="+mn-lt"/>
                <a:ea typeface="+mn-ea"/>
                <a:cs typeface="+mn-cs"/>
                <a:sym typeface="Calibri"/>
              </a:defRPr>
            </a:pPr>
            <a:r>
              <a:t>Key words vocabulary to develop each week with learners understanding new dance specific vocabulary.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 name="Text Placeholder 1"/>
          <p:cNvSpPr txBox="1">
            <a:spLocks noGrp="1"/>
          </p:cNvSpPr>
          <p:nvPr>
            <p:ph type="body" sz="quarter" idx="1"/>
          </p:nvPr>
        </p:nvSpPr>
        <p:spPr>
          <a:xfrm>
            <a:off x="325705" y="1572687"/>
            <a:ext cx="3229201" cy="2513059"/>
          </a:xfrm>
          <a:prstGeom prst="rect">
            <a:avLst/>
          </a:prstGeom>
        </p:spPr>
        <p:txBody>
          <a:bodyPr/>
          <a:lstStyle/>
          <a:p>
            <a:pPr>
              <a:buSzPct val="100000"/>
              <a:buChar char=""/>
              <a:defRPr sz="1100"/>
            </a:pPr>
            <a:r>
              <a:t>Myths and legends is an introduction to increasing the effectiveness of the learners. It allows learners to become leaders, have more autonomy over their own work as well as increasing their use of imaginative responses to a stimulus. This is something that will help them in all areas of the curriculum. </a:t>
            </a:r>
          </a:p>
          <a:p>
            <a:pPr>
              <a:buSzPct val="100000"/>
              <a:buChar char=""/>
              <a:defRPr sz="1100">
                <a:latin typeface="+mn-lt"/>
                <a:ea typeface="+mn-ea"/>
                <a:cs typeface="+mn-cs"/>
                <a:sym typeface="Calibri"/>
              </a:defRPr>
            </a:pPr>
            <a:r>
              <a:t>Learners will gain greater confidence by being able to explore, experience, interpret, create and respond through this scheme of learning. </a:t>
            </a:r>
          </a:p>
        </p:txBody>
      </p:sp>
      <p:sp>
        <p:nvSpPr>
          <p:cNvPr id="402"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81000" indent="-381000">
              <a:defRPr sz="1200"/>
            </a:lvl1pPr>
          </a:lstStyle>
          <a:p>
            <a:r>
              <a:t>Increasing effectiveness as a learner</a:t>
            </a:r>
          </a:p>
        </p:txBody>
      </p:sp>
      <p:sp>
        <p:nvSpPr>
          <p:cNvPr id="403"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I</a:t>
            </a:r>
            <a:r>
              <a:rPr sz="1100">
                <a:latin typeface="+mn-lt"/>
                <a:ea typeface="+mn-ea"/>
                <a:cs typeface="+mn-cs"/>
                <a:sym typeface="Calibri"/>
              </a:rPr>
              <a:t>n Myths and legends, learners get to explore Performing Arts through creating their own work, evaluating their work and the work of others and being a critical audience member for their peers. </a:t>
            </a:r>
          </a:p>
          <a:p>
            <a:pPr marL="349250" indent="-349250">
              <a:defRPr sz="1100">
                <a:latin typeface="+mn-lt"/>
                <a:ea typeface="+mn-ea"/>
                <a:cs typeface="+mn-cs"/>
                <a:sym typeface="Calibri"/>
              </a:defRPr>
            </a:pPr>
            <a:r>
              <a:t>Learners will learn and refine different types of knowledge and skills including the techniques, required to choreograph within dance.  </a:t>
            </a:r>
          </a:p>
        </p:txBody>
      </p:sp>
      <p:sp>
        <p:nvSpPr>
          <p:cNvPr id="404"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Increasing breadth and depth of knowledge</a:t>
            </a:r>
          </a:p>
        </p:txBody>
      </p:sp>
      <p:sp>
        <p:nvSpPr>
          <p:cNvPr id="405"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latin typeface="+mn-lt"/>
                <a:ea typeface="+mn-ea"/>
                <a:cs typeface="+mn-cs"/>
                <a:sym typeface="Calibri"/>
              </a:defRPr>
            </a:pPr>
            <a:r>
              <a:t>Progression in this scheme of learning is demonstrated through the development of the key dance skills as well as the development of the learners capabilities to explore, respond and reflect within the disciplines of dancing. </a:t>
            </a:r>
          </a:p>
          <a:p>
            <a:pPr marL="349250" indent="-349250">
              <a:defRPr sz="1100">
                <a:latin typeface="+mn-lt"/>
                <a:ea typeface="+mn-ea"/>
                <a:cs typeface="+mn-cs"/>
                <a:sym typeface="Calibri"/>
              </a:defRPr>
            </a:pPr>
            <a:r>
              <a:t>In this early stage of introductory dance, I would expect learners to have a growing curiosity for being creative and innovative.</a:t>
            </a:r>
          </a:p>
        </p:txBody>
      </p:sp>
      <p:sp>
        <p:nvSpPr>
          <p:cNvPr id="406"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Deepening understanding of the ideas and disciplines within Areas</a:t>
            </a:r>
          </a:p>
        </p:txBody>
      </p:sp>
      <p:sp>
        <p:nvSpPr>
          <p:cNvPr id="407"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Principles of Progression</a:t>
            </a:r>
          </a:p>
        </p:txBody>
      </p:sp>
      <p:sp>
        <p:nvSpPr>
          <p:cNvPr id="408" name="Text Placeholder 8"/>
          <p:cNvSpPr>
            <a:spLocks noGrp="1"/>
          </p:cNvSpPr>
          <p:nvPr>
            <p:ph type="body" idx="27"/>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latin typeface="Calibri Light"/>
                <a:ea typeface="Calibri Light"/>
                <a:cs typeface="Calibri Light"/>
                <a:sym typeface="Calibri Light"/>
              </a:defRPr>
            </a:pPr>
            <a:r>
              <a:t>In this early stages of year 7 dance, learners level of control, accuracy and fluency will  grow as the learners confidence and ability progresses. Learning at this stage will be developed by using simple, dance actions, choreographic devices and dance relationships vocal but this will progress over time. </a:t>
            </a:r>
          </a:p>
          <a:p>
            <a:pPr marL="349250" indent="-349250">
              <a:defRPr sz="1100">
                <a:latin typeface="Calibri Light"/>
                <a:ea typeface="Calibri Light"/>
                <a:cs typeface="Calibri Light"/>
                <a:sym typeface="Calibri Light"/>
              </a:defRPr>
            </a:pPr>
            <a:r>
              <a:t>When evaluating their work in this unit, learners are required to know the main key words linked to movement and use them when evaluating others and themselves.</a:t>
            </a:r>
          </a:p>
        </p:txBody>
      </p:sp>
      <p:sp>
        <p:nvSpPr>
          <p:cNvPr id="409" name="Text Placeholder 9"/>
          <p:cNvSpPr>
            <a:spLocks noGrp="1"/>
          </p:cNvSpPr>
          <p:nvPr>
            <p:ph type="body" idx="28"/>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Refinement and growing sophistication in the use and application of skills</a:t>
            </a:r>
          </a:p>
        </p:txBody>
      </p:sp>
      <p:sp>
        <p:nvSpPr>
          <p:cNvPr id="410" name="Text Placeholder 10"/>
          <p:cNvSpPr>
            <a:spLocks noGrp="1"/>
          </p:cNvSpPr>
          <p:nvPr>
            <p:ph type="body" idx="29"/>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9250" indent="-349250">
              <a:defRPr sz="1100">
                <a:latin typeface="+mn-lt"/>
                <a:ea typeface="+mn-ea"/>
                <a:cs typeface="+mn-cs"/>
                <a:sym typeface="Calibri"/>
              </a:defRPr>
            </a:lvl1pPr>
          </a:lstStyle>
          <a:p>
            <a:r>
              <a:t>Myths and legends is a transferrable scheme linked to their KS2 work on the Lizzy May and upcoming KS3 work across Expressive arts on Legends of the sea.</a:t>
            </a:r>
          </a:p>
        </p:txBody>
      </p:sp>
      <p:sp>
        <p:nvSpPr>
          <p:cNvPr id="411" name="Text Placeholder 11"/>
          <p:cNvSpPr>
            <a:spLocks noGrp="1"/>
          </p:cNvSpPr>
          <p:nvPr>
            <p:ph type="body" idx="30"/>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6710" indent="-346710" defTabSz="917228">
              <a:spcBef>
                <a:spcPts val="1000"/>
              </a:spcBef>
              <a:defRPr sz="1092"/>
            </a:lvl1pPr>
          </a:lstStyle>
          <a:p>
            <a:r>
              <a:t>Making connections and transferring learning into new contexts</a:t>
            </a:r>
          </a:p>
        </p:txBody>
      </p:sp>
      <p:sp>
        <p:nvSpPr>
          <p:cNvPr id="412" name="Text Placeholder 12"/>
          <p:cNvSpPr>
            <a:spLocks noGrp="1"/>
          </p:cNvSpPr>
          <p:nvPr>
            <p:ph type="body" idx="3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349250" indent="-349250">
              <a:defRPr sz="1100">
                <a:latin typeface="+mn-lt"/>
                <a:ea typeface="+mn-ea"/>
                <a:cs typeface="+mn-cs"/>
                <a:sym typeface="Calibri"/>
              </a:defRPr>
            </a:lvl1pPr>
          </a:lstStyle>
          <a:p>
            <a:r>
              <a:t>The main issues at KS3 is the ability to recall because the learners only have dance  once every two weeks. To address these issues, we revisit skills as often as we can and focus on performance confidence, ability and quality as a main focus for year 7 dance. </a:t>
            </a:r>
          </a:p>
        </p:txBody>
      </p:sp>
      <p:sp>
        <p:nvSpPr>
          <p:cNvPr id="413" name="Text Placeholder 13"/>
          <p:cNvSpPr>
            <a:spLocks noGrp="1"/>
          </p:cNvSpPr>
          <p:nvPr>
            <p:ph type="body" idx="32"/>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08940" indent="-408940" defTabSz="927307">
              <a:spcBef>
                <a:spcPts val="1000"/>
              </a:spcBef>
              <a:defRPr sz="1288"/>
            </a:lvl1pPr>
          </a:lstStyle>
          <a:p>
            <a:r>
              <a:t>Additional notes &amp; Misconceptions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 name="Text Placeholder 1"/>
          <p:cNvSpPr txBox="1">
            <a:spLocks noGrp="1"/>
          </p:cNvSpPr>
          <p:nvPr>
            <p:ph type="body" sz="half" idx="1"/>
          </p:nvPr>
        </p:nvSpPr>
        <p:spPr>
          <a:xfrm>
            <a:off x="325705" y="1572688"/>
            <a:ext cx="3229510" cy="5643904"/>
          </a:xfrm>
          <a:prstGeom prst="rect">
            <a:avLst/>
          </a:prstGeom>
        </p:spPr>
        <p:txBody>
          <a:bodyPr/>
          <a:lstStyle/>
          <a:p>
            <a:pPr marL="444500" indent="-444500">
              <a:buSzPct val="100000"/>
              <a:buChar char="·"/>
              <a:defRPr>
                <a:solidFill>
                  <a:srgbClr val="000000"/>
                </a:solidFill>
                <a:latin typeface="+mn-lt"/>
                <a:ea typeface="+mn-ea"/>
                <a:cs typeface="+mn-cs"/>
                <a:sym typeface="Calibri"/>
              </a:defRPr>
            </a:pPr>
            <a:r>
              <a:t>I can explore and experiment with and then select appropriate creative techniques, practices, materials, processes, resources, tools and technologies.</a:t>
            </a:r>
          </a:p>
          <a:p>
            <a:pPr marL="444500" indent="-444500">
              <a:buSzPct val="100000"/>
              <a:buChar char="·"/>
              <a:defRPr>
                <a:solidFill>
                  <a:srgbClr val="000000"/>
                </a:solidFill>
                <a:latin typeface="+mn-lt"/>
                <a:ea typeface="+mn-ea"/>
                <a:cs typeface="+mn-cs"/>
                <a:sym typeface="Calibri"/>
              </a:defRPr>
            </a:pPr>
            <a:r>
              <a:t>I can explore how and why creative work is made by asking questions and developing my own answers.</a:t>
            </a:r>
          </a:p>
          <a:p>
            <a:pPr marL="444500" indent="-444500">
              <a:buSzPct val="100000"/>
              <a:buChar char="·"/>
              <a:defRPr>
                <a:solidFill>
                  <a:srgbClr val="000000"/>
                </a:solidFill>
                <a:latin typeface="+mn-lt"/>
                <a:ea typeface="+mn-ea"/>
                <a:cs typeface="+mn-cs"/>
                <a:sym typeface="Calibri"/>
              </a:defRPr>
            </a:pPr>
            <a:r>
              <a:t>I can explore and describe how artists and creative work communicate mood, feelings and ideas.</a:t>
            </a:r>
          </a:p>
        </p:txBody>
      </p:sp>
      <p:sp>
        <p:nvSpPr>
          <p:cNvPr id="416"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2</a:t>
            </a:r>
          </a:p>
        </p:txBody>
      </p:sp>
      <p:sp>
        <p:nvSpPr>
          <p:cNvPr id="417"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400050" indent="-400050" defTabSz="907148">
              <a:lnSpc>
                <a:spcPct val="100000"/>
              </a:lnSpc>
              <a:spcBef>
                <a:spcPts val="0"/>
              </a:spcBef>
              <a:defRPr sz="1260">
                <a:solidFill>
                  <a:srgbClr val="000000"/>
                </a:solidFill>
                <a:latin typeface="+mn-lt"/>
                <a:ea typeface="+mn-ea"/>
                <a:cs typeface="+mn-cs"/>
                <a:sym typeface="Calibri"/>
              </a:defRPr>
            </a:pPr>
            <a:r>
              <a:t>I can explore and experiment independently and demonstrate technical control with a range of creative materials, processes, resources,</a:t>
            </a:r>
            <a:r>
              <a:rPr>
                <a:latin typeface="+mj-lt"/>
                <a:ea typeface="+mj-ea"/>
                <a:cs typeface="+mj-cs"/>
                <a:sym typeface="Helvetica"/>
              </a:rPr>
              <a:t> </a:t>
            </a:r>
            <a:r>
              <a:t>tools and technologies</a:t>
            </a:r>
            <a:r>
              <a:rPr>
                <a:latin typeface="+mj-lt"/>
                <a:ea typeface="+mj-ea"/>
                <a:cs typeface="+mj-cs"/>
                <a:sym typeface="Helvetica"/>
              </a:rPr>
              <a:t> </a:t>
            </a:r>
            <a:r>
              <a:t>showing innovation and resilience.</a:t>
            </a:r>
          </a:p>
          <a:p>
            <a:pPr marL="400050" indent="-400050" defTabSz="907148">
              <a:lnSpc>
                <a:spcPct val="100000"/>
              </a:lnSpc>
              <a:spcBef>
                <a:spcPts val="0"/>
              </a:spcBef>
              <a:defRPr sz="1260">
                <a:solidFill>
                  <a:srgbClr val="000000"/>
                </a:solidFill>
                <a:latin typeface="+mn-lt"/>
                <a:ea typeface="+mn-ea"/>
                <a:cs typeface="+mn-cs"/>
                <a:sym typeface="Calibri"/>
              </a:defRPr>
            </a:pPr>
            <a:endParaRPr/>
          </a:p>
          <a:p>
            <a:pPr marL="400050" indent="-400050" defTabSz="907148">
              <a:lnSpc>
                <a:spcPct val="100000"/>
              </a:lnSpc>
              <a:spcBef>
                <a:spcPts val="0"/>
              </a:spcBef>
              <a:defRPr sz="1260">
                <a:solidFill>
                  <a:srgbClr val="000000"/>
                </a:solidFill>
                <a:latin typeface="+mn-lt"/>
                <a:ea typeface="+mn-ea"/>
                <a:cs typeface="+mn-cs"/>
                <a:sym typeface="Calibri"/>
              </a:defRPr>
            </a:pPr>
            <a:r>
              <a:t>I can explore the effects that a range of creative</a:t>
            </a:r>
            <a:r>
              <a:rPr>
                <a:latin typeface="+mj-lt"/>
                <a:ea typeface="+mj-ea"/>
                <a:cs typeface="+mj-cs"/>
                <a:sym typeface="Helvetica"/>
              </a:rPr>
              <a:t> </a:t>
            </a:r>
            <a:r>
              <a:t>techniques, materials, processes, resources, tools and technologies have on my own and others’</a:t>
            </a:r>
            <a:r>
              <a:rPr>
                <a:latin typeface="+mj-lt"/>
                <a:ea typeface="+mj-ea"/>
                <a:cs typeface="+mj-cs"/>
                <a:sym typeface="Helvetica"/>
              </a:rPr>
              <a:t> </a:t>
            </a:r>
            <a:r>
              <a:t>creative work. </a:t>
            </a:r>
          </a:p>
          <a:p>
            <a:pPr marL="400050" indent="-400050" defTabSz="907148">
              <a:lnSpc>
                <a:spcPct val="100000"/>
              </a:lnSpc>
              <a:spcBef>
                <a:spcPts val="0"/>
              </a:spcBef>
              <a:defRPr sz="1260">
                <a:solidFill>
                  <a:srgbClr val="000000"/>
                </a:solidFill>
                <a:latin typeface="+mn-lt"/>
                <a:ea typeface="+mn-ea"/>
                <a:cs typeface="+mn-cs"/>
                <a:sym typeface="Calibri"/>
              </a:defRPr>
            </a:pPr>
            <a:endParaRPr/>
          </a:p>
          <a:p>
            <a:pPr marL="400050" indent="-400050" defTabSz="907148">
              <a:lnSpc>
                <a:spcPct val="100000"/>
              </a:lnSpc>
              <a:spcBef>
                <a:spcPts val="0"/>
              </a:spcBef>
              <a:defRPr sz="1260">
                <a:solidFill>
                  <a:srgbClr val="000000"/>
                </a:solidFill>
                <a:latin typeface="+mn-lt"/>
                <a:ea typeface="+mn-ea"/>
                <a:cs typeface="+mn-cs"/>
                <a:sym typeface="Calibri"/>
              </a:defRPr>
            </a:pPr>
            <a:r>
              <a:t>I can explore how creative work can</a:t>
            </a:r>
            <a:r>
              <a:rPr>
                <a:latin typeface="+mj-lt"/>
                <a:ea typeface="+mj-ea"/>
                <a:cs typeface="+mj-cs"/>
                <a:sym typeface="Helvetica"/>
              </a:rPr>
              <a:t> </a:t>
            </a:r>
            <a:r>
              <a:t>represent, document, share and celebrate personal, social and cultural identities. </a:t>
            </a:r>
          </a:p>
          <a:p>
            <a:pPr marL="400050" indent="-400050" defTabSz="907148">
              <a:lnSpc>
                <a:spcPct val="100000"/>
              </a:lnSpc>
              <a:spcBef>
                <a:spcPts val="0"/>
              </a:spcBef>
              <a:defRPr sz="1260">
                <a:solidFill>
                  <a:srgbClr val="000000"/>
                </a:solidFill>
                <a:latin typeface="+mn-lt"/>
                <a:ea typeface="+mn-ea"/>
                <a:cs typeface="+mn-cs"/>
                <a:sym typeface="Calibri"/>
              </a:defRPr>
            </a:pPr>
            <a:endParaRPr/>
          </a:p>
          <a:p>
            <a:pPr marL="400050" indent="-400050" defTabSz="907148">
              <a:lnSpc>
                <a:spcPct val="100000"/>
              </a:lnSpc>
              <a:spcBef>
                <a:spcPts val="0"/>
              </a:spcBef>
              <a:defRPr sz="1260">
                <a:solidFill>
                  <a:srgbClr val="000000"/>
                </a:solidFill>
                <a:latin typeface="+mn-lt"/>
                <a:ea typeface="+mn-ea"/>
                <a:cs typeface="+mn-cs"/>
                <a:sym typeface="Calibri"/>
              </a:defRPr>
            </a:pPr>
            <a:r>
              <a:t>I can explore and describe how artists and</a:t>
            </a:r>
            <a:r>
              <a:rPr>
                <a:latin typeface="+mj-lt"/>
                <a:ea typeface="+mj-ea"/>
                <a:cs typeface="+mj-cs"/>
                <a:sym typeface="Helvetica"/>
              </a:rPr>
              <a:t> </a:t>
            </a:r>
            <a:r>
              <a:t>creative work</a:t>
            </a:r>
            <a:r>
              <a:rPr>
                <a:latin typeface="+mj-lt"/>
                <a:ea typeface="+mj-ea"/>
                <a:cs typeface="+mj-cs"/>
                <a:sym typeface="Helvetica"/>
              </a:rPr>
              <a:t> </a:t>
            </a:r>
            <a:r>
              <a:t>communicate mood, feelings and ideas and the impact they have on an audience. </a:t>
            </a:r>
          </a:p>
        </p:txBody>
      </p:sp>
      <p:sp>
        <p:nvSpPr>
          <p:cNvPr id="418"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3</a:t>
            </a:r>
          </a:p>
        </p:txBody>
      </p:sp>
      <p:sp>
        <p:nvSpPr>
          <p:cNvPr id="419" name="Text Placeholder 5"/>
          <p:cNvSpPr>
            <a:spLocks noGrp="1"/>
          </p:cNvSpPr>
          <p:nvPr>
            <p:ph type="body" idx="24"/>
          </p:nvPr>
        </p:nvSpPr>
        <p:spPr>
          <a:xfrm>
            <a:off x="7138882" y="1611555"/>
            <a:ext cx="3229201" cy="564268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indent="0">
              <a:lnSpc>
                <a:spcPct val="100000"/>
              </a:lnSpc>
              <a:spcBef>
                <a:spcPts val="0"/>
              </a:spcBef>
              <a:buSzTx/>
              <a:buFontTx/>
              <a:buNone/>
              <a:defRPr>
                <a:solidFill>
                  <a:srgbClr val="000000"/>
                </a:solidFill>
                <a:latin typeface="+mn-lt"/>
                <a:ea typeface="+mn-ea"/>
                <a:cs typeface="+mn-cs"/>
                <a:sym typeface="Calibri"/>
              </a:defRPr>
            </a:pPr>
            <a: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marL="0" indent="0">
              <a:lnSpc>
                <a:spcPct val="100000"/>
              </a:lnSpc>
              <a:spcBef>
                <a:spcPts val="0"/>
              </a:spcBef>
              <a:buSzTx/>
              <a:buFontTx/>
              <a:buNone/>
              <a:defRPr>
                <a:solidFill>
                  <a:srgbClr val="000000"/>
                </a:solidFill>
                <a:latin typeface="+mn-lt"/>
                <a:ea typeface="+mn-ea"/>
                <a:cs typeface="+mn-cs"/>
                <a:sym typeface="Calibri"/>
              </a:defRPr>
            </a:pPr>
            <a:endParaRPr/>
          </a:p>
          <a:p>
            <a:pPr>
              <a:lnSpc>
                <a:spcPct val="100000"/>
              </a:lnSpc>
              <a:spcBef>
                <a:spcPts val="0"/>
              </a:spcBef>
              <a:defRPr>
                <a:solidFill>
                  <a:srgbClr val="000000"/>
                </a:solidFill>
                <a:latin typeface="+mn-lt"/>
                <a:ea typeface="+mn-ea"/>
                <a:cs typeface="+mn-cs"/>
                <a:sym typeface="Calibri"/>
              </a:defRPr>
            </a:pPr>
            <a:r>
              <a:t>I can explore creative work, understanding the personal, social, cultural and historical context, including the</a:t>
            </a:r>
            <a:r>
              <a:rPr>
                <a:latin typeface="+mj-lt"/>
                <a:ea typeface="+mj-ea"/>
                <a:cs typeface="+mj-cs"/>
                <a:sym typeface="Helvetica"/>
              </a:rPr>
              <a:t> </a:t>
            </a:r>
            <a:r>
              <a:t>conventions</a:t>
            </a:r>
            <a:r>
              <a:rPr>
                <a:latin typeface="+mj-lt"/>
                <a:ea typeface="+mj-ea"/>
                <a:cs typeface="+mj-cs"/>
                <a:sym typeface="Helvetica"/>
              </a:rPr>
              <a:t> </a:t>
            </a:r>
            <a:r>
              <a:t>of the period in which it was created. </a:t>
            </a:r>
          </a:p>
          <a:p>
            <a:pPr>
              <a:lnSpc>
                <a:spcPct val="100000"/>
              </a:lnSpc>
              <a:spcBef>
                <a:spcPts val="0"/>
              </a:spcBef>
              <a:defRPr>
                <a:solidFill>
                  <a:srgbClr val="000000"/>
                </a:solidFill>
                <a:latin typeface="+mn-lt"/>
                <a:ea typeface="+mn-ea"/>
                <a:cs typeface="+mn-cs"/>
                <a:sym typeface="Calibri"/>
              </a:defRPr>
            </a:pPr>
            <a:endParaRPr/>
          </a:p>
          <a:p>
            <a:pPr marL="0" indent="0">
              <a:lnSpc>
                <a:spcPct val="100000"/>
              </a:lnSpc>
              <a:spcBef>
                <a:spcPts val="0"/>
              </a:spcBef>
              <a:buSzTx/>
              <a:buFontTx/>
              <a:buNone/>
              <a:defRPr>
                <a:solidFill>
                  <a:srgbClr val="000000"/>
                </a:solidFill>
                <a:latin typeface="+mn-lt"/>
                <a:ea typeface="+mn-ea"/>
                <a:cs typeface="+mn-cs"/>
                <a:sym typeface="Calibri"/>
              </a:defRPr>
            </a:pPr>
            <a:r>
              <a:t>I can investigate and understand how meaning is communicated through the ideas of other artists and performers. </a:t>
            </a:r>
          </a:p>
        </p:txBody>
      </p:sp>
      <p:sp>
        <p:nvSpPr>
          <p:cNvPr id="420"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4</a:t>
            </a:r>
          </a:p>
        </p:txBody>
      </p:sp>
      <p:sp>
        <p:nvSpPr>
          <p:cNvPr id="421"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603250" indent="-603250" algn="ctr" defTabSz="1007943">
              <a:lnSpc>
                <a:spcPct val="72000"/>
              </a:lnSpc>
              <a:spcBef>
                <a:spcPts val="1100"/>
              </a:spcBef>
              <a:defRPr sz="1900"/>
            </a:pPr>
            <a:r>
              <a:t>Progression Steps to inform teaching</a:t>
            </a:r>
          </a:p>
          <a:p>
            <a:pPr marL="317500" indent="-317500" algn="ctr" defTabSz="1007943">
              <a:lnSpc>
                <a:spcPct val="72000"/>
              </a:lnSpc>
              <a:spcBef>
                <a:spcPts val="1100"/>
              </a:spcBef>
              <a:defRPr sz="1000">
                <a:solidFill>
                  <a:srgbClr val="000000"/>
                </a:solidFill>
                <a:latin typeface="+mn-lt"/>
                <a:ea typeface="+mn-ea"/>
                <a:cs typeface="+mn-cs"/>
                <a:sym typeface="Calibri"/>
              </a:defRPr>
            </a:pPr>
            <a:r>
              <a:t>Exploring the expressive arts is essential to developing artistic skills and knowledge and it enables learners to become curious and creative individuals.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 name="Text Placeholder 1"/>
          <p:cNvSpPr txBox="1">
            <a:spLocks noGrp="1"/>
          </p:cNvSpPr>
          <p:nvPr>
            <p:ph type="body" sz="half" idx="1"/>
          </p:nvPr>
        </p:nvSpPr>
        <p:spPr>
          <a:xfrm>
            <a:off x="325705" y="1572688"/>
            <a:ext cx="3229510" cy="5643904"/>
          </a:xfrm>
          <a:prstGeom prst="rect">
            <a:avLst/>
          </a:prstGeom>
        </p:spPr>
        <p:txBody>
          <a:bodyPr/>
          <a:lstStyle/>
          <a:p>
            <a:pPr marL="444500" indent="-444500">
              <a:buSzPct val="100000"/>
              <a:buChar char="·"/>
              <a:defRPr>
                <a:solidFill>
                  <a:srgbClr val="000000"/>
                </a:solidFill>
              </a:defRPr>
            </a:pPr>
            <a:r>
              <a:t>I can give and accept feedback as both artist and audience.</a:t>
            </a:r>
          </a:p>
          <a:p>
            <a:pPr marL="444500" indent="-444500">
              <a:buSzPct val="100000"/>
              <a:buChar char="·"/>
              <a:defRPr>
                <a:solidFill>
                  <a:srgbClr val="000000"/>
                </a:solidFill>
              </a:defRPr>
            </a:pPr>
            <a:r>
              <a:t>I can compare my own creative work to creative work by other people and from other places and times.</a:t>
            </a:r>
          </a:p>
          <a:p>
            <a:pPr marL="444500" indent="-444500">
              <a:buSzPct val="100000"/>
              <a:buChar char="·"/>
              <a:defRPr>
                <a:solidFill>
                  <a:srgbClr val="000000"/>
                </a:solidFill>
              </a:defRPr>
            </a:pPr>
            <a:r>
              <a:t>I can consider, with guidance, how moods, emotions and ideas are communicated both in my own creative work and in the creative work of others.</a:t>
            </a:r>
          </a:p>
        </p:txBody>
      </p:sp>
      <p:sp>
        <p:nvSpPr>
          <p:cNvPr id="424"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2</a:t>
            </a:r>
          </a:p>
        </p:txBody>
      </p:sp>
      <p:sp>
        <p:nvSpPr>
          <p:cNvPr id="425"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defRPr>
                <a:solidFill>
                  <a:srgbClr val="000000"/>
                </a:solidFill>
              </a:defRPr>
            </a:pPr>
            <a:r>
              <a:t>I can give and consider constructive feedback about my own creative work and that of others, reflecting on it and making improvements where necessary.</a:t>
            </a:r>
          </a:p>
          <a:p>
            <a:pPr>
              <a:defRPr>
                <a:solidFill>
                  <a:srgbClr val="000000"/>
                </a:solidFill>
              </a:defRPr>
            </a:pPr>
            <a:r>
              <a:t>I can apply knowledge and understanding of context, and make connections between my own creative work and creative work by other people and from other places and times.</a:t>
            </a:r>
          </a:p>
          <a:p>
            <a:pPr>
              <a:defRPr>
                <a:solidFill>
                  <a:srgbClr val="000000"/>
                </a:solidFill>
              </a:defRPr>
            </a:pPr>
            <a:r>
              <a:t>I can reflect upon how artists have achieved effects or communicated moods, emotions and ideas in their work.</a:t>
            </a:r>
          </a:p>
        </p:txBody>
      </p:sp>
      <p:sp>
        <p:nvSpPr>
          <p:cNvPr id="426"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3</a:t>
            </a:r>
          </a:p>
        </p:txBody>
      </p:sp>
      <p:sp>
        <p:nvSpPr>
          <p:cNvPr id="427"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defRPr>
                <a:solidFill>
                  <a:srgbClr val="000000"/>
                </a:solidFill>
              </a:defRPr>
            </a:pPr>
            <a:r>
              <a:t>I can effectively evaluate my own creative work and that of others showing increasing confidence to recognise and articulate strengths, and to demonstrate resilience and determination to improve.</a:t>
            </a:r>
          </a:p>
          <a:p>
            <a:pPr>
              <a:defRPr>
                <a:solidFill>
                  <a:srgbClr val="000000"/>
                </a:solidFill>
              </a:defRPr>
            </a:pPr>
            <a:r>
              <a:t>I can apply knowledge and understanding of context when evaluating my own creative work and creative work by other people and from other places and times.</a:t>
            </a:r>
          </a:p>
          <a:p>
            <a:pPr>
              <a:defRPr>
                <a:solidFill>
                  <a:srgbClr val="000000"/>
                </a:solidFill>
              </a:defRPr>
            </a:pPr>
            <a:r>
              <a:t>I can evaluate the effectiveness of a wide range of artistic techniques in producing meaning.</a:t>
            </a:r>
          </a:p>
        </p:txBody>
      </p:sp>
      <p:sp>
        <p:nvSpPr>
          <p:cNvPr id="428"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4</a:t>
            </a:r>
          </a:p>
        </p:txBody>
      </p:sp>
      <p:sp>
        <p:nvSpPr>
          <p:cNvPr id="429"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Progression Steps to inform teaching</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 name="Text Placeholder 1"/>
          <p:cNvSpPr txBox="1">
            <a:spLocks noGrp="1"/>
          </p:cNvSpPr>
          <p:nvPr>
            <p:ph type="body" sz="half" idx="1"/>
          </p:nvPr>
        </p:nvSpPr>
        <p:spPr>
          <a:xfrm>
            <a:off x="325705" y="1572688"/>
            <a:ext cx="3229510" cy="5643904"/>
          </a:xfrm>
          <a:prstGeom prst="rect">
            <a:avLst/>
          </a:prstGeom>
        </p:spPr>
        <p:txBody>
          <a:bodyPr/>
          <a:lstStyle/>
          <a:p>
            <a:pPr marL="431165" indent="-431165" defTabSz="977704">
              <a:spcBef>
                <a:spcPts val="1000"/>
              </a:spcBef>
              <a:buSzPct val="100000"/>
              <a:buChar char="·"/>
              <a:defRPr sz="1358">
                <a:solidFill>
                  <a:srgbClr val="000000"/>
                </a:solidFill>
              </a:defRPr>
            </a:pPr>
            <a:r>
              <a:t>I can communicate ideas and choreographic devices for an audience and for purposes and outcomes in my creative work.</a:t>
            </a:r>
          </a:p>
          <a:p>
            <a:pPr marL="431165" indent="-431165" defTabSz="977704">
              <a:spcBef>
                <a:spcPts val="1000"/>
              </a:spcBef>
              <a:buSzPct val="100000"/>
              <a:buChar char="·"/>
              <a:defRPr sz="1358">
                <a:solidFill>
                  <a:srgbClr val="000000"/>
                </a:solidFill>
              </a:defRPr>
            </a:pPr>
            <a:r>
              <a:t>I am beginning to apply techniques in my creative work with guidance and direction.</a:t>
            </a:r>
          </a:p>
          <a:p>
            <a:pPr marL="431165" indent="-431165" defTabSz="977704">
              <a:spcBef>
                <a:spcPts val="1000"/>
              </a:spcBef>
              <a:buSzPct val="100000"/>
              <a:buChar char="·"/>
              <a:defRPr sz="1358">
                <a:solidFill>
                  <a:srgbClr val="000000"/>
                </a:solidFill>
              </a:defRPr>
            </a:pPr>
            <a:r>
              <a:t>I can create my own choreography and work collaboratively with others to develop creative ideas.</a:t>
            </a:r>
          </a:p>
          <a:p>
            <a:pPr marL="431165" indent="-431165" defTabSz="977704">
              <a:spcBef>
                <a:spcPts val="1000"/>
              </a:spcBef>
              <a:buSzPct val="100000"/>
              <a:buChar char="·"/>
              <a:defRPr sz="1358">
                <a:solidFill>
                  <a:srgbClr val="000000"/>
                </a:solidFill>
              </a:defRPr>
            </a:pPr>
            <a:r>
              <a:t>I can perform, choreograph, exhibit and share my creative work in a variety of ways for different audiences, inspired by a range of stimuli and choreography.</a:t>
            </a:r>
          </a:p>
          <a:p>
            <a:pPr marL="431165" indent="-431165" defTabSz="977704">
              <a:spcBef>
                <a:spcPts val="1000"/>
              </a:spcBef>
              <a:buSzPct val="100000"/>
              <a:buChar char="·"/>
              <a:defRPr sz="1358">
                <a:solidFill>
                  <a:srgbClr val="000000"/>
                </a:solidFill>
              </a:defRPr>
            </a:pPr>
            <a:r>
              <a:t>I am beginning to demonstrate resilience and flexibility in approaching creative challenges.</a:t>
            </a:r>
          </a:p>
          <a:p>
            <a:pPr marL="431165" indent="-431165" defTabSz="977704">
              <a:spcBef>
                <a:spcPts val="1000"/>
              </a:spcBef>
              <a:buSzPct val="100000"/>
              <a:buChar char="·"/>
              <a:defRPr sz="1358">
                <a:solidFill>
                  <a:srgbClr val="000000"/>
                </a:solidFill>
              </a:defRPr>
            </a:pPr>
            <a:r>
              <a:t>I can use some lifts and balances safely and with some control under supervision.</a:t>
            </a:r>
          </a:p>
        </p:txBody>
      </p:sp>
      <p:sp>
        <p:nvSpPr>
          <p:cNvPr id="432"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2</a:t>
            </a:r>
          </a:p>
        </p:txBody>
      </p:sp>
      <p:sp>
        <p:nvSpPr>
          <p:cNvPr id="433"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91159" indent="-391159" defTabSz="886989">
              <a:spcBef>
                <a:spcPts val="900"/>
              </a:spcBef>
              <a:defRPr sz="1232">
                <a:solidFill>
                  <a:srgbClr val="000000"/>
                </a:solidFill>
              </a:defRPr>
            </a:pPr>
            <a:r>
              <a:t>I can combine my knowledge, experience and understanding to plan and communicate my creative work for a range of different audiences, purposes and outcomes.</a:t>
            </a:r>
          </a:p>
          <a:p>
            <a:pPr marL="391159" indent="-391159" defTabSz="886989">
              <a:spcBef>
                <a:spcPts val="900"/>
              </a:spcBef>
              <a:defRPr sz="1232">
                <a:solidFill>
                  <a:srgbClr val="000000"/>
                </a:solidFill>
              </a:defRPr>
            </a:pPr>
            <a:r>
              <a:t>I can draw upon my familiarity with a range of discipline-specific techniques in my creative work.</a:t>
            </a:r>
          </a:p>
          <a:p>
            <a:pPr marL="391159" indent="-391159" defTabSz="886989">
              <a:spcBef>
                <a:spcPts val="900"/>
              </a:spcBef>
              <a:defRPr sz="1232">
                <a:solidFill>
                  <a:srgbClr val="000000"/>
                </a:solidFill>
              </a:defRPr>
            </a:pPr>
            <a:r>
              <a:t>I can draw upon my design knowledge and make connections with greater independence to modify and develop my creative designs.</a:t>
            </a:r>
          </a:p>
          <a:p>
            <a:pPr marL="391159" indent="-391159" defTabSz="886989">
              <a:spcBef>
                <a:spcPts val="900"/>
              </a:spcBef>
              <a:defRPr sz="1232">
                <a:solidFill>
                  <a:srgbClr val="000000"/>
                </a:solidFill>
              </a:defRPr>
            </a:pPr>
            <a:r>
              <a:t>I can perform, produce, design, exhibit and share my creative work in formal and non-formal contexts, considering the impact of my creative work on the audience.</a:t>
            </a:r>
          </a:p>
          <a:p>
            <a:pPr marL="391159" indent="-391159" defTabSz="886989">
              <a:spcBef>
                <a:spcPts val="900"/>
              </a:spcBef>
              <a:defRPr sz="1232">
                <a:solidFill>
                  <a:srgbClr val="000000"/>
                </a:solidFill>
              </a:defRPr>
            </a:pPr>
            <a:r>
              <a:t>I can identify and respond creatively to challenges with resilience and flexibility.</a:t>
            </a:r>
          </a:p>
          <a:p>
            <a:pPr marL="391159" indent="-391159" defTabSz="886989">
              <a:spcBef>
                <a:spcPts val="900"/>
              </a:spcBef>
              <a:defRPr sz="1232">
                <a:solidFill>
                  <a:srgbClr val="000000"/>
                </a:solidFill>
              </a:defRPr>
            </a:pPr>
            <a:r>
              <a:t>I can safely choose and use the correct actions, shapes and devices with some consideration for others.</a:t>
            </a:r>
          </a:p>
        </p:txBody>
      </p:sp>
      <p:sp>
        <p:nvSpPr>
          <p:cNvPr id="434"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3</a:t>
            </a:r>
          </a:p>
        </p:txBody>
      </p:sp>
      <p:sp>
        <p:nvSpPr>
          <p:cNvPr id="435" name="Text Placeholder 5"/>
          <p:cNvSpPr>
            <a:spLocks noGrp="1"/>
          </p:cNvSpPr>
          <p:nvPr>
            <p:ph type="body" idx="24"/>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431165" indent="-431165" defTabSz="977704">
              <a:lnSpc>
                <a:spcPct val="81000"/>
              </a:lnSpc>
              <a:spcBef>
                <a:spcPts val="1000"/>
              </a:spcBef>
              <a:defRPr sz="1358">
                <a:solidFill>
                  <a:srgbClr val="000000"/>
                </a:solidFill>
              </a:defRPr>
            </a:pPr>
            <a:r>
              <a:t>I can use my experimentation and investigation to manipulate creative work with purpose and intent when communicating my ideas.</a:t>
            </a:r>
          </a:p>
          <a:p>
            <a:pPr marL="431165" indent="-431165" defTabSz="977704">
              <a:lnSpc>
                <a:spcPct val="81000"/>
              </a:lnSpc>
              <a:spcBef>
                <a:spcPts val="1000"/>
              </a:spcBef>
              <a:defRPr sz="1358">
                <a:solidFill>
                  <a:srgbClr val="000000"/>
                </a:solidFill>
              </a:defRPr>
            </a:pPr>
            <a:r>
              <a:t>I can apply specialised technical skills in my creative work.</a:t>
            </a:r>
          </a:p>
          <a:p>
            <a:pPr marL="431165" indent="-431165" defTabSz="977704">
              <a:lnSpc>
                <a:spcPct val="81000"/>
              </a:lnSpc>
              <a:spcBef>
                <a:spcPts val="1000"/>
              </a:spcBef>
              <a:defRPr sz="1358">
                <a:solidFill>
                  <a:srgbClr val="000000"/>
                </a:solidFill>
              </a:defRPr>
            </a:pPr>
            <a:r>
              <a:t>I can purposefully use my choreographic skills and apply a range of solutions to clarify and refine final creative ideas.</a:t>
            </a:r>
          </a:p>
          <a:p>
            <a:pPr marL="431165" indent="-431165" defTabSz="977704">
              <a:lnSpc>
                <a:spcPct val="81000"/>
              </a:lnSpc>
              <a:spcBef>
                <a:spcPts val="1000"/>
              </a:spcBef>
              <a:defRPr sz="1358">
                <a:solidFill>
                  <a:srgbClr val="000000"/>
                </a:solidFill>
              </a:defRPr>
            </a:pPr>
            <a:r>
              <a:t>I can perform, choreograph, exhibit and share my creative work showing an awareness of artistic intent and of audience.</a:t>
            </a:r>
          </a:p>
          <a:p>
            <a:pPr marL="431165" indent="-431165" defTabSz="977704">
              <a:lnSpc>
                <a:spcPct val="81000"/>
              </a:lnSpc>
              <a:spcBef>
                <a:spcPts val="1000"/>
              </a:spcBef>
              <a:defRPr sz="1358">
                <a:solidFill>
                  <a:srgbClr val="000000"/>
                </a:solidFill>
              </a:defRPr>
            </a:pPr>
            <a:r>
              <a:t>I can draw upon my experiences and knowledge to inform and develop strategies to overcome creative challenges with imagination and resilience.</a:t>
            </a:r>
          </a:p>
          <a:p>
            <a:pPr marL="431165" indent="-431165" defTabSz="977704">
              <a:lnSpc>
                <a:spcPct val="81000"/>
              </a:lnSpc>
              <a:spcBef>
                <a:spcPts val="1000"/>
              </a:spcBef>
              <a:defRPr sz="1358">
                <a:solidFill>
                  <a:srgbClr val="000000"/>
                </a:solidFill>
              </a:defRPr>
            </a:pPr>
            <a:r>
              <a:t>I can confidently consider myself, others, audience, participants and matters of intellectual property when creating work.</a:t>
            </a:r>
          </a:p>
        </p:txBody>
      </p:sp>
      <p:sp>
        <p:nvSpPr>
          <p:cNvPr id="436"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Progression step 4</a:t>
            </a:r>
          </a:p>
        </p:txBody>
      </p:sp>
      <p:sp>
        <p:nvSpPr>
          <p:cNvPr id="437" name="Text Placeholder 7"/>
          <p:cNvSpPr>
            <a:spLocks noGrp="1"/>
          </p:cNvSpPr>
          <p:nvPr>
            <p:ph type="body" idx="26"/>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Progression Steps to inform teaching</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Text Placeholder 1"/>
          <p:cNvSpPr txBox="1">
            <a:spLocks noGrp="1"/>
          </p:cNvSpPr>
          <p:nvPr>
            <p:ph type="body" sz="quarter" idx="1"/>
          </p:nvPr>
        </p:nvSpPr>
        <p:spPr>
          <a:xfrm>
            <a:off x="325821" y="867010"/>
            <a:ext cx="4190383" cy="2869687"/>
          </a:xfrm>
          <a:prstGeom prst="rect">
            <a:avLst/>
          </a:prstGeom>
        </p:spPr>
        <p:txBody>
          <a:bodyPr/>
          <a:lstStyle/>
          <a:p>
            <a:pPr>
              <a:buSzPct val="100000"/>
              <a:buChar char=""/>
              <a:defRPr sz="1100">
                <a:solidFill>
                  <a:srgbClr val="000000"/>
                </a:solidFill>
                <a:latin typeface="+mn-lt"/>
                <a:ea typeface="+mn-ea"/>
                <a:cs typeface="+mn-cs"/>
                <a:sym typeface="Calibri"/>
              </a:defRPr>
            </a:pPr>
            <a:r>
              <a:t>Although learners will not have taken part in dance as part of their KS2 curriculum, they will have a range of transferable skills they have learnt during primary school that they can have use in this scheme of learning. </a:t>
            </a:r>
          </a:p>
          <a:p>
            <a:pPr marL="171450" indent="-171450">
              <a:buSzPct val="100000"/>
              <a:buFont typeface="Arial"/>
              <a:buChar char="•"/>
              <a:defRPr sz="1100">
                <a:solidFill>
                  <a:srgbClr val="000000"/>
                </a:solidFill>
                <a:latin typeface="+mn-lt"/>
                <a:ea typeface="+mn-ea"/>
                <a:cs typeface="+mn-cs"/>
                <a:sym typeface="Calibri"/>
              </a:defRPr>
            </a:pPr>
            <a:r>
              <a:t>Working as part of a group. </a:t>
            </a:r>
          </a:p>
          <a:p>
            <a:pPr marL="171450" indent="-171450">
              <a:buSzPct val="100000"/>
              <a:buFont typeface="Arial"/>
              <a:buChar char="•"/>
              <a:defRPr sz="1100">
                <a:solidFill>
                  <a:srgbClr val="000000"/>
                </a:solidFill>
                <a:latin typeface="+mn-lt"/>
                <a:ea typeface="+mn-ea"/>
                <a:cs typeface="+mn-cs"/>
                <a:sym typeface="Calibri"/>
              </a:defRPr>
            </a:pPr>
            <a:r>
              <a:t>Presenting and oracy skills.</a:t>
            </a:r>
          </a:p>
          <a:p>
            <a:pPr marL="171450" indent="-171450">
              <a:buSzPct val="100000"/>
              <a:buFont typeface="Arial"/>
              <a:buChar char="•"/>
              <a:defRPr sz="1100">
                <a:solidFill>
                  <a:srgbClr val="000000"/>
                </a:solidFill>
                <a:latin typeface="+mn-lt"/>
                <a:ea typeface="+mn-ea"/>
                <a:cs typeface="+mn-cs"/>
                <a:sym typeface="Calibri"/>
              </a:defRPr>
            </a:pPr>
            <a:r>
              <a:t>Using gymnastic movements.</a:t>
            </a:r>
          </a:p>
          <a:p>
            <a:pPr marL="171450" indent="-171450">
              <a:buSzPct val="100000"/>
              <a:buFont typeface="Arial"/>
              <a:buChar char="•"/>
              <a:defRPr sz="1100">
                <a:solidFill>
                  <a:srgbClr val="000000"/>
                </a:solidFill>
                <a:latin typeface="+mn-lt"/>
                <a:ea typeface="+mn-ea"/>
                <a:cs typeface="+mn-cs"/>
                <a:sym typeface="Calibri"/>
              </a:defRPr>
            </a:pPr>
            <a:r>
              <a:t>Use of imagination in response to a stimulus. </a:t>
            </a:r>
          </a:p>
        </p:txBody>
      </p:sp>
      <p:sp>
        <p:nvSpPr>
          <p:cNvPr id="440" name="Text Placeholder 2"/>
          <p:cNvSpPr>
            <a:spLocks noGrp="1"/>
          </p:cNvSpPr>
          <p:nvPr>
            <p:ph type="body" idx="21"/>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Prerequisite knowledge</a:t>
            </a:r>
          </a:p>
        </p:txBody>
      </p:sp>
      <p:sp>
        <p:nvSpPr>
          <p:cNvPr id="441" name="Text Placeholder 3"/>
          <p:cNvSpPr>
            <a:spLocks noGrp="1"/>
          </p:cNvSpPr>
          <p:nvPr>
            <p:ph type="body" idx="2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lgn="ctr">
              <a:defRPr sz="1100" b="1" u="sng">
                <a:solidFill>
                  <a:srgbClr val="000000"/>
                </a:solidFill>
                <a:latin typeface="+mn-lt"/>
                <a:ea typeface="+mn-ea"/>
                <a:cs typeface="+mn-cs"/>
                <a:sym typeface="Calibri"/>
              </a:defRPr>
            </a:pPr>
            <a:r>
              <a:t>Main theme – Performance experience</a:t>
            </a:r>
          </a:p>
          <a:p>
            <a:pPr marL="349250" indent="-349250">
              <a:defRPr sz="1100">
                <a:solidFill>
                  <a:srgbClr val="000000"/>
                </a:solidFill>
                <a:latin typeface="+mn-lt"/>
                <a:ea typeface="+mn-ea"/>
                <a:cs typeface="+mn-cs"/>
                <a:sym typeface="Calibri"/>
              </a:defRPr>
            </a:pPr>
            <a:r>
              <a:t>The key components of a good performance are:</a:t>
            </a:r>
          </a:p>
          <a:p>
            <a:pPr marL="171450" indent="-171450">
              <a:buFont typeface="Arial"/>
              <a:buChar char="•"/>
              <a:defRPr sz="1100">
                <a:solidFill>
                  <a:srgbClr val="000000"/>
                </a:solidFill>
                <a:latin typeface="+mn-lt"/>
                <a:ea typeface="+mn-ea"/>
                <a:cs typeface="+mn-cs"/>
                <a:sym typeface="Calibri"/>
              </a:defRPr>
            </a:pPr>
            <a:r>
              <a:t>Facing the audience </a:t>
            </a:r>
          </a:p>
          <a:p>
            <a:pPr marL="171450" indent="-171450">
              <a:buFont typeface="Arial"/>
              <a:buChar char="•"/>
              <a:defRPr sz="1100">
                <a:solidFill>
                  <a:srgbClr val="000000"/>
                </a:solidFill>
                <a:latin typeface="+mn-lt"/>
                <a:ea typeface="+mn-ea"/>
                <a:cs typeface="+mn-cs"/>
                <a:sym typeface="Calibri"/>
              </a:defRPr>
            </a:pPr>
            <a:r>
              <a:t>Using facial expressions, body language and gestures to communicate a theme. </a:t>
            </a:r>
          </a:p>
          <a:p>
            <a:pPr marL="171450" indent="-171450">
              <a:buFont typeface="Arial"/>
              <a:buChar char="•"/>
              <a:defRPr sz="1100">
                <a:solidFill>
                  <a:srgbClr val="000000"/>
                </a:solidFill>
                <a:latin typeface="+mn-lt"/>
                <a:ea typeface="+mn-ea"/>
                <a:cs typeface="+mn-cs"/>
                <a:sym typeface="Calibri"/>
              </a:defRPr>
            </a:pPr>
            <a:r>
              <a:t>Using key dance actions. </a:t>
            </a:r>
          </a:p>
          <a:p>
            <a:pPr marL="171450" indent="-171450">
              <a:buFont typeface="Arial"/>
              <a:buChar char="•"/>
              <a:defRPr sz="1100">
                <a:solidFill>
                  <a:srgbClr val="000000"/>
                </a:solidFill>
                <a:latin typeface="+mn-lt"/>
                <a:ea typeface="+mn-ea"/>
                <a:cs typeface="+mn-cs"/>
                <a:sym typeface="Calibri"/>
              </a:defRPr>
            </a:pPr>
            <a:r>
              <a:t>Showing sensitivity and interaction with others using dance relationships. </a:t>
            </a:r>
          </a:p>
          <a:p>
            <a:pPr marL="171450" indent="-171450">
              <a:buFont typeface="Arial"/>
              <a:buChar char="•"/>
              <a:defRPr sz="1100">
                <a:solidFill>
                  <a:srgbClr val="000000"/>
                </a:solidFill>
                <a:latin typeface="+mn-lt"/>
                <a:ea typeface="+mn-ea"/>
                <a:cs typeface="+mn-cs"/>
                <a:sym typeface="Calibri"/>
              </a:defRPr>
            </a:pPr>
            <a:r>
              <a:t>Having good spatial awareness on stage.</a:t>
            </a:r>
          </a:p>
          <a:p>
            <a:pPr marL="171450" indent="-171450">
              <a:buFont typeface="Arial"/>
              <a:buChar char="•"/>
              <a:defRPr sz="1100">
                <a:solidFill>
                  <a:srgbClr val="000000"/>
                </a:solidFill>
                <a:latin typeface="+mn-lt"/>
                <a:ea typeface="+mn-ea"/>
                <a:cs typeface="+mn-cs"/>
                <a:sym typeface="Calibri"/>
              </a:defRPr>
            </a:pPr>
            <a:r>
              <a:t>Using imaginative and innovative ideas to create a performance.</a:t>
            </a:r>
          </a:p>
        </p:txBody>
      </p:sp>
      <p:sp>
        <p:nvSpPr>
          <p:cNvPr id="442" name="Text Placeholder 4"/>
          <p:cNvSpPr>
            <a:spLocks noGrp="1"/>
          </p:cNvSpPr>
          <p:nvPr>
            <p:ph type="body" idx="23"/>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Key concepts &amp; learning intentions</a:t>
            </a:r>
          </a:p>
        </p:txBody>
      </p:sp>
      <p:sp>
        <p:nvSpPr>
          <p:cNvPr id="443" name="Text Placeholder 5"/>
          <p:cNvSpPr>
            <a:spLocks noGrp="1"/>
          </p:cNvSpPr>
          <p:nvPr>
            <p:ph type="body" idx="24"/>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How will skills be taught in this topic?</a:t>
            </a:r>
          </a:p>
        </p:txBody>
      </p:sp>
      <p:sp>
        <p:nvSpPr>
          <p:cNvPr id="444" name="Text Placeholder 6"/>
          <p:cNvSpPr>
            <a:spLocks noGrp="1"/>
          </p:cNvSpPr>
          <p:nvPr>
            <p:ph type="body" idx="25"/>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Making connections &amp; Authentic Contexts</a:t>
            </a:r>
          </a:p>
        </p:txBody>
      </p:sp>
      <p:sp>
        <p:nvSpPr>
          <p:cNvPr id="445" name="Text Placeholder 7"/>
          <p:cNvSpPr>
            <a:spLocks noGrp="1"/>
          </p:cNvSpPr>
          <p:nvPr>
            <p:ph type="body" idx="26"/>
          </p:nvPr>
        </p:nvSpPr>
        <p:spPr>
          <a:prstGeom prst="rect">
            <a:avLst/>
          </a:prstGeom>
          <a:solidFill>
            <a:srgbClr val="ED5A3E"/>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444500" indent="-444500">
              <a:defRPr sz="1400"/>
            </a:lvl1pPr>
          </a:lstStyle>
          <a:p>
            <a:r>
              <a:t>Key vocabulary</a:t>
            </a:r>
          </a:p>
        </p:txBody>
      </p:sp>
      <p:sp>
        <p:nvSpPr>
          <p:cNvPr id="446" name="Text Placeholder 8"/>
          <p:cNvSpPr>
            <a:spLocks noGrp="1"/>
          </p:cNvSpPr>
          <p:nvPr>
            <p:ph type="body" idx="27"/>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numCol="2"/>
          <a:lstStyle/>
          <a:p>
            <a:pPr marL="349250" indent="-349250">
              <a:defRPr sz="1100">
                <a:solidFill>
                  <a:srgbClr val="000000"/>
                </a:solidFill>
                <a:latin typeface="+mn-lt"/>
                <a:ea typeface="+mn-ea"/>
                <a:cs typeface="+mn-cs"/>
                <a:sym typeface="Calibri"/>
              </a:defRPr>
            </a:pPr>
            <a:r>
              <a:t>The main assessment focus for this scheme of learning is use of subject specific equipment and skills. </a:t>
            </a:r>
          </a:p>
          <a:p>
            <a:pPr marL="349250" indent="-349250">
              <a:defRPr sz="1100">
                <a:solidFill>
                  <a:srgbClr val="000000"/>
                </a:solidFill>
                <a:latin typeface="+mn-lt"/>
                <a:ea typeface="+mn-ea"/>
                <a:cs typeface="+mn-cs"/>
                <a:sym typeface="Calibri"/>
              </a:defRPr>
            </a:pPr>
            <a:r>
              <a:t>However, during this topic we also teach the learners the importance of evaluative practice and collaborative working. </a:t>
            </a:r>
          </a:p>
        </p:txBody>
      </p:sp>
      <p:sp>
        <p:nvSpPr>
          <p:cNvPr id="447" name="Text Placeholder 9"/>
          <p:cNvSpPr>
            <a:spLocks noGrp="1"/>
          </p:cNvSpPr>
          <p:nvPr>
            <p:ph type="body" idx="28"/>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265747" indent="-265747" defTabSz="937387">
              <a:spcBef>
                <a:spcPts val="1000"/>
              </a:spcBef>
              <a:defRPr sz="837">
                <a:solidFill>
                  <a:srgbClr val="000000"/>
                </a:solidFill>
              </a:defRPr>
            </a:pPr>
            <a:r>
              <a:t>Contact </a:t>
            </a:r>
          </a:p>
          <a:p>
            <a:pPr marL="265747" indent="-265747" defTabSz="937387">
              <a:spcBef>
                <a:spcPts val="1000"/>
              </a:spcBef>
              <a:defRPr sz="837">
                <a:solidFill>
                  <a:srgbClr val="000000"/>
                </a:solidFill>
              </a:defRPr>
            </a:pPr>
            <a:r>
              <a:t>Trust </a:t>
            </a:r>
          </a:p>
          <a:p>
            <a:pPr marL="265747" indent="-265747" defTabSz="937387">
              <a:spcBef>
                <a:spcPts val="1000"/>
              </a:spcBef>
              <a:defRPr sz="837">
                <a:solidFill>
                  <a:srgbClr val="000000"/>
                </a:solidFill>
              </a:defRPr>
            </a:pPr>
            <a:r>
              <a:t>Bridging </a:t>
            </a:r>
          </a:p>
          <a:p>
            <a:pPr marL="265747" indent="-265747" defTabSz="937387">
              <a:spcBef>
                <a:spcPts val="1000"/>
              </a:spcBef>
              <a:defRPr sz="837">
                <a:solidFill>
                  <a:srgbClr val="000000"/>
                </a:solidFill>
              </a:defRPr>
            </a:pPr>
            <a:r>
              <a:t>Counterbalance </a:t>
            </a:r>
          </a:p>
          <a:p>
            <a:pPr marL="265747" indent="-265747" defTabSz="937387">
              <a:spcBef>
                <a:spcPts val="1000"/>
              </a:spcBef>
              <a:defRPr sz="837">
                <a:solidFill>
                  <a:srgbClr val="000000"/>
                </a:solidFill>
              </a:defRPr>
            </a:pPr>
            <a:r>
              <a:t>Focus </a:t>
            </a:r>
          </a:p>
          <a:p>
            <a:pPr marL="265747" indent="-265747" defTabSz="937387">
              <a:spcBef>
                <a:spcPts val="1000"/>
              </a:spcBef>
              <a:defRPr sz="837">
                <a:solidFill>
                  <a:srgbClr val="000000"/>
                </a:solidFill>
              </a:defRPr>
            </a:pPr>
            <a:r>
              <a:t>Perform </a:t>
            </a:r>
          </a:p>
        </p:txBody>
      </p:sp>
      <p:sp>
        <p:nvSpPr>
          <p:cNvPr id="448" name="Text Placeholder 10"/>
          <p:cNvSpPr>
            <a:spLocks noGrp="1"/>
          </p:cNvSpPr>
          <p:nvPr>
            <p:ph type="body" idx="29"/>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9250" indent="-349250">
              <a:defRPr sz="1100">
                <a:solidFill>
                  <a:srgbClr val="000000"/>
                </a:solidFill>
                <a:latin typeface="+mn-lt"/>
                <a:ea typeface="+mn-ea"/>
                <a:cs typeface="+mn-cs"/>
                <a:sym typeface="Calibri"/>
              </a:defRPr>
            </a:pPr>
            <a:endParaRPr/>
          </a:p>
          <a:p>
            <a:pPr marL="349250" indent="-349250">
              <a:defRPr sz="1100">
                <a:solidFill>
                  <a:srgbClr val="000000"/>
                </a:solidFill>
                <a:latin typeface="+mn-lt"/>
                <a:ea typeface="+mn-ea"/>
                <a:cs typeface="+mn-cs"/>
                <a:sym typeface="Calibri"/>
              </a:defRPr>
            </a:pPr>
            <a:r>
              <a:t>As part of the new scheme of ‘Myths and legends- Marvel’ – we now plan to create a showcase performances by all AOLE’s that are involved in the transition project. Learners will have the opportunity to work outside the classroom and collaboratively.</a:t>
            </a:r>
          </a:p>
        </p:txBody>
      </p:sp>
      <p:sp>
        <p:nvSpPr>
          <p:cNvPr id="449" name="Stillness…"/>
          <p:cNvSpPr txBox="1"/>
          <p:nvPr/>
        </p:nvSpPr>
        <p:spPr>
          <a:xfrm>
            <a:off x="6148894" y="5597189"/>
            <a:ext cx="1146012" cy="18237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marL="285750" indent="-285750" defTabSz="1007943">
              <a:lnSpc>
                <a:spcPct val="90000"/>
              </a:lnSpc>
              <a:spcBef>
                <a:spcPts val="1100"/>
              </a:spcBef>
              <a:defRPr sz="900">
                <a:latin typeface="MASSILIA VF"/>
                <a:ea typeface="MASSILIA VF"/>
                <a:cs typeface="MASSILIA VF"/>
                <a:sym typeface="MASSILIA VF"/>
              </a:defRPr>
            </a:pPr>
            <a:r>
              <a:t>Stillness </a:t>
            </a:r>
          </a:p>
          <a:p>
            <a:pPr marL="285750" indent="-285750" defTabSz="1007943">
              <a:lnSpc>
                <a:spcPct val="90000"/>
              </a:lnSpc>
              <a:spcBef>
                <a:spcPts val="1100"/>
              </a:spcBef>
              <a:defRPr sz="900">
                <a:latin typeface="MASSILIA VF"/>
                <a:ea typeface="MASSILIA VF"/>
                <a:cs typeface="MASSILIA VF"/>
                <a:sym typeface="MASSILIA VF"/>
              </a:defRPr>
            </a:pPr>
            <a:r>
              <a:t>Choreography </a:t>
            </a:r>
          </a:p>
          <a:p>
            <a:pPr marL="285750" indent="-285750" defTabSz="1007943">
              <a:lnSpc>
                <a:spcPct val="90000"/>
              </a:lnSpc>
              <a:spcBef>
                <a:spcPts val="1100"/>
              </a:spcBef>
              <a:defRPr sz="900">
                <a:latin typeface="MASSILIA VF"/>
                <a:ea typeface="MASSILIA VF"/>
                <a:cs typeface="MASSILIA VF"/>
                <a:sym typeface="MASSILIA VF"/>
              </a:defRPr>
            </a:pPr>
            <a:r>
              <a:t>Stimulus </a:t>
            </a:r>
          </a:p>
          <a:p>
            <a:pPr marL="285750" indent="-285750" defTabSz="1007943">
              <a:lnSpc>
                <a:spcPct val="90000"/>
              </a:lnSpc>
              <a:spcBef>
                <a:spcPts val="1100"/>
              </a:spcBef>
              <a:defRPr sz="900">
                <a:latin typeface="MASSILIA VF"/>
                <a:ea typeface="MASSILIA VF"/>
                <a:cs typeface="MASSILIA VF"/>
                <a:sym typeface="MASSILIA VF"/>
              </a:defRPr>
            </a:pPr>
            <a:r>
              <a:t>Levels </a:t>
            </a:r>
          </a:p>
          <a:p>
            <a:pPr marL="285750" indent="-285750" defTabSz="1007943">
              <a:lnSpc>
                <a:spcPct val="90000"/>
              </a:lnSpc>
              <a:spcBef>
                <a:spcPts val="1100"/>
              </a:spcBef>
              <a:defRPr sz="900">
                <a:latin typeface="MASSILIA VF"/>
                <a:ea typeface="MASSILIA VF"/>
                <a:cs typeface="MASSILIA VF"/>
                <a:sym typeface="MASSILIA VF"/>
              </a:defRPr>
            </a:pPr>
            <a:r>
              <a:t>Canon </a:t>
            </a:r>
          </a:p>
          <a:p>
            <a:pPr marL="285750" indent="-285750" defTabSz="1007943">
              <a:lnSpc>
                <a:spcPct val="90000"/>
              </a:lnSpc>
              <a:spcBef>
                <a:spcPts val="1100"/>
              </a:spcBef>
              <a:defRPr sz="900">
                <a:latin typeface="MASSILIA VF"/>
                <a:ea typeface="MASSILIA VF"/>
                <a:cs typeface="MASSILIA VF"/>
                <a:sym typeface="MASSILIA VF"/>
              </a:defRPr>
            </a:pPr>
            <a:r>
              <a:t>Unison </a:t>
            </a:r>
          </a:p>
        </p:txBody>
      </p:sp>
      <p:sp>
        <p:nvSpPr>
          <p:cNvPr id="450" name="Formation…"/>
          <p:cNvSpPr txBox="1"/>
          <p:nvPr/>
        </p:nvSpPr>
        <p:spPr>
          <a:xfrm>
            <a:off x="7430507" y="5597189"/>
            <a:ext cx="936165" cy="15582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marL="285750" indent="-285750" defTabSz="1007943">
              <a:lnSpc>
                <a:spcPct val="90000"/>
              </a:lnSpc>
              <a:spcBef>
                <a:spcPts val="1100"/>
              </a:spcBef>
              <a:defRPr sz="900">
                <a:latin typeface="MASSILIA VF"/>
                <a:ea typeface="MASSILIA VF"/>
                <a:cs typeface="MASSILIA VF"/>
                <a:sym typeface="MASSILIA VF"/>
              </a:defRPr>
            </a:pPr>
            <a:r>
              <a:t>Formation </a:t>
            </a:r>
          </a:p>
          <a:p>
            <a:pPr marL="285750" indent="-285750" defTabSz="1007943">
              <a:lnSpc>
                <a:spcPct val="90000"/>
              </a:lnSpc>
              <a:spcBef>
                <a:spcPts val="1100"/>
              </a:spcBef>
              <a:defRPr sz="900">
                <a:latin typeface="MASSILIA VF"/>
                <a:ea typeface="MASSILIA VF"/>
                <a:cs typeface="MASSILIA VF"/>
                <a:sym typeface="MASSILIA VF"/>
              </a:defRPr>
            </a:pPr>
            <a:r>
              <a:t>Actions </a:t>
            </a:r>
          </a:p>
          <a:p>
            <a:pPr marL="285750" indent="-285750" defTabSz="1007943">
              <a:lnSpc>
                <a:spcPct val="90000"/>
              </a:lnSpc>
              <a:spcBef>
                <a:spcPts val="1100"/>
              </a:spcBef>
              <a:defRPr sz="900">
                <a:latin typeface="MASSILIA VF"/>
                <a:ea typeface="MASSILIA VF"/>
                <a:cs typeface="MASSILIA VF"/>
                <a:sym typeface="MASSILIA VF"/>
              </a:defRPr>
            </a:pPr>
            <a:r>
              <a:t>Shapes </a:t>
            </a:r>
          </a:p>
          <a:p>
            <a:pPr marL="285750" indent="-285750" defTabSz="1007943">
              <a:lnSpc>
                <a:spcPct val="90000"/>
              </a:lnSpc>
              <a:spcBef>
                <a:spcPts val="1100"/>
              </a:spcBef>
              <a:defRPr sz="900">
                <a:latin typeface="MASSILIA VF"/>
                <a:ea typeface="MASSILIA VF"/>
                <a:cs typeface="MASSILIA VF"/>
                <a:sym typeface="MASSILIA VF"/>
              </a:defRPr>
            </a:pPr>
            <a:r>
              <a:t>Jump </a:t>
            </a:r>
          </a:p>
          <a:p>
            <a:pPr marL="285750" indent="-285750" defTabSz="1007943">
              <a:lnSpc>
                <a:spcPct val="90000"/>
              </a:lnSpc>
              <a:spcBef>
                <a:spcPts val="1100"/>
              </a:spcBef>
              <a:defRPr sz="900">
                <a:latin typeface="MASSILIA VF"/>
                <a:ea typeface="MASSILIA VF"/>
                <a:cs typeface="MASSILIA VF"/>
                <a:sym typeface="MASSILIA VF"/>
              </a:defRPr>
            </a:pPr>
            <a:r>
              <a:t>Turn </a:t>
            </a:r>
          </a:p>
          <a:p>
            <a:pPr marL="285750" indent="-285750" defTabSz="1007943">
              <a:lnSpc>
                <a:spcPct val="90000"/>
              </a:lnSpc>
              <a:spcBef>
                <a:spcPts val="1100"/>
              </a:spcBef>
              <a:defRPr sz="900">
                <a:latin typeface="MASSILIA VF"/>
                <a:ea typeface="MASSILIA VF"/>
                <a:cs typeface="MASSILIA VF"/>
                <a:sym typeface="MASSILIA VF"/>
              </a:defRPr>
            </a:pPr>
            <a:r>
              <a:t>Travel </a:t>
            </a:r>
          </a:p>
        </p:txBody>
      </p:sp>
      <p:sp>
        <p:nvSpPr>
          <p:cNvPr id="451" name="Gesture"/>
          <p:cNvSpPr txBox="1"/>
          <p:nvPr/>
        </p:nvSpPr>
        <p:spPr>
          <a:xfrm>
            <a:off x="8585754" y="5597189"/>
            <a:ext cx="828227" cy="231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marL="285750" indent="-285750" defTabSz="1007943">
              <a:lnSpc>
                <a:spcPct val="90000"/>
              </a:lnSpc>
              <a:spcBef>
                <a:spcPts val="1100"/>
              </a:spcBef>
              <a:defRPr sz="900">
                <a:latin typeface="MASSILIA VF"/>
                <a:ea typeface="MASSILIA VF"/>
                <a:cs typeface="MASSILIA VF"/>
                <a:sym typeface="MASSILIA VF"/>
              </a:defRPr>
            </a:lvl1pPr>
          </a:lstStyle>
          <a:p>
            <a:r>
              <a:t>Gesture </a:t>
            </a:r>
          </a:p>
        </p:txBody>
      </p:sp>
    </p:spTree>
  </p:cSld>
  <p:clrMapOvr>
    <a:masterClrMapping/>
  </p:clrMapOvr>
  <p:transition spd="med"/>
</p:sld>
</file>

<file path=ppt/theme/theme1.xml><?xml version="1.0" encoding="utf-8"?>
<a:theme xmlns:a="http://schemas.openxmlformats.org/drawingml/2006/main" name="Page Templates">
  <a:themeElements>
    <a:clrScheme name="Page Templates">
      <a:dk1>
        <a:srgbClr val="000000"/>
      </a:dk1>
      <a:lt1>
        <a:srgbClr val="F2F2F2"/>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Page Templates">
      <a:majorFont>
        <a:latin typeface="Helvetica"/>
        <a:ea typeface="Helvetica"/>
        <a:cs typeface="Helvetica"/>
      </a:majorFont>
      <a:minorFont>
        <a:latin typeface="Calibri"/>
        <a:ea typeface="Calibri"/>
        <a:cs typeface="Calibri"/>
      </a:minorFont>
    </a:fontScheme>
    <a:fmtScheme name="Page Templat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571500" marR="0" indent="-57150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571500" marR="0" indent="-57150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age Templates">
  <a:themeElements>
    <a:clrScheme name="Page Templates">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Page Templates">
      <a:majorFont>
        <a:latin typeface="Helvetica"/>
        <a:ea typeface="Helvetica"/>
        <a:cs typeface="Helvetica"/>
      </a:majorFont>
      <a:minorFont>
        <a:latin typeface="Calibri"/>
        <a:ea typeface="Calibri"/>
        <a:cs typeface="Calibri"/>
      </a:minorFont>
    </a:fontScheme>
    <a:fmtScheme name="Page Templat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571500" marR="0" indent="-57150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571500" marR="0" indent="-571500" algn="l" defTabSz="457200" rtl="0" fontAlgn="auto" latinLnBrk="0" hangingPunct="0">
          <a:lnSpc>
            <a:spcPct val="100000"/>
          </a:lnSpc>
          <a:spcBef>
            <a:spcPts val="0"/>
          </a:spcBef>
          <a:spcAft>
            <a:spcPts val="0"/>
          </a:spcAft>
          <a:buClrTx/>
          <a:buSzPct val="100000"/>
          <a:buFont typeface="Symbol"/>
          <a:buChar char="·"/>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253B1153-BDEE-41E6-967B-C35179DDBAAD}"/>
</file>

<file path=customXml/itemProps2.xml><?xml version="1.0" encoding="utf-8"?>
<ds:datastoreItem xmlns:ds="http://schemas.openxmlformats.org/officeDocument/2006/customXml" ds:itemID="{FEBAB141-83A1-4343-BB86-95A0235D0E6F}"/>
</file>

<file path=customXml/itemProps3.xml><?xml version="1.0" encoding="utf-8"?>
<ds:datastoreItem xmlns:ds="http://schemas.openxmlformats.org/officeDocument/2006/customXml" ds:itemID="{F8AAB592-FA8A-4D1D-ACC8-EB289AC36381}"/>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25</Slides>
  <Notes>0</Notes>
  <HiddenSlides>0</HiddenSlide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Page Templates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revision>9</cp:revision>
  <dcterms:modified xsi:type="dcterms:W3CDTF">2024-07-05T14:56:58Z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