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9"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9F53"/>
    <a:srgbClr val="3A93A9"/>
    <a:srgbClr val="006758"/>
    <a:srgbClr val="ECECEC"/>
    <a:srgbClr val="6EAF82"/>
    <a:srgbClr val="ED5A3E"/>
    <a:srgbClr val="FFDA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588EB2-6BFE-9B6B-B94A-620A0FFA3842}" v="17" dt="2024-07-13T14:53:44.7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iaran Sweeney" userId="S::ciaran.sweeney@connahsquayhs.org.uk::434508bb-cfb9-4061-9042-7bfc5b5d6289" providerId="AD" clId="Web-{BE574F12-224D-CEC9-934F-59C687F22523}"/>
    <pc:docChg chg="modSld">
      <pc:chgData name="Ciaran Sweeney" userId="S::ciaran.sweeney@connahsquayhs.org.uk::434508bb-cfb9-4061-9042-7bfc5b5d6289" providerId="AD" clId="Web-{BE574F12-224D-CEC9-934F-59C687F22523}" dt="2024-07-03T21:49:18.518" v="200" actId="20577"/>
      <pc:docMkLst>
        <pc:docMk/>
      </pc:docMkLst>
      <pc:sldChg chg="modSp">
        <pc:chgData name="Ciaran Sweeney" userId="S::ciaran.sweeney@connahsquayhs.org.uk::434508bb-cfb9-4061-9042-7bfc5b5d6289" providerId="AD" clId="Web-{BE574F12-224D-CEC9-934F-59C687F22523}" dt="2024-07-03T21:48:50.642" v="180" actId="20577"/>
        <pc:sldMkLst>
          <pc:docMk/>
          <pc:sldMk cId="1981651252" sldId="278"/>
        </pc:sldMkLst>
        <pc:spChg chg="mod">
          <ac:chgData name="Ciaran Sweeney" userId="S::ciaran.sweeney@connahsquayhs.org.uk::434508bb-cfb9-4061-9042-7bfc5b5d6289" providerId="AD" clId="Web-{BE574F12-224D-CEC9-934F-59C687F22523}" dt="2024-07-03T21:48:01.547" v="150"/>
          <ac:spMkLst>
            <pc:docMk/>
            <pc:sldMk cId="1981651252" sldId="278"/>
            <ac:spMk id="2" creationId="{B77F1C2E-7359-4E67-E2F1-060331D23AB7}"/>
          </ac:spMkLst>
        </pc:spChg>
        <pc:spChg chg="mod">
          <ac:chgData name="Ciaran Sweeney" userId="S::ciaran.sweeney@connahsquayhs.org.uk::434508bb-cfb9-4061-9042-7bfc5b5d6289" providerId="AD" clId="Web-{BE574F12-224D-CEC9-934F-59C687F22523}" dt="2024-07-03T21:48:48.111" v="178" actId="20577"/>
          <ac:spMkLst>
            <pc:docMk/>
            <pc:sldMk cId="1981651252" sldId="278"/>
            <ac:spMk id="4" creationId="{DF4B6647-26ED-AE4F-C7C6-F118FCC94D72}"/>
          </ac:spMkLst>
        </pc:spChg>
        <pc:spChg chg="mod">
          <ac:chgData name="Ciaran Sweeney" userId="S::ciaran.sweeney@connahsquayhs.org.uk::434508bb-cfb9-4061-9042-7bfc5b5d6289" providerId="AD" clId="Web-{BE574F12-224D-CEC9-934F-59C687F22523}" dt="2024-07-03T21:48:01.547" v="150"/>
          <ac:spMkLst>
            <pc:docMk/>
            <pc:sldMk cId="1981651252" sldId="278"/>
            <ac:spMk id="7" creationId="{2E5624FB-155B-4395-46B6-A4D8F5D58C9A}"/>
          </ac:spMkLst>
        </pc:spChg>
        <pc:spChg chg="mod">
          <ac:chgData name="Ciaran Sweeney" userId="S::ciaran.sweeney@connahsquayhs.org.uk::434508bb-cfb9-4061-9042-7bfc5b5d6289" providerId="AD" clId="Web-{BE574F12-224D-CEC9-934F-59C687F22523}" dt="2024-07-03T21:48:50.642" v="180" actId="20577"/>
          <ac:spMkLst>
            <pc:docMk/>
            <pc:sldMk cId="1981651252" sldId="278"/>
            <ac:spMk id="8" creationId="{D9F63377-DD1C-4BBD-5D28-6BF14622536D}"/>
          </ac:spMkLst>
        </pc:spChg>
      </pc:sldChg>
      <pc:sldChg chg="modSp">
        <pc:chgData name="Ciaran Sweeney" userId="S::ciaran.sweeney@connahsquayhs.org.uk::434508bb-cfb9-4061-9042-7bfc5b5d6289" providerId="AD" clId="Web-{BE574F12-224D-CEC9-934F-59C687F22523}" dt="2024-07-03T21:49:18.518" v="200" actId="20577"/>
        <pc:sldMkLst>
          <pc:docMk/>
          <pc:sldMk cId="2744657230" sldId="279"/>
        </pc:sldMkLst>
        <pc:spChg chg="mod">
          <ac:chgData name="Ciaran Sweeney" userId="S::ciaran.sweeney@connahsquayhs.org.uk::434508bb-cfb9-4061-9042-7bfc5b5d6289" providerId="AD" clId="Web-{BE574F12-224D-CEC9-934F-59C687F22523}" dt="2024-07-03T21:49:01.361" v="183" actId="20577"/>
          <ac:spMkLst>
            <pc:docMk/>
            <pc:sldMk cId="2744657230" sldId="279"/>
            <ac:spMk id="2" creationId="{C65EE8F8-148F-B99E-40FA-43CE497387F7}"/>
          </ac:spMkLst>
        </pc:spChg>
        <pc:spChg chg="mod">
          <ac:chgData name="Ciaran Sweeney" userId="S::ciaran.sweeney@connahsquayhs.org.uk::434508bb-cfb9-4061-9042-7bfc5b5d6289" providerId="AD" clId="Web-{BE574F12-224D-CEC9-934F-59C687F22523}" dt="2024-07-03T21:49:04.221" v="187" actId="20577"/>
          <ac:spMkLst>
            <pc:docMk/>
            <pc:sldMk cId="2744657230" sldId="279"/>
            <ac:spMk id="4" creationId="{74C831F6-864D-BABA-AF92-E2DAAB3A976C}"/>
          </ac:spMkLst>
        </pc:spChg>
        <pc:spChg chg="mod">
          <ac:chgData name="Ciaran Sweeney" userId="S::ciaran.sweeney@connahsquayhs.org.uk::434508bb-cfb9-4061-9042-7bfc5b5d6289" providerId="AD" clId="Web-{BE574F12-224D-CEC9-934F-59C687F22523}" dt="2024-07-03T21:49:09.799" v="192" actId="20577"/>
          <ac:spMkLst>
            <pc:docMk/>
            <pc:sldMk cId="2744657230" sldId="279"/>
            <ac:spMk id="6" creationId="{BBFAC2B0-088A-A742-E984-08816EB2A534}"/>
          </ac:spMkLst>
        </pc:spChg>
        <pc:spChg chg="mod">
          <ac:chgData name="Ciaran Sweeney" userId="S::ciaran.sweeney@connahsquayhs.org.uk::434508bb-cfb9-4061-9042-7bfc5b5d6289" providerId="AD" clId="Web-{BE574F12-224D-CEC9-934F-59C687F22523}" dt="2024-07-03T21:49:13.955" v="197" actId="20577"/>
          <ac:spMkLst>
            <pc:docMk/>
            <pc:sldMk cId="2744657230" sldId="279"/>
            <ac:spMk id="9" creationId="{FAC0EE1F-6170-8836-2429-E17EDAC6A750}"/>
          </ac:spMkLst>
        </pc:spChg>
        <pc:spChg chg="mod">
          <ac:chgData name="Ciaran Sweeney" userId="S::ciaran.sweeney@connahsquayhs.org.uk::434508bb-cfb9-4061-9042-7bfc5b5d6289" providerId="AD" clId="Web-{BE574F12-224D-CEC9-934F-59C687F22523}" dt="2024-07-03T21:49:18.518" v="200" actId="20577"/>
          <ac:spMkLst>
            <pc:docMk/>
            <pc:sldMk cId="2744657230" sldId="279"/>
            <ac:spMk id="11" creationId="{BE434E36-C7AA-5216-328F-AB4594226D84}"/>
          </ac:spMkLst>
        </pc:spChg>
      </pc:sldChg>
      <pc:sldChg chg="modSp">
        <pc:chgData name="Ciaran Sweeney" userId="S::ciaran.sweeney@connahsquayhs.org.uk::434508bb-cfb9-4061-9042-7bfc5b5d6289" providerId="AD" clId="Web-{BE574F12-224D-CEC9-934F-59C687F22523}" dt="2024-07-03T21:48:33.095" v="175" actId="20577"/>
        <pc:sldMkLst>
          <pc:docMk/>
          <pc:sldMk cId="2458432041" sldId="280"/>
        </pc:sldMkLst>
        <pc:spChg chg="mod">
          <ac:chgData name="Ciaran Sweeney" userId="S::ciaran.sweeney@connahsquayhs.org.uk::434508bb-cfb9-4061-9042-7bfc5b5d6289" providerId="AD" clId="Web-{BE574F12-224D-CEC9-934F-59C687F22523}" dt="2024-07-03T21:48:11.735" v="158" actId="20577"/>
          <ac:spMkLst>
            <pc:docMk/>
            <pc:sldMk cId="2458432041" sldId="280"/>
            <ac:spMk id="2" creationId="{92C753A5-51E1-7A44-E9A0-95DE87F723AA}"/>
          </ac:spMkLst>
        </pc:spChg>
        <pc:spChg chg="mod">
          <ac:chgData name="Ciaran Sweeney" userId="S::ciaran.sweeney@connahsquayhs.org.uk::434508bb-cfb9-4061-9042-7bfc5b5d6289" providerId="AD" clId="Web-{BE574F12-224D-CEC9-934F-59C687F22523}" dt="2024-07-03T21:46:31.796" v="136" actId="20577"/>
          <ac:spMkLst>
            <pc:docMk/>
            <pc:sldMk cId="2458432041" sldId="280"/>
            <ac:spMk id="3" creationId="{4DCACD9D-747D-8730-D752-62E05D93C009}"/>
          </ac:spMkLst>
        </pc:spChg>
        <pc:spChg chg="mod">
          <ac:chgData name="Ciaran Sweeney" userId="S::ciaran.sweeney@connahsquayhs.org.uk::434508bb-cfb9-4061-9042-7bfc5b5d6289" providerId="AD" clId="Web-{BE574F12-224D-CEC9-934F-59C687F22523}" dt="2024-07-03T21:47:04.749" v="144" actId="20577"/>
          <ac:spMkLst>
            <pc:docMk/>
            <pc:sldMk cId="2458432041" sldId="280"/>
            <ac:spMk id="4" creationId="{66E28811-6CF4-4835-F7D4-91B453BC0A64}"/>
          </ac:spMkLst>
        </pc:spChg>
        <pc:spChg chg="mod">
          <ac:chgData name="Ciaran Sweeney" userId="S::ciaran.sweeney@connahsquayhs.org.uk::434508bb-cfb9-4061-9042-7bfc5b5d6289" providerId="AD" clId="Web-{BE574F12-224D-CEC9-934F-59C687F22523}" dt="2024-07-03T21:46:47.140" v="138" actId="20577"/>
          <ac:spMkLst>
            <pc:docMk/>
            <pc:sldMk cId="2458432041" sldId="280"/>
            <ac:spMk id="5" creationId="{B21294D3-126A-E4A2-9988-FAF78C7B7328}"/>
          </ac:spMkLst>
        </pc:spChg>
        <pc:spChg chg="mod">
          <ac:chgData name="Ciaran Sweeney" userId="S::ciaran.sweeney@connahsquayhs.org.uk::434508bb-cfb9-4061-9042-7bfc5b5d6289" providerId="AD" clId="Web-{BE574F12-224D-CEC9-934F-59C687F22523}" dt="2024-07-03T21:48:19.829" v="165" actId="20577"/>
          <ac:spMkLst>
            <pc:docMk/>
            <pc:sldMk cId="2458432041" sldId="280"/>
            <ac:spMk id="6" creationId="{25C07CEA-84F6-8C26-6F95-D4919D0C9E00}"/>
          </ac:spMkLst>
        </pc:spChg>
        <pc:spChg chg="mod">
          <ac:chgData name="Ciaran Sweeney" userId="S::ciaran.sweeney@connahsquayhs.org.uk::434508bb-cfb9-4061-9042-7bfc5b5d6289" providerId="AD" clId="Web-{BE574F12-224D-CEC9-934F-59C687F22523}" dt="2024-07-03T21:47:17.437" v="148" actId="20577"/>
          <ac:spMkLst>
            <pc:docMk/>
            <pc:sldMk cId="2458432041" sldId="280"/>
            <ac:spMk id="7" creationId="{BDD7FD74-35A3-EF60-F452-855DE37DE23F}"/>
          </ac:spMkLst>
        </pc:spChg>
        <pc:spChg chg="mod">
          <ac:chgData name="Ciaran Sweeney" userId="S::ciaran.sweeney@connahsquayhs.org.uk::434508bb-cfb9-4061-9042-7bfc5b5d6289" providerId="AD" clId="Web-{BE574F12-224D-CEC9-934F-59C687F22523}" dt="2024-07-03T21:48:25.251" v="169" actId="20577"/>
          <ac:spMkLst>
            <pc:docMk/>
            <pc:sldMk cId="2458432041" sldId="280"/>
            <ac:spMk id="8" creationId="{97EB6683-88F8-01FA-20AA-E88062DEF1CC}"/>
          </ac:spMkLst>
        </pc:spChg>
        <pc:spChg chg="mod">
          <ac:chgData name="Ciaran Sweeney" userId="S::ciaran.sweeney@connahsquayhs.org.uk::434508bb-cfb9-4061-9042-7bfc5b5d6289" providerId="AD" clId="Web-{BE574F12-224D-CEC9-934F-59C687F22523}" dt="2024-07-03T21:48:33.095" v="175" actId="20577"/>
          <ac:spMkLst>
            <pc:docMk/>
            <pc:sldMk cId="2458432041" sldId="280"/>
            <ac:spMk id="9" creationId="{EB471203-1AAC-9AB9-5F39-2F8AA3FA98B7}"/>
          </ac:spMkLst>
        </pc:spChg>
      </pc:sldChg>
      <pc:sldChg chg="modSp">
        <pc:chgData name="Ciaran Sweeney" userId="S::ciaran.sweeney@connahsquayhs.org.uk::434508bb-cfb9-4061-9042-7bfc5b5d6289" providerId="AD" clId="Web-{BE574F12-224D-CEC9-934F-59C687F22523}" dt="2024-07-03T21:48:01.547" v="150"/>
        <pc:sldMkLst>
          <pc:docMk/>
          <pc:sldMk cId="632769890" sldId="284"/>
        </pc:sldMkLst>
        <pc:spChg chg="mod">
          <ac:chgData name="Ciaran Sweeney" userId="S::ciaran.sweeney@connahsquayhs.org.uk::434508bb-cfb9-4061-9042-7bfc5b5d6289" providerId="AD" clId="Web-{BE574F12-224D-CEC9-934F-59C687F22523}" dt="2024-07-03T21:38:47.031" v="95" actId="20577"/>
          <ac:spMkLst>
            <pc:docMk/>
            <pc:sldMk cId="632769890" sldId="284"/>
            <ac:spMk id="2" creationId="{7E6C883F-1227-F311-38A5-B4E17D09B7AB}"/>
          </ac:spMkLst>
        </pc:spChg>
        <pc:spChg chg="mod">
          <ac:chgData name="Ciaran Sweeney" userId="S::ciaran.sweeney@connahsquayhs.org.uk::434508bb-cfb9-4061-9042-7bfc5b5d6289" providerId="AD" clId="Web-{BE574F12-224D-CEC9-934F-59C687F22523}" dt="2024-07-03T21:37:59.231" v="88" actId="20577"/>
          <ac:spMkLst>
            <pc:docMk/>
            <pc:sldMk cId="632769890" sldId="284"/>
            <ac:spMk id="4" creationId="{235860F6-C416-1E2E-120E-314D539F4A7E}"/>
          </ac:spMkLst>
        </pc:spChg>
        <pc:spChg chg="mod">
          <ac:chgData name="Ciaran Sweeney" userId="S::ciaran.sweeney@connahsquayhs.org.uk::434508bb-cfb9-4061-9042-7bfc5b5d6289" providerId="AD" clId="Web-{BE574F12-224D-CEC9-934F-59C687F22523}" dt="2024-07-03T21:34:13.992" v="81" actId="1076"/>
          <ac:spMkLst>
            <pc:docMk/>
            <pc:sldMk cId="632769890" sldId="284"/>
            <ac:spMk id="7" creationId="{D2177034-8AED-5622-8B3F-A129306164C9}"/>
          </ac:spMkLst>
        </pc:spChg>
        <pc:spChg chg="mod">
          <ac:chgData name="Ciaran Sweeney" userId="S::ciaran.sweeney@connahsquayhs.org.uk::434508bb-cfb9-4061-9042-7bfc5b5d6289" providerId="AD" clId="Web-{BE574F12-224D-CEC9-934F-59C687F22523}" dt="2024-07-03T21:34:09.757" v="79" actId="1076"/>
          <ac:spMkLst>
            <pc:docMk/>
            <pc:sldMk cId="632769890" sldId="284"/>
            <ac:spMk id="8" creationId="{AC997629-6706-57C1-778D-3D4098E07AD6}"/>
          </ac:spMkLst>
        </pc:spChg>
        <pc:spChg chg="mod">
          <ac:chgData name="Ciaran Sweeney" userId="S::ciaran.sweeney@connahsquayhs.org.uk::434508bb-cfb9-4061-9042-7bfc5b5d6289" providerId="AD" clId="Web-{BE574F12-224D-CEC9-934F-59C687F22523}" dt="2024-07-03T21:48:01.547" v="150"/>
          <ac:spMkLst>
            <pc:docMk/>
            <pc:sldMk cId="632769890" sldId="284"/>
            <ac:spMk id="9" creationId="{E5C5155A-67AA-9F8F-5734-B567AC294D97}"/>
          </ac:spMkLst>
        </pc:spChg>
        <pc:spChg chg="mod">
          <ac:chgData name="Ciaran Sweeney" userId="S::ciaran.sweeney@connahsquayhs.org.uk::434508bb-cfb9-4061-9042-7bfc5b5d6289" providerId="AD" clId="Web-{BE574F12-224D-CEC9-934F-59C687F22523}" dt="2024-07-03T21:34:07.085" v="78" actId="14100"/>
          <ac:spMkLst>
            <pc:docMk/>
            <pc:sldMk cId="632769890" sldId="284"/>
            <ac:spMk id="10" creationId="{59B49D29-3501-5F1D-BF03-49B083B72B1A}"/>
          </ac:spMkLst>
        </pc:spChg>
        <pc:spChg chg="mod">
          <ac:chgData name="Ciaran Sweeney" userId="S::ciaran.sweeney@connahsquayhs.org.uk::434508bb-cfb9-4061-9042-7bfc5b5d6289" providerId="AD" clId="Web-{BE574F12-224D-CEC9-934F-59C687F22523}" dt="2024-07-03T21:48:01.547" v="150"/>
          <ac:spMkLst>
            <pc:docMk/>
            <pc:sldMk cId="632769890" sldId="284"/>
            <ac:spMk id="11" creationId="{73CA8E55-50A9-4198-412B-A239F349004B}"/>
          </ac:spMkLst>
        </pc:spChg>
      </pc:sldChg>
    </pc:docChg>
  </pc:docChgLst>
  <pc:docChgLst>
    <pc:chgData name="Ciaran Sweeney" userId="S::ciaran.sweeney@connahsquayhs.org.uk::434508bb-cfb9-4061-9042-7bfc5b5d6289" providerId="AD" clId="Web-{98EF09FA-6904-845C-B12E-4FC4D517515C}"/>
    <pc:docChg chg="modSld">
      <pc:chgData name="Ciaran Sweeney" userId="S::ciaran.sweeney@connahsquayhs.org.uk::434508bb-cfb9-4061-9042-7bfc5b5d6289" providerId="AD" clId="Web-{98EF09FA-6904-845C-B12E-4FC4D517515C}" dt="2024-07-10T21:28:39.039" v="7" actId="20577"/>
      <pc:docMkLst>
        <pc:docMk/>
      </pc:docMkLst>
      <pc:sldChg chg="modSp">
        <pc:chgData name="Ciaran Sweeney" userId="S::ciaran.sweeney@connahsquayhs.org.uk::434508bb-cfb9-4061-9042-7bfc5b5d6289" providerId="AD" clId="Web-{98EF09FA-6904-845C-B12E-4FC4D517515C}" dt="2024-07-10T21:28:39.039" v="7" actId="20577"/>
        <pc:sldMkLst>
          <pc:docMk/>
          <pc:sldMk cId="3785915959" sldId="282"/>
        </pc:sldMkLst>
        <pc:spChg chg="mod">
          <ac:chgData name="Ciaran Sweeney" userId="S::ciaran.sweeney@connahsquayhs.org.uk::434508bb-cfb9-4061-9042-7bfc5b5d6289" providerId="AD" clId="Web-{98EF09FA-6904-845C-B12E-4FC4D517515C}" dt="2024-07-10T21:27:58.319" v="1" actId="20577"/>
          <ac:spMkLst>
            <pc:docMk/>
            <pc:sldMk cId="3785915959" sldId="282"/>
            <ac:spMk id="4" creationId="{F5F439B9-3B25-1165-7EFF-B0C4845E1093}"/>
          </ac:spMkLst>
        </pc:spChg>
        <pc:spChg chg="mod">
          <ac:chgData name="Ciaran Sweeney" userId="S::ciaran.sweeney@connahsquayhs.org.uk::434508bb-cfb9-4061-9042-7bfc5b5d6289" providerId="AD" clId="Web-{98EF09FA-6904-845C-B12E-4FC4D517515C}" dt="2024-07-10T21:28:39.039" v="7" actId="20577"/>
          <ac:spMkLst>
            <pc:docMk/>
            <pc:sldMk cId="3785915959" sldId="282"/>
            <ac:spMk id="6" creationId="{D4E2F972-71C4-0D1E-4E4D-CE4124B29869}"/>
          </ac:spMkLst>
        </pc:spChg>
      </pc:sldChg>
    </pc:docChg>
  </pc:docChgLst>
  <pc:docChgLst>
    <pc:chgData name="Ciaran Sweeney" userId="S::ciaran.sweeney@connahsquayhs.org.uk::434508bb-cfb9-4061-9042-7bfc5b5d6289" providerId="AD" clId="Web-{50FA3BE1-E725-7EC1-3869-F35F2D5FD141}"/>
    <pc:docChg chg="modSld">
      <pc:chgData name="Ciaran Sweeney" userId="S::ciaran.sweeney@connahsquayhs.org.uk::434508bb-cfb9-4061-9042-7bfc5b5d6289" providerId="AD" clId="Web-{50FA3BE1-E725-7EC1-3869-F35F2D5FD141}" dt="2024-06-27T13:49:27.226" v="11" actId="14100"/>
      <pc:docMkLst>
        <pc:docMk/>
      </pc:docMkLst>
      <pc:sldChg chg="modSp">
        <pc:chgData name="Ciaran Sweeney" userId="S::ciaran.sweeney@connahsquayhs.org.uk::434508bb-cfb9-4061-9042-7bfc5b5d6289" providerId="AD" clId="Web-{50FA3BE1-E725-7EC1-3869-F35F2D5FD141}" dt="2024-06-27T13:49:27.226" v="11" actId="14100"/>
        <pc:sldMkLst>
          <pc:docMk/>
          <pc:sldMk cId="2311717746" sldId="289"/>
        </pc:sldMkLst>
        <pc:spChg chg="mod">
          <ac:chgData name="Ciaran Sweeney" userId="S::ciaran.sweeney@connahsquayhs.org.uk::434508bb-cfb9-4061-9042-7bfc5b5d6289" providerId="AD" clId="Web-{50FA3BE1-E725-7EC1-3869-F35F2D5FD141}" dt="2024-06-27T13:49:09.928" v="0" actId="20577"/>
          <ac:spMkLst>
            <pc:docMk/>
            <pc:sldMk cId="2311717746" sldId="289"/>
            <ac:spMk id="2" creationId="{00000000-0000-0000-0000-000000000000}"/>
          </ac:spMkLst>
        </pc:spChg>
        <pc:spChg chg="mod">
          <ac:chgData name="Ciaran Sweeney" userId="S::ciaran.sweeney@connahsquayhs.org.uk::434508bb-cfb9-4061-9042-7bfc5b5d6289" providerId="AD" clId="Web-{50FA3BE1-E725-7EC1-3869-F35F2D5FD141}" dt="2024-06-27T13:49:23.882" v="10" actId="14100"/>
          <ac:spMkLst>
            <pc:docMk/>
            <pc:sldMk cId="2311717746" sldId="289"/>
            <ac:spMk id="4" creationId="{00000000-0000-0000-0000-000000000000}"/>
          </ac:spMkLst>
        </pc:spChg>
        <pc:spChg chg="mod">
          <ac:chgData name="Ciaran Sweeney" userId="S::ciaran.sweeney@connahsquayhs.org.uk::434508bb-cfb9-4061-9042-7bfc5b5d6289" providerId="AD" clId="Web-{50FA3BE1-E725-7EC1-3869-F35F2D5FD141}" dt="2024-06-27T13:49:27.226" v="11" actId="14100"/>
          <ac:spMkLst>
            <pc:docMk/>
            <pc:sldMk cId="2311717746" sldId="289"/>
            <ac:spMk id="5" creationId="{00000000-0000-0000-0000-000000000000}"/>
          </ac:spMkLst>
        </pc:spChg>
      </pc:sldChg>
    </pc:docChg>
  </pc:docChgLst>
  <pc:docChgLst>
    <pc:chgData clId="Web-{3AF66D62-F553-428F-DED0-828184B2ADBB}"/>
    <pc:docChg chg="modSld">
      <pc:chgData name="" userId="" providerId="" clId="Web-{3AF66D62-F553-428F-DED0-828184B2ADBB}" dt="2024-07-03T22:37:48.490" v="2" actId="20577"/>
      <pc:docMkLst>
        <pc:docMk/>
      </pc:docMkLst>
      <pc:sldChg chg="modSp">
        <pc:chgData name="" userId="" providerId="" clId="Web-{3AF66D62-F553-428F-DED0-828184B2ADBB}" dt="2024-07-03T22:37:48.490" v="2" actId="20577"/>
        <pc:sldMkLst>
          <pc:docMk/>
          <pc:sldMk cId="2311717746" sldId="289"/>
        </pc:sldMkLst>
        <pc:spChg chg="mod">
          <ac:chgData name="" userId="" providerId="" clId="Web-{3AF66D62-F553-428F-DED0-828184B2ADBB}" dt="2024-07-03T22:37:48.490" v="2" actId="20577"/>
          <ac:spMkLst>
            <pc:docMk/>
            <pc:sldMk cId="2311717746" sldId="289"/>
            <ac:spMk id="4" creationId="{00000000-0000-0000-0000-000000000000}"/>
          </ac:spMkLst>
        </pc:spChg>
      </pc:sldChg>
    </pc:docChg>
  </pc:docChgLst>
  <pc:docChgLst>
    <pc:chgData name="Ciaran Sweeney" userId="S::ciaran.sweeney@connahsquayhs.org.uk::434508bb-cfb9-4061-9042-7bfc5b5d6289" providerId="AD" clId="Web-{66588EB2-6BFE-9B6B-B94A-620A0FFA3842}"/>
    <pc:docChg chg="modSld">
      <pc:chgData name="Ciaran Sweeney" userId="S::ciaran.sweeney@connahsquayhs.org.uk::434508bb-cfb9-4061-9042-7bfc5b5d6289" providerId="AD" clId="Web-{66588EB2-6BFE-9B6B-B94A-620A0FFA3842}" dt="2024-07-13T14:53:44.758" v="17" actId="20577"/>
      <pc:docMkLst>
        <pc:docMk/>
      </pc:docMkLst>
      <pc:sldChg chg="modSp">
        <pc:chgData name="Ciaran Sweeney" userId="S::ciaran.sweeney@connahsquayhs.org.uk::434508bb-cfb9-4061-9042-7bfc5b5d6289" providerId="AD" clId="Web-{66588EB2-6BFE-9B6B-B94A-620A0FFA3842}" dt="2024-07-13T14:53:44.758" v="17" actId="20577"/>
        <pc:sldMkLst>
          <pc:docMk/>
          <pc:sldMk cId="3122446814" sldId="281"/>
        </pc:sldMkLst>
        <pc:spChg chg="mod">
          <ac:chgData name="Ciaran Sweeney" userId="S::ciaran.sweeney@connahsquayhs.org.uk::434508bb-cfb9-4061-9042-7bfc5b5d6289" providerId="AD" clId="Web-{66588EB2-6BFE-9B6B-B94A-620A0FFA3842}" dt="2024-07-13T14:53:44.758" v="17" actId="20577"/>
          <ac:spMkLst>
            <pc:docMk/>
            <pc:sldMk cId="3122446814" sldId="281"/>
            <ac:spMk id="2" creationId="{C8A5A3AB-29F2-8D94-41F2-D482551BC57C}"/>
          </ac:spMkLst>
        </pc:spChg>
      </pc:sldChg>
    </pc:docChg>
  </pc:docChgLst>
  <pc:docChgLst>
    <pc:chgData name="Kelly Davis" userId="S::kelly.davis@connahsquayhs.org.uk::096ba659-84af-4938-bb69-cbee8d6cfa26" providerId="AD" clId="Web-{14BA3AB8-C5A3-64C9-9D47-F2774DBB3669}"/>
    <pc:docChg chg="modSld">
      <pc:chgData name="Kelly Davis" userId="S::kelly.davis@connahsquayhs.org.uk::096ba659-84af-4938-bb69-cbee8d6cfa26" providerId="AD" clId="Web-{14BA3AB8-C5A3-64C9-9D47-F2774DBB3669}" dt="2024-04-05T19:06:15.175" v="2" actId="1076"/>
      <pc:docMkLst>
        <pc:docMk/>
      </pc:docMkLst>
      <pc:sldChg chg="modSp">
        <pc:chgData name="Kelly Davis" userId="S::kelly.davis@connahsquayhs.org.uk::096ba659-84af-4938-bb69-cbee8d6cfa26" providerId="AD" clId="Web-{14BA3AB8-C5A3-64C9-9D47-F2774DBB3669}" dt="2024-04-05T19:06:15.175" v="2" actId="1076"/>
        <pc:sldMkLst>
          <pc:docMk/>
          <pc:sldMk cId="2311717746" sldId="289"/>
        </pc:sldMkLst>
        <pc:picChg chg="mod">
          <ac:chgData name="Kelly Davis" userId="S::kelly.davis@connahsquayhs.org.uk::096ba659-84af-4938-bb69-cbee8d6cfa26" providerId="AD" clId="Web-{14BA3AB8-C5A3-64C9-9D47-F2774DBB3669}" dt="2024-04-05T19:06:10.612" v="0" actId="1076"/>
          <ac:picMkLst>
            <pc:docMk/>
            <pc:sldMk cId="2311717746" sldId="289"/>
            <ac:picMk id="10" creationId="{6CC4190B-D257-1A85-BF65-1FFC44DDB786}"/>
          </ac:picMkLst>
        </pc:picChg>
        <pc:picChg chg="mod">
          <ac:chgData name="Kelly Davis" userId="S::kelly.davis@connahsquayhs.org.uk::096ba659-84af-4938-bb69-cbee8d6cfa26" providerId="AD" clId="Web-{14BA3AB8-C5A3-64C9-9D47-F2774DBB3669}" dt="2024-04-05T19:06:15.175" v="2" actId="1076"/>
          <ac:picMkLst>
            <pc:docMk/>
            <pc:sldMk cId="2311717746" sldId="289"/>
            <ac:picMk id="11" creationId="{F317E444-1475-BBE2-60AB-B3C74D82E8C6}"/>
          </ac:picMkLst>
        </pc:picChg>
      </pc:sldChg>
    </pc:docChg>
  </pc:docChgLst>
  <pc:docChgLst>
    <pc:chgData clId="Web-{50FA3BE1-E725-7EC1-3869-F35F2D5FD141}"/>
    <pc:docChg chg="modSld">
      <pc:chgData name="" userId="" providerId="" clId="Web-{50FA3BE1-E725-7EC1-3869-F35F2D5FD141}" dt="2024-06-27T13:47:40.800" v="0" actId="20577"/>
      <pc:docMkLst>
        <pc:docMk/>
      </pc:docMkLst>
      <pc:sldChg chg="modSp">
        <pc:chgData name="" userId="" providerId="" clId="Web-{50FA3BE1-E725-7EC1-3869-F35F2D5FD141}" dt="2024-06-27T13:47:40.800" v="0" actId="20577"/>
        <pc:sldMkLst>
          <pc:docMk/>
          <pc:sldMk cId="2311717746" sldId="289"/>
        </pc:sldMkLst>
        <pc:spChg chg="mod">
          <ac:chgData name="" userId="" providerId="" clId="Web-{50FA3BE1-E725-7EC1-3869-F35F2D5FD141}" dt="2024-06-27T13:47:40.800" v="0" actId="20577"/>
          <ac:spMkLst>
            <pc:docMk/>
            <pc:sldMk cId="2311717746" sldId="289"/>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MASSILIA VF"/>
              </a:rPr>
              <a:t>7</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a:xfrm>
            <a:off x="6507362" y="6407713"/>
            <a:ext cx="3782263" cy="774432"/>
          </a:xfrm>
        </p:spPr>
        <p:txBody>
          <a:bodyPr/>
          <a:lstStyle/>
          <a:p>
            <a:r>
              <a:rPr lang="en-GB">
                <a:latin typeface="MASSILIA VF"/>
              </a:rPr>
              <a:t>LJ5 Volunteering for Mind </a:t>
            </a:r>
            <a:r>
              <a:rPr lang="en-GB" dirty="0">
                <a:latin typeface="MASSILIA VF"/>
              </a:rPr>
              <a:t>Cymru</a:t>
            </a:r>
            <a:endParaRPr lang="en-GB" dirty="0"/>
          </a:p>
        </p:txBody>
      </p:sp>
      <p:sp>
        <p:nvSpPr>
          <p:cNvPr id="5" name="Text Placeholder 4"/>
          <p:cNvSpPr>
            <a:spLocks noGrp="1"/>
          </p:cNvSpPr>
          <p:nvPr>
            <p:ph type="body" sz="quarter" idx="40"/>
          </p:nvPr>
        </p:nvSpPr>
        <p:spPr>
          <a:xfrm>
            <a:off x="4466896" y="6407713"/>
            <a:ext cx="2035500" cy="774432"/>
          </a:xfrm>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FB9F53"/>
                </a:solidFill>
              </a:rPr>
              <a:t>Curriculum for Wales Scheme of Learning:</a:t>
            </a:r>
            <a:br>
              <a:rPr lang="en-US" dirty="0">
                <a:solidFill>
                  <a:srgbClr val="FB9F53"/>
                </a:solidFill>
              </a:rPr>
            </a:br>
            <a:r>
              <a:rPr lang="en-US" dirty="0">
                <a:solidFill>
                  <a:srgbClr val="FB9F53"/>
                </a:solidFill>
              </a:rPr>
              <a:t>LLC- </a:t>
            </a:r>
            <a:r>
              <a:rPr lang="en-US" dirty="0">
                <a:solidFill>
                  <a:schemeClr val="tx1"/>
                </a:solidFill>
              </a:rPr>
              <a:t>Languages</a:t>
            </a:r>
          </a:p>
        </p:txBody>
      </p:sp>
      <p:pic>
        <p:nvPicPr>
          <p:cNvPr id="10" name="Picture 9" descr="A white outline of a dragon&#10;&#10;Description automatically generated">
            <a:extLst>
              <a:ext uri="{FF2B5EF4-FFF2-40B4-BE49-F238E27FC236}">
                <a16:creationId xmlns:a16="http://schemas.microsoft.com/office/drawing/2014/main" id="{6CC4190B-D257-1A85-BF65-1FFC44DDB786}"/>
              </a:ext>
            </a:extLst>
          </p:cNvPr>
          <p:cNvPicPr>
            <a:picLocks noChangeAspect="1"/>
          </p:cNvPicPr>
          <p:nvPr/>
        </p:nvPicPr>
        <p:blipFill>
          <a:blip r:embed="rId2"/>
          <a:stretch>
            <a:fillRect/>
          </a:stretch>
        </p:blipFill>
        <p:spPr>
          <a:xfrm>
            <a:off x="5978745" y="1108"/>
            <a:ext cx="2438849" cy="2438849"/>
          </a:xfrm>
          <a:prstGeom prst="rect">
            <a:avLst/>
          </a:prstGeom>
        </p:spPr>
      </p:pic>
      <p:pic>
        <p:nvPicPr>
          <p:cNvPr id="11" name="Picture 10" descr="A white line drawing of a globe with a speech bubble&#10;&#10;Description automatically generated">
            <a:extLst>
              <a:ext uri="{FF2B5EF4-FFF2-40B4-BE49-F238E27FC236}">
                <a16:creationId xmlns:a16="http://schemas.microsoft.com/office/drawing/2014/main" id="{F317E444-1475-BBE2-60AB-B3C74D82E8C6}"/>
              </a:ext>
            </a:extLst>
          </p:cNvPr>
          <p:cNvPicPr>
            <a:picLocks noChangeAspect="1"/>
          </p:cNvPicPr>
          <p:nvPr/>
        </p:nvPicPr>
        <p:blipFill>
          <a:blip r:embed="rId3"/>
          <a:stretch>
            <a:fillRect/>
          </a:stretch>
        </p:blipFill>
        <p:spPr>
          <a:xfrm>
            <a:off x="7446860" y="1255517"/>
            <a:ext cx="2845956" cy="2813287"/>
          </a:xfrm>
          <a:prstGeom prst="rect">
            <a:avLst/>
          </a:prstGeom>
        </p:spPr>
      </p:pic>
    </p:spTree>
    <p:extLst>
      <p:ext uri="{BB962C8B-B14F-4D97-AF65-F5344CB8AC3E}">
        <p14:creationId xmlns:p14="http://schemas.microsoft.com/office/powerpoint/2010/main" val="2311717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sz="1600" dirty="0">
                <a:latin typeface="MASSILIA VF"/>
              </a:rPr>
              <a:t>The vision for "French LJ5" encompasses the following goals:</a:t>
            </a:r>
            <a:endParaRPr lang="en-US" sz="3200">
              <a:latin typeface="MASSILIA VF"/>
            </a:endParaRPr>
          </a:p>
          <a:p>
            <a:pPr marL="285750" indent="-285750">
              <a:buFont typeface="Arial"/>
              <a:buChar char="•"/>
            </a:pPr>
            <a:r>
              <a:rPr lang="en-US" sz="1600" b="1" dirty="0">
                <a:latin typeface="MASSILIA VF"/>
              </a:rPr>
              <a:t>Achieving Advanced Language Proficiency</a:t>
            </a:r>
            <a:r>
              <a:rPr lang="en-US" sz="1600" dirty="0">
                <a:latin typeface="MASSILIA VF"/>
              </a:rPr>
              <a:t>: Refining the use of French in both spoken and written forms.</a:t>
            </a:r>
            <a:endParaRPr lang="en-US" sz="3200">
              <a:latin typeface="MASSILIA VF"/>
            </a:endParaRPr>
          </a:p>
          <a:p>
            <a:pPr marL="285750" indent="-285750">
              <a:buFont typeface="Arial"/>
              <a:buChar char="•"/>
            </a:pPr>
            <a:r>
              <a:rPr lang="en-US" sz="1600" b="1" dirty="0">
                <a:latin typeface="MASSILIA VF"/>
              </a:rPr>
              <a:t>Cultivating Global Awareness and Cultural Appreciation</a:t>
            </a:r>
            <a:r>
              <a:rPr lang="en-US" sz="1600" dirty="0">
                <a:latin typeface="MASSILIA VF"/>
              </a:rPr>
              <a:t>: Gaining a comprehensive understanding of Francophone cultures and their global influence.</a:t>
            </a:r>
            <a:endParaRPr lang="en-US" sz="3200">
              <a:latin typeface="MASSILIA VF"/>
            </a:endParaRPr>
          </a:p>
          <a:p>
            <a:pPr marL="285750" indent="-285750">
              <a:buFont typeface="Arial"/>
              <a:buChar char="•"/>
            </a:pPr>
            <a:r>
              <a:rPr lang="en-US" sz="1600" b="1" dirty="0">
                <a:latin typeface="MASSILIA VF"/>
              </a:rPr>
              <a:t>Encouraging Autonomous Learning and Critical Thinking</a:t>
            </a:r>
            <a:r>
              <a:rPr lang="en-US" sz="1600" dirty="0">
                <a:latin typeface="MASSILIA VF"/>
              </a:rPr>
              <a:t>: Developing self-directed learning skills and a reflective mindset.</a:t>
            </a:r>
            <a:endParaRPr lang="en-US" sz="3200">
              <a:latin typeface="MASSILIA VF"/>
            </a:endParaRPr>
          </a:p>
          <a:p>
            <a:pPr marL="285750" indent="-285750">
              <a:buFont typeface="Arial"/>
              <a:buChar char="•"/>
            </a:pPr>
            <a:r>
              <a:rPr lang="en-US" sz="1600" b="1" dirty="0">
                <a:latin typeface="MASSILIA VF"/>
              </a:rPr>
              <a:t>Building Fluency and Confidence in Diverse Contexts</a:t>
            </a:r>
            <a:r>
              <a:rPr lang="en-US" sz="1600">
                <a:latin typeface="MASSILIA VF"/>
              </a:rPr>
              <a:t>: Boosting learners' confidence and </a:t>
            </a:r>
            <a:r>
              <a:rPr lang="en-US" sz="1600" dirty="0">
                <a:latin typeface="MASSILIA VF"/>
              </a:rPr>
              <a:t>fluency through extensive practice and real-world applications.</a:t>
            </a:r>
            <a:endParaRPr lang="en-US" sz="3200">
              <a:latin typeface="MASSILIA VF"/>
            </a:endParaRPr>
          </a:p>
          <a:p>
            <a:r>
              <a:rPr lang="en-US" sz="1600" dirty="0">
                <a:latin typeface="MASSILIA VF"/>
              </a:rPr>
              <a:t>By focusing on these strategies, "French LJ5" aims to </a:t>
            </a:r>
            <a:r>
              <a:rPr lang="en-US" sz="1600">
                <a:latin typeface="MASSILIA VF"/>
              </a:rPr>
              <a:t>elevate learners' language skills, deepen their cultural </a:t>
            </a:r>
            <a:r>
              <a:rPr lang="en-US" sz="1600" dirty="0">
                <a:latin typeface="MASSILIA VF"/>
              </a:rPr>
              <a:t>understanding, and prepare them for advanced proficiency in French, ensuring they can navigate complex conversations and texts with confidence and sophistication.</a:t>
            </a: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r>
              <a:rPr lang="en-US" dirty="0">
                <a:latin typeface="MASSILIA VF"/>
              </a:rPr>
              <a:t>Example: Unit 1 - To Say What You Do in Order to Relax</a:t>
            </a:r>
          </a:p>
          <a:p>
            <a:r>
              <a:rPr lang="en-US" dirty="0">
                <a:latin typeface="MASSILIA VF"/>
              </a:rPr>
              <a:t>Activity: Discussing and writing about personal relaxation activities.</a:t>
            </a:r>
          </a:p>
          <a:p>
            <a:r>
              <a:rPr lang="en-US" dirty="0">
                <a:latin typeface="MASSILIA VF"/>
              </a:rPr>
              <a:t>Alignment:</a:t>
            </a:r>
          </a:p>
          <a:p>
            <a:r>
              <a:rPr lang="en-US" dirty="0">
                <a:latin typeface="MASSILIA VF"/>
              </a:rPr>
              <a:t>Building Connections: Encourages learners to share personal experiences, fostering communication and connection.</a:t>
            </a:r>
          </a:p>
          <a:p>
            <a:r>
              <a:rPr lang="en-US" dirty="0">
                <a:latin typeface="MASSILIA VF"/>
              </a:rPr>
              <a:t>Cultural Exchange: Promotes understanding of different ways to relax across cultures, enhancing intercultural communication.</a:t>
            </a: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1400" b="0" dirty="0"/>
              <a:t>Languages Connect Us</a:t>
            </a:r>
            <a:endParaRPr lang="en-US"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lIns="144000" tIns="45720" rIns="91440" bIns="45720" anchor="ctr" anchorCtr="0">
            <a:noAutofit/>
          </a:bodyPr>
          <a:lstStyle/>
          <a:p>
            <a:r>
              <a:rPr lang="en-US" sz="1400" b="0" dirty="0">
                <a:latin typeface="MASSILIA VF"/>
              </a:rPr>
              <a:t>Expressing Ourselves Through Languages is Key to Communication</a:t>
            </a:r>
            <a:endParaRPr lang="en-US" dirty="0">
              <a:latin typeface="MASSILIA VF"/>
            </a:endParaRP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1400" b="0" dirty="0">
                <a:latin typeface="MASSILIA VF"/>
              </a:rPr>
              <a:t>Understanding Languages is Key to Understanding the World Around Us</a:t>
            </a:r>
            <a:endParaRPr lang="en-US" dirty="0">
              <a:latin typeface="MASSILIA VF"/>
            </a:endParaRP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Autofit/>
          </a:bodyPr>
          <a:lstStyle/>
          <a:p>
            <a:r>
              <a:rPr lang="en-US" dirty="0">
                <a:latin typeface="MASSILIA VF"/>
              </a:rPr>
              <a:t>Example: Unit 2 - To Say How Often You Relax</a:t>
            </a:r>
          </a:p>
          <a:p>
            <a:r>
              <a:rPr lang="en-US" dirty="0">
                <a:latin typeface="MASSILIA VF"/>
              </a:rPr>
              <a:t>Activity: Using frequency phrases to discuss relaxation routines.</a:t>
            </a:r>
          </a:p>
          <a:p>
            <a:r>
              <a:rPr lang="en-US" dirty="0">
                <a:latin typeface="MASSILIA VF"/>
              </a:rPr>
              <a:t>Alignment:</a:t>
            </a:r>
          </a:p>
          <a:p>
            <a:r>
              <a:rPr lang="en-US" dirty="0">
                <a:latin typeface="MASSILIA VF"/>
              </a:rPr>
              <a:t>Cultural Awareness: Helps learners understand cultural practices related to relaxation in French-speaking countries.</a:t>
            </a:r>
          </a:p>
          <a:p>
            <a:r>
              <a:rPr lang="en-US" dirty="0">
                <a:latin typeface="MASSILIA VF"/>
              </a:rPr>
              <a:t>Global Perspective: Encourages learners to compare and contrast their routines with those in other cultures, broadening their worldview.</a:t>
            </a: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lIns="144000" tIns="45720" rIns="91440" bIns="45720" anchor="ctr" anchorCtr="0">
            <a:noAutofit/>
          </a:bodyPr>
          <a:lstStyle/>
          <a:p>
            <a:r>
              <a:rPr lang="en-US" sz="1400" b="0" dirty="0">
                <a:latin typeface="MASSILIA VF"/>
              </a:rPr>
              <a:t>Literature Fires Imagination and Inspires Creativity</a:t>
            </a:r>
            <a:endParaRPr lang="en-US" dirty="0">
              <a:latin typeface="MASSILIA VF"/>
            </a:endParaRP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r>
              <a:rPr lang="en-US" dirty="0">
                <a:latin typeface="MASSILIA VF"/>
              </a:rPr>
              <a:t>Example: Unit 4 - To Write a Script for a Vlog</a:t>
            </a:r>
          </a:p>
          <a:p>
            <a:r>
              <a:rPr lang="en-US" dirty="0">
                <a:latin typeface="MASSILIA VF"/>
              </a:rPr>
              <a:t>Activity: Writing and producing a vlog about free time activities.</a:t>
            </a:r>
            <a:endParaRPr lang="en-US">
              <a:latin typeface="MASSILIA VF"/>
            </a:endParaRPr>
          </a:p>
          <a:p>
            <a:r>
              <a:rPr lang="en-US" dirty="0">
                <a:latin typeface="MASSILIA VF"/>
              </a:rPr>
              <a:t>Alignment:</a:t>
            </a:r>
            <a:endParaRPr lang="en-US">
              <a:latin typeface="MASSILIA VF"/>
            </a:endParaRPr>
          </a:p>
          <a:p>
            <a:r>
              <a:rPr lang="en-US" dirty="0">
                <a:latin typeface="MASSILIA VF"/>
              </a:rPr>
              <a:t>Effective Communication: Develops skills in writing, speaking, and presenting information clearly and effectively.</a:t>
            </a:r>
            <a:endParaRPr lang="en-US">
              <a:latin typeface="MASSILIA VF"/>
            </a:endParaRPr>
          </a:p>
          <a:p>
            <a:r>
              <a:rPr lang="en-US" dirty="0">
                <a:latin typeface="MASSILIA VF"/>
              </a:rPr>
              <a:t>Personal Expression: Provides opportunities for learners to express their thoughts, feelings, and preferences creatively.</a:t>
            </a:r>
            <a:endParaRPr lang="en-US">
              <a:latin typeface="MASSILIA VF"/>
            </a:endParaRPr>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lIns="180000" tIns="180000" rIns="180000" bIns="180000" anchor="t">
            <a:noAutofit/>
          </a:bodyPr>
          <a:lstStyle/>
          <a:p>
            <a:r>
              <a:rPr lang="en-US" dirty="0">
                <a:latin typeface="MASSILIA VF"/>
              </a:rPr>
              <a:t>Example: Unit 3 - To Say What You Do During Your Free Time</a:t>
            </a:r>
          </a:p>
          <a:p>
            <a:r>
              <a:rPr lang="en-US" dirty="0">
                <a:latin typeface="MASSILIA VF"/>
              </a:rPr>
              <a:t>Activity: Describing various leisure activities and expressing preferences.</a:t>
            </a:r>
          </a:p>
          <a:p>
            <a:r>
              <a:rPr lang="en-US" dirty="0">
                <a:latin typeface="MASSILIA VF"/>
              </a:rPr>
              <a:t>Alignment:</a:t>
            </a:r>
          </a:p>
          <a:p>
            <a:r>
              <a:rPr lang="en-US" dirty="0">
                <a:latin typeface="MASSILIA VF"/>
              </a:rPr>
              <a:t>Creative Use of Language: Encourages learners to use descriptive language creatively to talk about their interests.</a:t>
            </a:r>
          </a:p>
          <a:p>
            <a:r>
              <a:rPr lang="en-US" dirty="0">
                <a:latin typeface="MASSILIA VF"/>
              </a:rPr>
              <a:t>Engagement with Texts: Although not directly related to literature, the creative aspect of expressing personal interests can spark imagination and creativity.</a:t>
            </a: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sz="1600" dirty="0">
                <a:latin typeface="MASSILIA VF"/>
              </a:rPr>
              <a:t>Ambitious, Capable Learners</a:t>
            </a:r>
            <a:endParaRPr lang="en-US" sz="1600">
              <a:latin typeface="MASSILIA VF"/>
            </a:endParaRPr>
          </a:p>
          <a:p>
            <a:r>
              <a:rPr lang="en-GB" sz="1600" dirty="0">
                <a:latin typeface="MASSILIA VF"/>
              </a:rPr>
              <a:t>Activities and Tasks:</a:t>
            </a:r>
          </a:p>
          <a:p>
            <a:r>
              <a:rPr lang="en-GB" sz="1600" dirty="0">
                <a:latin typeface="MASSILIA VF"/>
              </a:rPr>
              <a:t>Unit Example: To Write a Script for a Vlog (Unit 4)</a:t>
            </a:r>
          </a:p>
          <a:p>
            <a:r>
              <a:rPr lang="en-GB" sz="1600" dirty="0">
                <a:latin typeface="MASSILIA VF"/>
              </a:rPr>
              <a:t>Activity: Writing and producing a vlog about free time activities.</a:t>
            </a:r>
          </a:p>
          <a:p>
            <a:r>
              <a:rPr lang="en-GB" sz="1600" dirty="0">
                <a:latin typeface="MASSILIA VF"/>
              </a:rPr>
              <a:t>Outcome: Encourages learners to engage in complex tasks that require planning, writing, and presenting information in a structured manner.</a:t>
            </a: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US" sz="1050" dirty="0">
                <a:latin typeface="MASSILIA VF"/>
              </a:rPr>
              <a:t>Digital Competence</a:t>
            </a:r>
            <a:endParaRPr lang="en-US" sz="1050"/>
          </a:p>
          <a:p>
            <a:r>
              <a:rPr lang="en-US" sz="1050" dirty="0">
                <a:latin typeface="MASSILIA VF"/>
              </a:rPr>
              <a:t>Example: Unit 4 - To Write a Script for a Vlog</a:t>
            </a:r>
            <a:endParaRPr lang="en-US" sz="1050"/>
          </a:p>
          <a:p>
            <a:r>
              <a:rPr lang="en-US" sz="1050" dirty="0">
                <a:latin typeface="MASSILIA VF"/>
              </a:rPr>
              <a:t>Activity: Creating and editing digital content for a vlog.</a:t>
            </a:r>
            <a:endParaRPr lang="en-US" sz="1050"/>
          </a:p>
          <a:p>
            <a:r>
              <a:rPr lang="en-US" sz="1050" dirty="0">
                <a:latin typeface="MASSILIA VF"/>
              </a:rPr>
              <a:t>Digital Skills Developed:</a:t>
            </a:r>
            <a:endParaRPr lang="en-US" sz="1050"/>
          </a:p>
          <a:p>
            <a:r>
              <a:rPr lang="en-US" sz="1050" dirty="0">
                <a:latin typeface="MASSILIA VF"/>
              </a:rPr>
              <a:t>Using Digital Tools: Learning to use video recording and editing software.</a:t>
            </a:r>
            <a:endParaRPr lang="en-US" sz="1050"/>
          </a:p>
          <a:p>
            <a:r>
              <a:rPr lang="en-US" sz="1050" dirty="0">
                <a:latin typeface="MASSILIA VF"/>
              </a:rPr>
              <a:t>File Management: Saving, </a:t>
            </a:r>
            <a:r>
              <a:rPr lang="en-US" sz="1050" err="1">
                <a:latin typeface="MASSILIA VF"/>
              </a:rPr>
              <a:t>organising</a:t>
            </a:r>
            <a:r>
              <a:rPr lang="en-US" sz="1050" dirty="0">
                <a:latin typeface="MASSILIA VF"/>
              </a:rPr>
              <a:t>, and uploading digital files.</a:t>
            </a:r>
            <a:endParaRPr lang="en-US" sz="1050"/>
          </a:p>
          <a:p>
            <a:r>
              <a:rPr lang="en-US" sz="1050" dirty="0">
                <a:latin typeface="MASSILIA VF"/>
              </a:rPr>
              <a:t>Online Communication: Sharing their vlogs on digital platforms.</a:t>
            </a:r>
            <a:endParaRPr lang="en-US" sz="1050"/>
          </a:p>
          <a:p>
            <a:r>
              <a:rPr lang="en-US" sz="1050" dirty="0">
                <a:latin typeface="MASSILIA VF"/>
              </a:rPr>
              <a:t>Alignment: Enhances learners' ability to use digital technology effectively and responsibly.</a:t>
            </a:r>
            <a:endParaRPr lang="en-US" sz="105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r>
              <a:rPr lang="en-GB" dirty="0">
                <a:latin typeface="MASSILIA VF"/>
              </a:rPr>
              <a:t>Critical Thinking and Problem-Solving</a:t>
            </a:r>
            <a:endParaRPr lang="en-US"/>
          </a:p>
          <a:p>
            <a:r>
              <a:rPr lang="en-GB" dirty="0">
                <a:latin typeface="MASSILIA VF"/>
              </a:rPr>
              <a:t>Example: Unit 3 - To Say What You Do During Your Free Time</a:t>
            </a:r>
            <a:endParaRPr lang="en-US"/>
          </a:p>
          <a:p>
            <a:r>
              <a:rPr lang="en-GB" dirty="0">
                <a:latin typeface="MASSILIA VF"/>
              </a:rPr>
              <a:t>Activity: Describing various leisure activities and expressing preferences.</a:t>
            </a:r>
            <a:endParaRPr lang="en-GB" dirty="0"/>
          </a:p>
          <a:p>
            <a:r>
              <a:rPr lang="en-GB" dirty="0">
                <a:latin typeface="MASSILIA VF"/>
              </a:rPr>
              <a:t>Development:</a:t>
            </a:r>
            <a:endParaRPr lang="en-GB" dirty="0"/>
          </a:p>
          <a:p>
            <a:r>
              <a:rPr lang="en-GB" dirty="0">
                <a:latin typeface="MASSILIA VF"/>
              </a:rPr>
              <a:t>Critical Thinking: learners critically reflect on their own preferences and the reasons behind them.</a:t>
            </a:r>
            <a:endParaRPr lang="en-GB" dirty="0"/>
          </a:p>
          <a:p>
            <a:r>
              <a:rPr lang="en-GB" dirty="0">
                <a:latin typeface="MASSILIA VF"/>
              </a:rPr>
              <a:t>Evaluation: They evaluate different activities and articulate their likes and dislikes, justifying their opinions.</a:t>
            </a: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r>
              <a:rPr lang="en-US" sz="1050" dirty="0">
                <a:latin typeface="MASSILIA VF"/>
              </a:rPr>
              <a:t>  Encourage learner independence</a:t>
            </a:r>
          </a:p>
          <a:p>
            <a:r>
              <a:rPr lang="en-US" sz="1050" dirty="0">
                <a:latin typeface="MASSILIA VF"/>
              </a:rPr>
              <a:t>Activity Example: Self-Directed Learning in Vlog Production (Unit 4)</a:t>
            </a:r>
          </a:p>
          <a:p>
            <a:r>
              <a:rPr lang="en-US" sz="1050" dirty="0">
                <a:latin typeface="MASSILIA VF"/>
              </a:rPr>
              <a:t>Description: learners plan, write, and produce their own vlogs.</a:t>
            </a:r>
          </a:p>
          <a:p>
            <a:r>
              <a:rPr lang="en-US" sz="1050" dirty="0">
                <a:latin typeface="MASSILIA VF"/>
              </a:rPr>
              <a:t>Alignment: Fosters independence and self-motivation.</a:t>
            </a:r>
          </a:p>
          <a:p>
            <a:r>
              <a:rPr lang="en-US" sz="1050" dirty="0">
                <a:latin typeface="MASSILIA VF"/>
              </a:rPr>
              <a:t>  Offer authentic contexts for learning</a:t>
            </a:r>
            <a:endParaRPr lang="en-US" sz="1050"/>
          </a:p>
          <a:p>
            <a:r>
              <a:rPr lang="en-US" sz="1050" dirty="0">
                <a:latin typeface="MASSILIA VF"/>
              </a:rPr>
              <a:t>Activity Example: Discussing Relaxation Routines (Unit 1)</a:t>
            </a:r>
          </a:p>
          <a:p>
            <a:r>
              <a:rPr lang="en-US" sz="1050" dirty="0">
                <a:latin typeface="MASSILIA VF"/>
              </a:rPr>
              <a:t>Description: learners talk about real-life activities they engage in to relax.</a:t>
            </a:r>
          </a:p>
          <a:p>
            <a:r>
              <a:rPr lang="en-US" sz="1050" dirty="0">
                <a:latin typeface="MASSILIA VF"/>
              </a:rPr>
              <a:t>Alignment: Provides meaningful and relevant contexts for language use, making learning more engaging and applicable to real life.</a:t>
            </a: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050" dirty="0">
                <a:latin typeface="MASSILIA VF"/>
              </a:rPr>
              <a:t>Increasing Effectiveness as a Learner</a:t>
            </a:r>
            <a:endParaRPr lang="en-US" sz="1050"/>
          </a:p>
          <a:p>
            <a:r>
              <a:rPr lang="en-US" sz="1050" dirty="0">
                <a:latin typeface="MASSILIA VF"/>
              </a:rPr>
              <a:t>Example Activity: Self-Assessment and Reflection</a:t>
            </a:r>
            <a:endParaRPr lang="en-US" sz="1050"/>
          </a:p>
          <a:p>
            <a:r>
              <a:rPr lang="en-US" sz="1050" dirty="0">
                <a:latin typeface="MASSILIA VF"/>
              </a:rPr>
              <a:t>Activity: learners use self-assessment tools to reflect on their learning and set goals.</a:t>
            </a:r>
            <a:endParaRPr lang="en-US" sz="1050"/>
          </a:p>
          <a:p>
            <a:r>
              <a:rPr lang="en-US" sz="1050" dirty="0">
                <a:latin typeface="MASSILIA VF"/>
              </a:rPr>
              <a:t>Outcome: Encourages self-reflection and independent learning, helping learners become more effective learners.</a:t>
            </a:r>
            <a:endParaRPr lang="en-US" sz="1050"/>
          </a:p>
          <a:p>
            <a:r>
              <a:rPr lang="en-US" sz="1050" dirty="0">
                <a:latin typeface="MASSILIA VF"/>
              </a:rPr>
              <a:t>Alignment: Promotes self-awareness and responsibility for learning progress through structured reflection and goal-setting activities.</a:t>
            </a:r>
            <a:endParaRPr lang="en-US" sz="105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200" dirty="0">
                <a:latin typeface="MASSILIA VF"/>
              </a:rPr>
              <a:t>Example Activity: Expanding Vocabulary and Cultural Understanding</a:t>
            </a:r>
            <a:endParaRPr lang="en-US" sz="1200"/>
          </a:p>
          <a:p>
            <a:r>
              <a:rPr lang="en-US" sz="1200" dirty="0">
                <a:latin typeface="MASSILIA VF"/>
              </a:rPr>
              <a:t>Activity: Reading and discussing topics related to French culture and everyday life.</a:t>
            </a:r>
            <a:endParaRPr lang="en-US" sz="1200"/>
          </a:p>
          <a:p>
            <a:r>
              <a:rPr lang="en-US" sz="1200" dirty="0">
                <a:latin typeface="MASSILIA VF"/>
              </a:rPr>
              <a:t>Outcome: Deepens knowledge of language and culture, providing a broader and more detailed understanding of French.</a:t>
            </a:r>
            <a:endParaRPr lang="en-US" sz="1200"/>
          </a:p>
          <a:p>
            <a:r>
              <a:rPr lang="en-US" sz="1200" dirty="0">
                <a:latin typeface="MASSILIA VF"/>
              </a:rPr>
              <a:t>Alignment: Introduces new vocabulary and contexts, enhancing learners' understanding of the French language and culture.</a:t>
            </a:r>
            <a:endParaRPr lang="en-US" sz="120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200" dirty="0">
                <a:latin typeface="MASSILIA VF"/>
              </a:rPr>
              <a:t>Example Activity: Engaging with Cultural Content</a:t>
            </a:r>
            <a:endParaRPr lang="en-US" sz="1200"/>
          </a:p>
          <a:p>
            <a:r>
              <a:rPr lang="en-US" sz="1200" dirty="0">
                <a:latin typeface="MASSILIA VF"/>
              </a:rPr>
              <a:t>Activity: Using authentic French texts and multimedia to explore cultural themes.</a:t>
            </a:r>
            <a:endParaRPr lang="en-US" sz="1200"/>
          </a:p>
          <a:p>
            <a:r>
              <a:rPr lang="en-US" sz="1200" dirty="0">
                <a:latin typeface="MASSILIA VF"/>
              </a:rPr>
              <a:t>Outcome: Enhances comprehension and critical thinking skills related to cultural understanding.</a:t>
            </a:r>
            <a:endParaRPr lang="en-US" sz="1200"/>
          </a:p>
          <a:p>
            <a:r>
              <a:rPr lang="en-US" sz="1200" dirty="0">
                <a:latin typeface="MASSILIA VF"/>
              </a:rPr>
              <a:t>Alignment: Engages learners in meaningful discussions and activities, deepening their understanding of cultural and linguistic elements.</a:t>
            </a:r>
            <a:endParaRPr lang="en-US" sz="120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100" dirty="0">
                <a:latin typeface="MASSILIA VF"/>
              </a:rPr>
              <a:t>Example Activity: Writing and Producing Multimedia Content</a:t>
            </a:r>
            <a:endParaRPr lang="en-US" sz="1100"/>
          </a:p>
          <a:p>
            <a:r>
              <a:rPr lang="en-US" sz="1100" dirty="0">
                <a:latin typeface="MASSILIA VF"/>
              </a:rPr>
              <a:t>Activity: Creating written and spoken content, such as scripts, essays, or podcasts.</a:t>
            </a:r>
            <a:endParaRPr lang="en-US" sz="1100"/>
          </a:p>
          <a:p>
            <a:r>
              <a:rPr lang="en-US" sz="1100" dirty="0">
                <a:latin typeface="MASSILIA VF"/>
              </a:rPr>
              <a:t>Outcome: Develops advanced writing, speaking, and digital skills, refining their ability to communicate effectively in French.</a:t>
            </a:r>
            <a:endParaRPr lang="en-US" sz="1100"/>
          </a:p>
          <a:p>
            <a:r>
              <a:rPr lang="en-US" sz="1100" dirty="0">
                <a:latin typeface="MASSILIA VF"/>
              </a:rPr>
              <a:t>Alignment: Encourages iterative practice and feedback, promoting the refinement and sophistication of language skills.</a:t>
            </a:r>
            <a:endParaRPr lang="en-US" sz="110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000" dirty="0">
                <a:latin typeface="MASSILIA VF"/>
              </a:rPr>
              <a:t>Example Activity: Real-World Applications and Cross-Curricular Links</a:t>
            </a:r>
          </a:p>
          <a:p>
            <a:r>
              <a:rPr lang="en-US" sz="1000" dirty="0">
                <a:latin typeface="MASSILIA VF"/>
              </a:rPr>
              <a:t>Activity: Applying language skills in practical contexts, such as creating digital content or conducting interviews.</a:t>
            </a:r>
          </a:p>
          <a:p>
            <a:r>
              <a:rPr lang="en-US" sz="1000" dirty="0">
                <a:latin typeface="MASSILIA VF"/>
              </a:rPr>
              <a:t>Outcome: Encourages learners to transfer their learning to new and practical contexts, making connections between language skills and real-life applications.</a:t>
            </a:r>
          </a:p>
          <a:p>
            <a:r>
              <a:rPr lang="en-US" sz="1000" dirty="0">
                <a:latin typeface="MASSILIA VF"/>
              </a:rPr>
              <a:t>Alignment: Enhances learners' ability to use language skills in diverse and authentic contexts, promoting the transfer of learning across different areas.</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a:buFont typeface="Arial" panose="020B0604020202020204" pitchFamily="34" charset="0"/>
              <a:buChar char="•"/>
            </a:pPr>
            <a:r>
              <a:rPr lang="en-US" sz="900" dirty="0">
                <a:latin typeface="MASSILIA VF"/>
              </a:rPr>
              <a:t>"pS3 I can express and justify my thoughts and ideas. I can interact with others, sharing my points of view with empathy and respect.</a:t>
            </a:r>
          </a:p>
          <a:p>
            <a:pPr marL="171450" indent="-171450">
              <a:buFont typeface="Arial" panose="020B0604020202020204" pitchFamily="34" charset="0"/>
              <a:buChar char="•"/>
            </a:pPr>
            <a:r>
              <a:rPr lang="en-US" sz="900" dirty="0">
                <a:latin typeface="MASSILIA VF"/>
              </a:rPr>
              <a:t>"</a:t>
            </a:r>
            <a:endParaRPr lang="en-US" dirty="0">
              <a:latin typeface="MASSILIA VF"/>
            </a:endParaRP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dirty="0"/>
          </a:p>
          <a:p>
            <a:pPr>
              <a:buFont typeface="Arial" panose="020B0604020202020204" pitchFamily="34" charset="0"/>
              <a:buChar char="•"/>
            </a:pPr>
            <a:r>
              <a:rPr lang="en-US" sz="900"/>
              <a:t>"PS5 I can communicate my thoughts, feelings and opinions in contentious contexts showing empathy and respect. </a:t>
            </a:r>
            <a:endParaRPr lang="en-US" sz="900" dirty="0"/>
          </a:p>
          <a:p>
            <a:pPr>
              <a:buFont typeface="Arial" panose="020B0604020202020204" pitchFamily="34" charset="0"/>
              <a:buChar char="•"/>
            </a:pPr>
            <a:r>
              <a:rPr lang="en-US" sz="900">
                <a:latin typeface="MASSILIA VF"/>
              </a:rPr>
              <a:t>""PS4 I can adapt and manipulate language to build sentences, using increasingly varied vocabulary.</a:t>
            </a:r>
            <a:endParaRPr lang="en-US"/>
          </a:p>
          <a:p>
            <a:pPr>
              <a:buFont typeface="Arial" panose="020B0604020202020204" pitchFamily="34" charset="0"/>
              <a:buChar char="•"/>
            </a:pPr>
            <a:r>
              <a:rPr lang="en-US" sz="900">
                <a:latin typeface="MASSILIA VF"/>
              </a:rPr>
              <a:t>""PS4I can listen and read to increase my vocabulary and can vary my sentence structures to improve my own communication.</a:t>
            </a:r>
            <a:endParaRPr lang="en-US">
              <a:latin typeface="MASSILIA VF"/>
            </a:endParaRPr>
          </a:p>
          <a:p>
            <a:pPr>
              <a:buFont typeface="Arial" panose="020B0604020202020204" pitchFamily="34" charset="0"/>
              <a:buChar char="•"/>
            </a:pPr>
            <a:r>
              <a:rPr lang="en-US" sz="900">
                <a:latin typeface="MASSILIA VF"/>
              </a:rPr>
              <a:t>""PS5 I can listen and read empathetically to gain different people’s perspectives on various subjects, using them to inform my own thinking.</a:t>
            </a:r>
            <a:endParaRPr lang="en-US"/>
          </a:p>
          <a:p>
            <a:pPr marL="171450" indent="-171450">
              <a:buFont typeface="Arial" panose="020B0604020202020204" pitchFamily="34" charset="0"/>
              <a:buChar char="•"/>
            </a:pPr>
            <a:r>
              <a:rPr lang="en-US" sz="900">
                <a:latin typeface="MASSILIA VF"/>
              </a:rPr>
              <a:t>"</a:t>
            </a:r>
            <a:endParaRPr lang="en-US"/>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900" dirty="0">
                <a:latin typeface="MASSILIA VF"/>
              </a:rPr>
              <a:t>Listening: Ability to understand spoken questions and main points.</a:t>
            </a:r>
            <a:endParaRPr lang="en-US" dirty="0">
              <a:latin typeface="MASSILIA VF"/>
            </a:endParaRPr>
          </a:p>
          <a:p>
            <a:r>
              <a:rPr lang="en-US" sz="900" dirty="0">
                <a:latin typeface="MASSILIA VF"/>
              </a:rPr>
              <a:t>Writing: Ability to structure and write simple scripts.</a:t>
            </a:r>
            <a:endParaRPr lang="en-US" dirty="0">
              <a:latin typeface="MASSILIA VF"/>
            </a:endParaRPr>
          </a:p>
          <a:p>
            <a:r>
              <a:rPr lang="en-US" sz="900" dirty="0">
                <a:latin typeface="MASSILIA VF"/>
              </a:rPr>
              <a:t>Digital Skills: Basic skills in using digital tools to record and edit content.</a:t>
            </a:r>
            <a:endParaRPr lang="en-US" dirty="0">
              <a:latin typeface="MASSILIA VF"/>
            </a:endParaRPr>
          </a:p>
          <a:p>
            <a:r>
              <a:rPr lang="en-US" sz="900" dirty="0">
                <a:latin typeface="MASSILIA VF"/>
              </a:rPr>
              <a:t>Grammar: Using present tense verbs and connectors to structure sentences.</a:t>
            </a:r>
          </a:p>
          <a:p>
            <a:r>
              <a:rPr lang="en-US" sz="900"/>
              <a:t>Vocabulary: Words and phrases related to hobbies and free time activities.</a:t>
            </a:r>
            <a:endParaRPr lang="en-US"/>
          </a:p>
          <a:p>
            <a:r>
              <a:rPr lang="en-US" sz="900" dirty="0">
                <a:latin typeface="MASSILIA VF"/>
              </a:rPr>
              <a:t>Grammar: Structures for expressing likes, dislikes, and preferences.</a:t>
            </a:r>
            <a:endParaRPr lang="en-US"/>
          </a:p>
          <a:p>
            <a:r>
              <a:rPr lang="en-US" sz="900">
                <a:latin typeface="MASSILIA VF"/>
              </a:rPr>
              <a:t>Reading: Ability to read simple texts with fluency.</a:t>
            </a:r>
            <a:endParaRPr lang="en-US">
              <a:latin typeface="MASSILIA VF"/>
            </a:endParaRPr>
          </a:p>
          <a:p>
            <a:r>
              <a:rPr lang="en-US" sz="900">
                <a:latin typeface="MASSILIA VF"/>
              </a:rPr>
              <a:t>Speaking: Describing routines using frequency adverbs.</a:t>
            </a:r>
            <a:endParaRPr lang="en-US">
              <a:latin typeface="MASSILIA VF"/>
            </a:endParaRPr>
          </a:p>
          <a:p>
            <a:r>
              <a:rPr lang="en-US" sz="900" dirty="0">
                <a:latin typeface="MASSILIA VF"/>
              </a:rPr>
              <a:t>Vocabulary: Words related to frequency and routine activities.</a:t>
            </a:r>
            <a:endParaRPr lang="en-US" dirty="0">
              <a:latin typeface="MASSILIA VF"/>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900" dirty="0">
                <a:latin typeface="MASSILIA VF"/>
              </a:rPr>
              <a:t>Key Concepts:</a:t>
            </a:r>
            <a:endParaRPr lang="en-US" dirty="0">
              <a:latin typeface="MASSILIA VF"/>
            </a:endParaRPr>
          </a:p>
          <a:p>
            <a:r>
              <a:rPr lang="en-US" sz="900" dirty="0">
                <a:latin typeface="MASSILIA VF"/>
              </a:rPr>
              <a:t>Oracy and Listening Skills: Developing the ability to listen attentively and identify key points in spoken language.</a:t>
            </a:r>
            <a:endParaRPr lang="en-US" dirty="0">
              <a:latin typeface="MASSILIA VF"/>
            </a:endParaRPr>
          </a:p>
          <a:p>
            <a:r>
              <a:rPr lang="en-US" sz="900" dirty="0">
                <a:latin typeface="MASSILIA VF"/>
              </a:rPr>
              <a:t>Vocabulary for Relaxation Activities: Understanding and using vocabulary related to relaxation and leisure activities.</a:t>
            </a:r>
            <a:endParaRPr lang="en-US" dirty="0">
              <a:latin typeface="MASSILIA VF"/>
            </a:endParaRPr>
          </a:p>
          <a:p>
            <a:r>
              <a:rPr lang="en-US" sz="900" dirty="0">
                <a:latin typeface="MASSILIA VF"/>
              </a:rPr>
              <a:t>Present Tense Verbs: Using present tense verbs to describe habitual actions.</a:t>
            </a:r>
            <a:endParaRPr lang="en-US" dirty="0">
              <a:latin typeface="MASSILIA VF"/>
            </a:endParaRPr>
          </a:p>
          <a:p>
            <a:r>
              <a:rPr lang="en-US" sz="900" dirty="0">
                <a:latin typeface="MASSILIA VF"/>
              </a:rPr>
              <a:t>Learning Intentions:</a:t>
            </a:r>
            <a:endParaRPr lang="en-US" dirty="0">
              <a:latin typeface="MASSILIA VF"/>
            </a:endParaRPr>
          </a:p>
          <a:p>
            <a:r>
              <a:rPr lang="en-US" sz="900" dirty="0">
                <a:latin typeface="MASSILIA VF"/>
              </a:rPr>
              <a:t>Oracy: Engage in discussions about personal relaxation activities.</a:t>
            </a:r>
            <a:endParaRPr lang="en-US" dirty="0">
              <a:latin typeface="MASSILIA VF"/>
            </a:endParaRPr>
          </a:p>
          <a:p>
            <a:r>
              <a:rPr lang="en-US" sz="900" dirty="0">
                <a:latin typeface="MASSILIA VF"/>
              </a:rPr>
              <a:t>Vocabulary: Learn and use vocabulary related to relaxation and leisure.</a:t>
            </a:r>
            <a:endParaRPr lang="en-US" dirty="0">
              <a:latin typeface="MASSILIA VF"/>
            </a:endParaRPr>
          </a:p>
          <a:p>
            <a:r>
              <a:rPr lang="en-US" sz="900" dirty="0">
                <a:latin typeface="MASSILIA VF"/>
              </a:rPr>
              <a:t>Grammar: Use present tense verbs correctly to describe what they do to relax.</a:t>
            </a:r>
            <a:endParaRPr lang="en-US" dirty="0">
              <a:latin typeface="MASSILIA VF"/>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xfrm>
            <a:off x="4677446" y="3489955"/>
            <a:ext cx="5688660" cy="410400"/>
          </a:xfrm>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xfrm>
            <a:off x="4677446" y="5792766"/>
            <a:ext cx="5688660" cy="410400"/>
          </a:xfrm>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864127"/>
            <a:ext cx="5688660" cy="2632629"/>
          </a:xfrm>
        </p:spPr>
        <p:txBody>
          <a:bodyPr lIns="180000" tIns="180000" rIns="180000" bIns="180000" numCol="2" anchor="t">
            <a:normAutofit/>
          </a:bodyPr>
          <a:lstStyle/>
          <a:p>
            <a:r>
              <a:rPr lang="en-US" sz="900" dirty="0" err="1">
                <a:latin typeface="MASSILIA VF"/>
              </a:rPr>
              <a:t>Actvitiy</a:t>
            </a:r>
            <a:r>
              <a:rPr lang="en-US" sz="900" dirty="0">
                <a:latin typeface="MASSILIA VF"/>
              </a:rPr>
              <a:t> Oracy Harkness Tracker: learners engage in group discussions, with the tracker used to monitor participation and key points.</a:t>
            </a:r>
            <a:endParaRPr lang="en-US" dirty="0"/>
          </a:p>
          <a:p>
            <a:r>
              <a:rPr lang="en-US" sz="900" dirty="0">
                <a:latin typeface="MASSILIA VF"/>
              </a:rPr>
              <a:t>Silent </a:t>
            </a:r>
            <a:r>
              <a:rPr lang="en-US" sz="900" err="1">
                <a:latin typeface="MASSILIA VF"/>
              </a:rPr>
              <a:t>Summariser</a:t>
            </a:r>
            <a:r>
              <a:rPr lang="en-US" sz="900" dirty="0">
                <a:latin typeface="MASSILIA VF"/>
              </a:rPr>
              <a:t>: After listening to a discussion or presentation, learners silently </a:t>
            </a:r>
            <a:r>
              <a:rPr lang="en-US" sz="900" err="1">
                <a:latin typeface="MASSILIA VF"/>
              </a:rPr>
              <a:t>summarise</a:t>
            </a:r>
            <a:r>
              <a:rPr lang="en-US" sz="900" dirty="0">
                <a:latin typeface="MASSILIA VF"/>
              </a:rPr>
              <a:t> the main points.</a:t>
            </a:r>
          </a:p>
          <a:p>
            <a:r>
              <a:rPr lang="en-US" sz="900"/>
              <a:t>Activities:</a:t>
            </a:r>
            <a:endParaRPr lang="en-US"/>
          </a:p>
          <a:p>
            <a:r>
              <a:rPr lang="en-US" sz="900"/>
              <a:t>Reading Texts: learners read texts about relaxation activities.</a:t>
            </a:r>
            <a:endParaRPr lang="en-US"/>
          </a:p>
          <a:p>
            <a:r>
              <a:rPr lang="en-US" sz="900" dirty="0">
                <a:latin typeface="MASSILIA VF"/>
              </a:rPr>
              <a:t>Concept Cartoons: Visual aids to help understand and discuss the text.</a:t>
            </a:r>
          </a:p>
          <a:p>
            <a:r>
              <a:rPr lang="en-US" sz="900"/>
              <a:t>Script Writing: learners write scripts for a vlog about their free time activities.</a:t>
            </a:r>
            <a:endParaRPr lang="en-US"/>
          </a:p>
          <a:p>
            <a:r>
              <a:rPr lang="en-US" sz="900" dirty="0">
                <a:latin typeface="MASSILIA VF"/>
              </a:rPr>
              <a:t>Talk Detective Feedback Sheet: Peers review each other’s scripts and provide feedback.</a:t>
            </a:r>
            <a:endParaRPr lang="en-US" dirty="0">
              <a:latin typeface="MASSILIA VF"/>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6" y="6345836"/>
            <a:ext cx="5688660" cy="880517"/>
          </a:xfrm>
        </p:spPr>
        <p:txBody>
          <a:bodyPr>
            <a:normAutofit/>
          </a:bodyPr>
          <a:lstStyle/>
          <a:p>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a:xfrm>
            <a:off x="4677446" y="3983255"/>
            <a:ext cx="5688660" cy="1717200"/>
          </a:xfrm>
        </p:spPr>
        <p:txBody>
          <a:bodyPr lIns="180000" tIns="180000" rIns="180000" bIns="180000" anchor="t">
            <a:normAutofit/>
          </a:bodyPr>
          <a:lstStyle/>
          <a:p>
            <a:r>
              <a:rPr lang="en-US" sz="900" dirty="0">
                <a:latin typeface="MASSILIA VF"/>
              </a:rPr>
              <a:t>Connections: Integrates skills from literacy (writing and structuring information), oracy (speaking and presenting), and digital competence (using technology to record and edit vlogs).</a:t>
            </a:r>
            <a:endParaRPr lang="en-US" dirty="0">
              <a:latin typeface="MASSILIA VF"/>
            </a:endParaRPr>
          </a:p>
          <a:p>
            <a:r>
              <a:rPr lang="en-US" sz="900" dirty="0">
                <a:latin typeface="MASSILIA VF"/>
              </a:rPr>
              <a:t>Outcome: learners see how language skills are interconnected with other subjects and real-world tasks, enhancing their overall learning experience.</a:t>
            </a:r>
          </a:p>
          <a:p>
            <a:r>
              <a:rPr lang="en-US" sz="900"/>
              <a:t>Authenticity: Involves real-world tasks like writing scripts, recording videos, and sharing content online.</a:t>
            </a:r>
            <a:endParaRPr lang="en-US"/>
          </a:p>
          <a:p>
            <a:r>
              <a:rPr lang="en-US" sz="900" dirty="0">
                <a:latin typeface="MASSILIA VF"/>
              </a:rPr>
              <a:t>Outcome: learners engage in activities that mirror real-life processes, such as creating and sharing digital content.</a:t>
            </a:r>
            <a:endParaRPr lang="en-US" dirty="0">
              <a:latin typeface="MASSILIA VF"/>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dd53f9ed-aba7-4473-9642-666960874982"/>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purl.org/dc/terms/"/>
    <ds:schemaRef ds:uri="http://schemas.microsoft.com/office/infopath/2007/PartnerControls"/>
    <ds:schemaRef ds:uri="c9827502-ad03-49b1-85da-f0239239a6b1"/>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4705</TotalTime>
  <Words>117</Words>
  <Application>Microsoft Office PowerPoint</Application>
  <PresentationFormat>Custom</PresentationFormat>
  <Paragraphs>29</Paragraphs>
  <Slides>7</Slides>
  <Notes>0</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144</cp:revision>
  <dcterms:created xsi:type="dcterms:W3CDTF">2024-02-26T09:08:58Z</dcterms:created>
  <dcterms:modified xsi:type="dcterms:W3CDTF">2024-07-13T14:53:46Z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