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9"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9F53"/>
    <a:srgbClr val="3A93A9"/>
    <a:srgbClr val="006758"/>
    <a:srgbClr val="ECECEC"/>
    <a:srgbClr val="6EAF82"/>
    <a:srgbClr val="ED5A3E"/>
    <a:srgbClr val="FFD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DDD69E-1211-0372-181B-0C2B704C800F}" v="67" dt="2024-07-14T16:58:29.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e Lewis" userId="S::anne.lewis@connahsquayhs.org.uk::eec0f647-8162-4178-bc34-a45c0e6655b1" providerId="AD" clId="Web-{29EEBFE6-3F7E-D96E-81D1-26A8BFDD0821}"/>
    <pc:docChg chg="modSld">
      <pc:chgData name="Anne Lewis" userId="S::anne.lewis@connahsquayhs.org.uk::eec0f647-8162-4178-bc34-a45c0e6655b1" providerId="AD" clId="Web-{29EEBFE6-3F7E-D96E-81D1-26A8BFDD0821}" dt="2024-07-02T12:28:35.146" v="15" actId="14100"/>
      <pc:docMkLst>
        <pc:docMk/>
      </pc:docMkLst>
      <pc:sldChg chg="modSp">
        <pc:chgData name="Anne Lewis" userId="S::anne.lewis@connahsquayhs.org.uk::eec0f647-8162-4178-bc34-a45c0e6655b1" providerId="AD" clId="Web-{29EEBFE6-3F7E-D96E-81D1-26A8BFDD0821}" dt="2024-07-02T12:28:35.146" v="15" actId="14100"/>
        <pc:sldMkLst>
          <pc:docMk/>
          <pc:sldMk cId="2311717746" sldId="289"/>
        </pc:sldMkLst>
        <pc:spChg chg="mod">
          <ac:chgData name="Anne Lewis" userId="S::anne.lewis@connahsquayhs.org.uk::eec0f647-8162-4178-bc34-a45c0e6655b1" providerId="AD" clId="Web-{29EEBFE6-3F7E-D96E-81D1-26A8BFDD0821}" dt="2024-07-02T12:28:35.146" v="15" actId="14100"/>
          <ac:spMkLst>
            <pc:docMk/>
            <pc:sldMk cId="2311717746" sldId="289"/>
            <ac:spMk id="4" creationId="{00000000-0000-0000-0000-000000000000}"/>
          </ac:spMkLst>
        </pc:spChg>
      </pc:sldChg>
    </pc:docChg>
  </pc:docChgLst>
  <pc:docChgLst>
    <pc:chgData name="Anne Lewis" userId="S::anne.lewis@connahsquayhs.org.uk::eec0f647-8162-4178-bc34-a45c0e6655b1" providerId="AD" clId="Web-{82DDD69E-1211-0372-181B-0C2B704C800F}"/>
    <pc:docChg chg="modSld">
      <pc:chgData name="Anne Lewis" userId="S::anne.lewis@connahsquayhs.org.uk::eec0f647-8162-4178-bc34-a45c0e6655b1" providerId="AD" clId="Web-{82DDD69E-1211-0372-181B-0C2B704C800F}" dt="2024-07-14T16:58:29.540" v="69" actId="20577"/>
      <pc:docMkLst>
        <pc:docMk/>
      </pc:docMkLst>
      <pc:sldChg chg="addSp delSp modSp">
        <pc:chgData name="Anne Lewis" userId="S::anne.lewis@connahsquayhs.org.uk::eec0f647-8162-4178-bc34-a45c0e6655b1" providerId="AD" clId="Web-{82DDD69E-1211-0372-181B-0C2B704C800F}" dt="2024-07-14T16:58:29.540" v="69" actId="20577"/>
        <pc:sldMkLst>
          <pc:docMk/>
          <pc:sldMk cId="3785915959" sldId="282"/>
        </pc:sldMkLst>
        <pc:spChg chg="mod">
          <ac:chgData name="Anne Lewis" userId="S::anne.lewis@connahsquayhs.org.uk::eec0f647-8162-4178-bc34-a45c0e6655b1" providerId="AD" clId="Web-{82DDD69E-1211-0372-181B-0C2B704C800F}" dt="2024-07-14T16:56:01.189" v="59" actId="20577"/>
          <ac:spMkLst>
            <pc:docMk/>
            <pc:sldMk cId="3785915959" sldId="282"/>
            <ac:spMk id="2" creationId="{FF1F1BCE-76F1-3B00-C414-643188F0671E}"/>
          </ac:spMkLst>
        </pc:spChg>
        <pc:spChg chg="mod">
          <ac:chgData name="Anne Lewis" userId="S::anne.lewis@connahsquayhs.org.uk::eec0f647-8162-4178-bc34-a45c0e6655b1" providerId="AD" clId="Web-{82DDD69E-1211-0372-181B-0C2B704C800F}" dt="2024-07-14T16:55:56.595" v="57" actId="20577"/>
          <ac:spMkLst>
            <pc:docMk/>
            <pc:sldMk cId="3785915959" sldId="282"/>
            <ac:spMk id="4" creationId="{F5F439B9-3B25-1165-7EFF-B0C4845E1093}"/>
          </ac:spMkLst>
        </pc:spChg>
        <pc:spChg chg="mod">
          <ac:chgData name="Anne Lewis" userId="S::anne.lewis@connahsquayhs.org.uk::eec0f647-8162-4178-bc34-a45c0e6655b1" providerId="AD" clId="Web-{82DDD69E-1211-0372-181B-0C2B704C800F}" dt="2024-07-14T16:58:29.540" v="69" actId="20577"/>
          <ac:spMkLst>
            <pc:docMk/>
            <pc:sldMk cId="3785915959" sldId="282"/>
            <ac:spMk id="6" creationId="{D4E2F972-71C4-0D1E-4E4D-CE4124B29869}"/>
          </ac:spMkLst>
        </pc:spChg>
        <pc:graphicFrameChg chg="add del mod">
          <ac:chgData name="Anne Lewis" userId="S::anne.lewis@connahsquayhs.org.uk::eec0f647-8162-4178-bc34-a45c0e6655b1" providerId="AD" clId="Web-{82DDD69E-1211-0372-181B-0C2B704C800F}" dt="2024-07-14T16:41:49.206" v="7"/>
          <ac:graphicFrameMkLst>
            <pc:docMk/>
            <pc:sldMk cId="3785915959" sldId="282"/>
            <ac:graphicFrameMk id="10" creationId="{3282744F-555E-9284-91D9-BD268E0BE8B5}"/>
          </ac:graphicFrameMkLst>
        </pc:graphicFrameChg>
      </pc:sldChg>
    </pc:docChg>
  </pc:docChgLst>
  <pc:docChgLst>
    <pc:chgData name="Anne Lewis" userId="S::anne.lewis@connahsquayhs.org.uk::eec0f647-8162-4178-bc34-a45c0e6655b1" providerId="AD" clId="Web-{F0F28D99-7C78-72D7-C1FD-064E677B6BDF}"/>
    <pc:docChg chg="modSld">
      <pc:chgData name="Anne Lewis" userId="S::anne.lewis@connahsquayhs.org.uk::eec0f647-8162-4178-bc34-a45c0e6655b1" providerId="AD" clId="Web-{F0F28D99-7C78-72D7-C1FD-064E677B6BDF}" dt="2024-06-30T18:55:05.467" v="198" actId="20577"/>
      <pc:docMkLst>
        <pc:docMk/>
      </pc:docMkLst>
      <pc:sldChg chg="modSp">
        <pc:chgData name="Anne Lewis" userId="S::anne.lewis@connahsquayhs.org.uk::eec0f647-8162-4178-bc34-a45c0e6655b1" providerId="AD" clId="Web-{F0F28D99-7C78-72D7-C1FD-064E677B6BDF}" dt="2024-06-30T16:07:55.013" v="195" actId="20577"/>
        <pc:sldMkLst>
          <pc:docMk/>
          <pc:sldMk cId="1981651252" sldId="278"/>
        </pc:sldMkLst>
        <pc:spChg chg="mod">
          <ac:chgData name="Anne Lewis" userId="S::anne.lewis@connahsquayhs.org.uk::eec0f647-8162-4178-bc34-a45c0e6655b1" providerId="AD" clId="Web-{F0F28D99-7C78-72D7-C1FD-064E677B6BDF}" dt="2024-06-30T16:07:55.013" v="195" actId="20577"/>
          <ac:spMkLst>
            <pc:docMk/>
            <pc:sldMk cId="1981651252" sldId="278"/>
            <ac:spMk id="2" creationId="{B77F1C2E-7359-4E67-E2F1-060331D23AB7}"/>
          </ac:spMkLst>
        </pc:spChg>
      </pc:sldChg>
      <pc:sldChg chg="modSp">
        <pc:chgData name="Anne Lewis" userId="S::anne.lewis@connahsquayhs.org.uk::eec0f647-8162-4178-bc34-a45c0e6655b1" providerId="AD" clId="Web-{F0F28D99-7C78-72D7-C1FD-064E677B6BDF}" dt="2024-06-30T15:39:46.048" v="67" actId="20577"/>
        <pc:sldMkLst>
          <pc:docMk/>
          <pc:sldMk cId="2458432041" sldId="280"/>
        </pc:sldMkLst>
        <pc:spChg chg="mod">
          <ac:chgData name="Anne Lewis" userId="S::anne.lewis@connahsquayhs.org.uk::eec0f647-8162-4178-bc34-a45c0e6655b1" providerId="AD" clId="Web-{F0F28D99-7C78-72D7-C1FD-064E677B6BDF}" dt="2024-06-30T15:27:42.844" v="57" actId="20577"/>
          <ac:spMkLst>
            <pc:docMk/>
            <pc:sldMk cId="2458432041" sldId="280"/>
            <ac:spMk id="5" creationId="{B21294D3-126A-E4A2-9988-FAF78C7B7328}"/>
          </ac:spMkLst>
        </pc:spChg>
        <pc:spChg chg="mod">
          <ac:chgData name="Anne Lewis" userId="S::anne.lewis@connahsquayhs.org.uk::eec0f647-8162-4178-bc34-a45c0e6655b1" providerId="AD" clId="Web-{F0F28D99-7C78-72D7-C1FD-064E677B6BDF}" dt="2024-06-30T15:39:46.048" v="67" actId="20577"/>
          <ac:spMkLst>
            <pc:docMk/>
            <pc:sldMk cId="2458432041" sldId="280"/>
            <ac:spMk id="9" creationId="{EB471203-1AAC-9AB9-5F39-2F8AA3FA98B7}"/>
          </ac:spMkLst>
        </pc:spChg>
      </pc:sldChg>
      <pc:sldChg chg="modSp">
        <pc:chgData name="Anne Lewis" userId="S::anne.lewis@connahsquayhs.org.uk::eec0f647-8162-4178-bc34-a45c0e6655b1" providerId="AD" clId="Web-{F0F28D99-7C78-72D7-C1FD-064E677B6BDF}" dt="2024-06-30T18:55:05.467" v="198" actId="20577"/>
        <pc:sldMkLst>
          <pc:docMk/>
          <pc:sldMk cId="632769890" sldId="284"/>
        </pc:sldMkLst>
        <pc:spChg chg="mod">
          <ac:chgData name="Anne Lewis" userId="S::anne.lewis@connahsquayhs.org.uk::eec0f647-8162-4178-bc34-a45c0e6655b1" providerId="AD" clId="Web-{F0F28D99-7C78-72D7-C1FD-064E677B6BDF}" dt="2024-06-30T18:55:05.467" v="198" actId="20577"/>
          <ac:spMkLst>
            <pc:docMk/>
            <pc:sldMk cId="632769890" sldId="284"/>
            <ac:spMk id="2" creationId="{7E6C883F-1227-F311-38A5-B4E17D09B7AB}"/>
          </ac:spMkLst>
        </pc:spChg>
        <pc:spChg chg="mod">
          <ac:chgData name="Anne Lewis" userId="S::anne.lewis@connahsquayhs.org.uk::eec0f647-8162-4178-bc34-a45c0e6655b1" providerId="AD" clId="Web-{F0F28D99-7C78-72D7-C1FD-064E677B6BDF}" dt="2024-06-30T15:51:00.170" v="83" actId="20577"/>
          <ac:spMkLst>
            <pc:docMk/>
            <pc:sldMk cId="632769890" sldId="284"/>
            <ac:spMk id="4" creationId="{235860F6-C416-1E2E-120E-314D539F4A7E}"/>
          </ac:spMkLst>
        </pc:spChg>
      </pc:sldChg>
    </pc:docChg>
  </pc:docChgLst>
  <pc:docChgLst>
    <pc:chgData name="Kelly Davis" userId="S::kelly.davis@connahsquayhs.org.uk::096ba659-84af-4938-bb69-cbee8d6cfa26" providerId="AD" clId="Web-{14BA3AB8-C5A3-64C9-9D47-F2774DBB3669}"/>
    <pc:docChg chg="modSld">
      <pc:chgData name="Kelly Davis" userId="S::kelly.davis@connahsquayhs.org.uk::096ba659-84af-4938-bb69-cbee8d6cfa26" providerId="AD" clId="Web-{14BA3AB8-C5A3-64C9-9D47-F2774DBB3669}" dt="2024-04-05T19:06:15.175" v="2" actId="1076"/>
      <pc:docMkLst>
        <pc:docMk/>
      </pc:docMkLst>
      <pc:sldChg chg="modSp">
        <pc:chgData name="Kelly Davis" userId="S::kelly.davis@connahsquayhs.org.uk::096ba659-84af-4938-bb69-cbee8d6cfa26" providerId="AD" clId="Web-{14BA3AB8-C5A3-64C9-9D47-F2774DBB3669}" dt="2024-04-05T19:06:15.175" v="2" actId="1076"/>
        <pc:sldMkLst>
          <pc:docMk/>
          <pc:sldMk cId="2311717746" sldId="289"/>
        </pc:sldMkLst>
        <pc:picChg chg="mod">
          <ac:chgData name="Kelly Davis" userId="S::kelly.davis@connahsquayhs.org.uk::096ba659-84af-4938-bb69-cbee8d6cfa26" providerId="AD" clId="Web-{14BA3AB8-C5A3-64C9-9D47-F2774DBB3669}" dt="2024-04-05T19:06:10.612" v="0" actId="1076"/>
          <ac:picMkLst>
            <pc:docMk/>
            <pc:sldMk cId="2311717746" sldId="289"/>
            <ac:picMk id="10" creationId="{6CC4190B-D257-1A85-BF65-1FFC44DDB786}"/>
          </ac:picMkLst>
        </pc:picChg>
        <pc:picChg chg="mod">
          <ac:chgData name="Kelly Davis" userId="S::kelly.davis@connahsquayhs.org.uk::096ba659-84af-4938-bb69-cbee8d6cfa26" providerId="AD" clId="Web-{14BA3AB8-C5A3-64C9-9D47-F2774DBB3669}" dt="2024-04-05T19:06:15.175" v="2" actId="1076"/>
          <ac:picMkLst>
            <pc:docMk/>
            <pc:sldMk cId="2311717746" sldId="289"/>
            <ac:picMk id="11" creationId="{F317E444-1475-BBE2-60AB-B3C74D82E8C6}"/>
          </ac:picMkLst>
        </pc:picChg>
      </pc:sldChg>
    </pc:docChg>
  </pc:docChgLst>
  <pc:docChgLst>
    <pc:chgData name="Utilisateur invité" userId="S::urn:spo:anon#2c880f1b80d0c6ad982760d5b948efe940b28af049a5f963ed1715439baf893e::" providerId="AD" clId="Web-{787853D8-E7B6-CCE8-806F-86D05ECB485C}"/>
    <pc:docChg chg="modSld">
      <pc:chgData name="Utilisateur invité" userId="S::urn:spo:anon#2c880f1b80d0c6ad982760d5b948efe940b28af049a5f963ed1715439baf893e::" providerId="AD" clId="Web-{787853D8-E7B6-CCE8-806F-86D05ECB485C}" dt="2024-06-30T13:59:33.496" v="1409" actId="20577"/>
      <pc:docMkLst>
        <pc:docMk/>
      </pc:docMkLst>
      <pc:sldChg chg="modSp">
        <pc:chgData name="Utilisateur invité" userId="S::urn:spo:anon#2c880f1b80d0c6ad982760d5b948efe940b28af049a5f963ed1715439baf893e::" providerId="AD" clId="Web-{787853D8-E7B6-CCE8-806F-86D05ECB485C}" dt="2024-06-30T10:28:05" v="366" actId="20577"/>
        <pc:sldMkLst>
          <pc:docMk/>
          <pc:sldMk cId="1981651252" sldId="278"/>
        </pc:sldMkLst>
        <pc:spChg chg="mod">
          <ac:chgData name="Utilisateur invité" userId="S::urn:spo:anon#2c880f1b80d0c6ad982760d5b948efe940b28af049a5f963ed1715439baf893e::" providerId="AD" clId="Web-{787853D8-E7B6-CCE8-806F-86D05ECB485C}" dt="2024-06-30T10:08:05.122" v="274" actId="20577"/>
          <ac:spMkLst>
            <pc:docMk/>
            <pc:sldMk cId="1981651252" sldId="278"/>
            <ac:spMk id="2" creationId="{B77F1C2E-7359-4E67-E2F1-060331D23AB7}"/>
          </ac:spMkLst>
        </pc:spChg>
        <pc:spChg chg="mod">
          <ac:chgData name="Utilisateur invité" userId="S::urn:spo:anon#2c880f1b80d0c6ad982760d5b948efe940b28af049a5f963ed1715439baf893e::" providerId="AD" clId="Web-{787853D8-E7B6-CCE8-806F-86D05ECB485C}" dt="2024-06-30T10:06:42.179" v="269" actId="20577"/>
          <ac:spMkLst>
            <pc:docMk/>
            <pc:sldMk cId="1981651252" sldId="278"/>
            <ac:spMk id="4" creationId="{DF4B6647-26ED-AE4F-C7C6-F118FCC94D72}"/>
          </ac:spMkLst>
        </pc:spChg>
        <pc:spChg chg="mod">
          <ac:chgData name="Utilisateur invité" userId="S::urn:spo:anon#2c880f1b80d0c6ad982760d5b948efe940b28af049a5f963ed1715439baf893e::" providerId="AD" clId="Web-{787853D8-E7B6-CCE8-806F-86D05ECB485C}" dt="2024-06-30T10:04:49.671" v="263" actId="20577"/>
          <ac:spMkLst>
            <pc:docMk/>
            <pc:sldMk cId="1981651252" sldId="278"/>
            <ac:spMk id="7" creationId="{2E5624FB-155B-4395-46B6-A4D8F5D58C9A}"/>
          </ac:spMkLst>
        </pc:spChg>
        <pc:spChg chg="mod">
          <ac:chgData name="Utilisateur invité" userId="S::urn:spo:anon#2c880f1b80d0c6ad982760d5b948efe940b28af049a5f963ed1715439baf893e::" providerId="AD" clId="Web-{787853D8-E7B6-CCE8-806F-86D05ECB485C}" dt="2024-06-30T10:28:05" v="366" actId="20577"/>
          <ac:spMkLst>
            <pc:docMk/>
            <pc:sldMk cId="1981651252" sldId="278"/>
            <ac:spMk id="8" creationId="{D9F63377-DD1C-4BBD-5D28-6BF14622536D}"/>
          </ac:spMkLst>
        </pc:spChg>
      </pc:sldChg>
      <pc:sldChg chg="modSp">
        <pc:chgData name="Utilisateur invité" userId="S::urn:spo:anon#2c880f1b80d0c6ad982760d5b948efe940b28af049a5f963ed1715439baf893e::" providerId="AD" clId="Web-{787853D8-E7B6-CCE8-806F-86D05ECB485C}" dt="2024-06-30T07:10:18.208" v="85" actId="1076"/>
        <pc:sldMkLst>
          <pc:docMk/>
          <pc:sldMk cId="2744657230" sldId="279"/>
        </pc:sldMkLst>
        <pc:spChg chg="mod">
          <ac:chgData name="Utilisateur invité" userId="S::urn:spo:anon#2c880f1b80d0c6ad982760d5b948efe940b28af049a5f963ed1715439baf893e::" providerId="AD" clId="Web-{787853D8-E7B6-CCE8-806F-86D05ECB485C}" dt="2024-06-30T06:59:46.742" v="15" actId="20577"/>
          <ac:spMkLst>
            <pc:docMk/>
            <pc:sldMk cId="2744657230" sldId="279"/>
            <ac:spMk id="2" creationId="{C65EE8F8-148F-B99E-40FA-43CE497387F7}"/>
          </ac:spMkLst>
        </pc:spChg>
        <pc:spChg chg="mod">
          <ac:chgData name="Utilisateur invité" userId="S::urn:spo:anon#2c880f1b80d0c6ad982760d5b948efe940b28af049a5f963ed1715439baf893e::" providerId="AD" clId="Web-{787853D8-E7B6-CCE8-806F-86D05ECB485C}" dt="2024-06-30T06:58:31.175" v="8" actId="20577"/>
          <ac:spMkLst>
            <pc:docMk/>
            <pc:sldMk cId="2744657230" sldId="279"/>
            <ac:spMk id="4" creationId="{74C831F6-864D-BABA-AF92-E2DAAB3A976C}"/>
          </ac:spMkLst>
        </pc:spChg>
        <pc:spChg chg="mod">
          <ac:chgData name="Utilisateur invité" userId="S::urn:spo:anon#2c880f1b80d0c6ad982760d5b948efe940b28af049a5f963ed1715439baf893e::" providerId="AD" clId="Web-{787853D8-E7B6-CCE8-806F-86D05ECB485C}" dt="2024-06-30T07:04:48.515" v="51" actId="20577"/>
          <ac:spMkLst>
            <pc:docMk/>
            <pc:sldMk cId="2744657230" sldId="279"/>
            <ac:spMk id="6" creationId="{BBFAC2B0-088A-A742-E984-08816EB2A534}"/>
          </ac:spMkLst>
        </pc:spChg>
        <pc:spChg chg="mod">
          <ac:chgData name="Utilisateur invité" userId="S::urn:spo:anon#2c880f1b80d0c6ad982760d5b948efe940b28af049a5f963ed1715439baf893e::" providerId="AD" clId="Web-{787853D8-E7B6-CCE8-806F-86D05ECB485C}" dt="2024-06-30T06:59:40.960" v="14" actId="20577"/>
          <ac:spMkLst>
            <pc:docMk/>
            <pc:sldMk cId="2744657230" sldId="279"/>
            <ac:spMk id="9" creationId="{FAC0EE1F-6170-8836-2429-E17EDAC6A750}"/>
          </ac:spMkLst>
        </pc:spChg>
        <pc:spChg chg="mod">
          <ac:chgData name="Utilisateur invité" userId="S::urn:spo:anon#2c880f1b80d0c6ad982760d5b948efe940b28af049a5f963ed1715439baf893e::" providerId="AD" clId="Web-{787853D8-E7B6-CCE8-806F-86D05ECB485C}" dt="2024-06-30T07:10:18.208" v="85" actId="1076"/>
          <ac:spMkLst>
            <pc:docMk/>
            <pc:sldMk cId="2744657230" sldId="279"/>
            <ac:spMk id="11" creationId="{BE434E36-C7AA-5216-328F-AB4594226D84}"/>
          </ac:spMkLst>
        </pc:spChg>
      </pc:sldChg>
      <pc:sldChg chg="modSp">
        <pc:chgData name="Utilisateur invité" userId="S::urn:spo:anon#2c880f1b80d0c6ad982760d5b948efe940b28af049a5f963ed1715439baf893e::" providerId="AD" clId="Web-{787853D8-E7B6-CCE8-806F-86D05ECB485C}" dt="2024-06-30T09:28:45.360" v="204" actId="20577"/>
        <pc:sldMkLst>
          <pc:docMk/>
          <pc:sldMk cId="2458432041" sldId="280"/>
        </pc:sldMkLst>
        <pc:spChg chg="mod">
          <ac:chgData name="Utilisateur invité" userId="S::urn:spo:anon#2c880f1b80d0c6ad982760d5b948efe940b28af049a5f963ed1715439baf893e::" providerId="AD" clId="Web-{787853D8-E7B6-CCE8-806F-86D05ECB485C}" dt="2024-06-30T09:06:46.154" v="137" actId="20577"/>
          <ac:spMkLst>
            <pc:docMk/>
            <pc:sldMk cId="2458432041" sldId="280"/>
            <ac:spMk id="2" creationId="{92C753A5-51E1-7A44-E9A0-95DE87F723AA}"/>
          </ac:spMkLst>
        </pc:spChg>
        <pc:spChg chg="mod">
          <ac:chgData name="Utilisateur invité" userId="S::urn:spo:anon#2c880f1b80d0c6ad982760d5b948efe940b28af049a5f963ed1715439baf893e::" providerId="AD" clId="Web-{787853D8-E7B6-CCE8-806F-86D05ECB485C}" dt="2024-06-30T08:46:09.938" v="93" actId="20577"/>
          <ac:spMkLst>
            <pc:docMk/>
            <pc:sldMk cId="2458432041" sldId="280"/>
            <ac:spMk id="3" creationId="{4DCACD9D-747D-8730-D752-62E05D93C009}"/>
          </ac:spMkLst>
        </pc:spChg>
        <pc:spChg chg="mod">
          <ac:chgData name="Utilisateur invité" userId="S::urn:spo:anon#2c880f1b80d0c6ad982760d5b948efe940b28af049a5f963ed1715439baf893e::" providerId="AD" clId="Web-{787853D8-E7B6-CCE8-806F-86D05ECB485C}" dt="2024-06-30T09:24:06.641" v="179" actId="20577"/>
          <ac:spMkLst>
            <pc:docMk/>
            <pc:sldMk cId="2458432041" sldId="280"/>
            <ac:spMk id="4" creationId="{66E28811-6CF4-4835-F7D4-91B453BC0A64}"/>
          </ac:spMkLst>
        </pc:spChg>
        <pc:spChg chg="mod">
          <ac:chgData name="Utilisateur invité" userId="S::urn:spo:anon#2c880f1b80d0c6ad982760d5b948efe940b28af049a5f963ed1715439baf893e::" providerId="AD" clId="Web-{787853D8-E7B6-CCE8-806F-86D05ECB485C}" dt="2024-06-30T09:21:30.839" v="156" actId="20577"/>
          <ac:spMkLst>
            <pc:docMk/>
            <pc:sldMk cId="2458432041" sldId="280"/>
            <ac:spMk id="6" creationId="{25C07CEA-84F6-8C26-6F95-D4919D0C9E00}"/>
          </ac:spMkLst>
        </pc:spChg>
        <pc:spChg chg="mod">
          <ac:chgData name="Utilisateur invité" userId="S::urn:spo:anon#2c880f1b80d0c6ad982760d5b948efe940b28af049a5f963ed1715439baf893e::" providerId="AD" clId="Web-{787853D8-E7B6-CCE8-806F-86D05ECB485C}" dt="2024-06-30T09:28:45.360" v="204" actId="20577"/>
          <ac:spMkLst>
            <pc:docMk/>
            <pc:sldMk cId="2458432041" sldId="280"/>
            <ac:spMk id="7" creationId="{BDD7FD74-35A3-EF60-F452-855DE37DE23F}"/>
          </ac:spMkLst>
        </pc:spChg>
        <pc:spChg chg="mod">
          <ac:chgData name="Utilisateur invité" userId="S::urn:spo:anon#2c880f1b80d0c6ad982760d5b948efe940b28af049a5f963ed1715439baf893e::" providerId="AD" clId="Web-{787853D8-E7B6-CCE8-806F-86D05ECB485C}" dt="2024-06-30T09:25:28.268" v="184" actId="20577"/>
          <ac:spMkLst>
            <pc:docMk/>
            <pc:sldMk cId="2458432041" sldId="280"/>
            <ac:spMk id="8" creationId="{97EB6683-88F8-01FA-20AA-E88062DEF1CC}"/>
          </ac:spMkLst>
        </pc:spChg>
        <pc:spChg chg="mod">
          <ac:chgData name="Utilisateur invité" userId="S::urn:spo:anon#2c880f1b80d0c6ad982760d5b948efe940b28af049a5f963ed1715439baf893e::" providerId="AD" clId="Web-{787853D8-E7B6-CCE8-806F-86D05ECB485C}" dt="2024-06-30T09:27:51.836" v="187" actId="20577"/>
          <ac:spMkLst>
            <pc:docMk/>
            <pc:sldMk cId="2458432041" sldId="280"/>
            <ac:spMk id="9" creationId="{EB471203-1AAC-9AB9-5F39-2F8AA3FA98B7}"/>
          </ac:spMkLst>
        </pc:spChg>
      </pc:sldChg>
      <pc:sldChg chg="modSp">
        <pc:chgData name="Utilisateur invité" userId="S::urn:spo:anon#2c880f1b80d0c6ad982760d5b948efe940b28af049a5f963ed1715439baf893e::" providerId="AD" clId="Web-{787853D8-E7B6-CCE8-806F-86D05ECB485C}" dt="2024-06-30T13:04:47.801" v="693" actId="20577"/>
        <pc:sldMkLst>
          <pc:docMk/>
          <pc:sldMk cId="3785915959" sldId="282"/>
        </pc:sldMkLst>
        <pc:spChg chg="mod">
          <ac:chgData name="Utilisateur invité" userId="S::urn:spo:anon#2c880f1b80d0c6ad982760d5b948efe940b28af049a5f963ed1715439baf893e::" providerId="AD" clId="Web-{787853D8-E7B6-CCE8-806F-86D05ECB485C}" dt="2024-06-30T10:41:58.145" v="450" actId="14100"/>
          <ac:spMkLst>
            <pc:docMk/>
            <pc:sldMk cId="3785915959" sldId="282"/>
            <ac:spMk id="2" creationId="{FF1F1BCE-76F1-3B00-C414-643188F0671E}"/>
          </ac:spMkLst>
        </pc:spChg>
        <pc:spChg chg="mod">
          <ac:chgData name="Utilisateur invité" userId="S::urn:spo:anon#2c880f1b80d0c6ad982760d5b948efe940b28af049a5f963ed1715439baf893e::" providerId="AD" clId="Web-{787853D8-E7B6-CCE8-806F-86D05ECB485C}" dt="2024-06-30T10:51:17.585" v="495" actId="20577"/>
          <ac:spMkLst>
            <pc:docMk/>
            <pc:sldMk cId="3785915959" sldId="282"/>
            <ac:spMk id="4" creationId="{F5F439B9-3B25-1165-7EFF-B0C4845E1093}"/>
          </ac:spMkLst>
        </pc:spChg>
        <pc:spChg chg="mod">
          <ac:chgData name="Utilisateur invité" userId="S::urn:spo:anon#2c880f1b80d0c6ad982760d5b948efe940b28af049a5f963ed1715439baf893e::" providerId="AD" clId="Web-{787853D8-E7B6-CCE8-806F-86D05ECB485C}" dt="2024-06-30T13:04:47.801" v="693" actId="20577"/>
          <ac:spMkLst>
            <pc:docMk/>
            <pc:sldMk cId="3785915959" sldId="282"/>
            <ac:spMk id="6" creationId="{D4E2F972-71C4-0D1E-4E4D-CE4124B29869}"/>
          </ac:spMkLst>
        </pc:spChg>
      </pc:sldChg>
      <pc:sldChg chg="addSp delSp modSp">
        <pc:chgData name="Utilisateur invité" userId="S::urn:spo:anon#2c880f1b80d0c6ad982760d5b948efe940b28af049a5f963ed1715439baf893e::" providerId="AD" clId="Web-{787853D8-E7B6-CCE8-806F-86D05ECB485C}" dt="2024-06-30T13:59:33.496" v="1409" actId="20577"/>
        <pc:sldMkLst>
          <pc:docMk/>
          <pc:sldMk cId="632769890" sldId="284"/>
        </pc:sldMkLst>
        <pc:spChg chg="mod">
          <ac:chgData name="Utilisateur invité" userId="S::urn:spo:anon#2c880f1b80d0c6ad982760d5b948efe940b28af049a5f963ed1715439baf893e::" providerId="AD" clId="Web-{787853D8-E7B6-CCE8-806F-86D05ECB485C}" dt="2024-06-30T13:14:52.640" v="791" actId="20577"/>
          <ac:spMkLst>
            <pc:docMk/>
            <pc:sldMk cId="632769890" sldId="284"/>
            <ac:spMk id="2" creationId="{7E6C883F-1227-F311-38A5-B4E17D09B7AB}"/>
          </ac:spMkLst>
        </pc:spChg>
        <pc:spChg chg="mod">
          <ac:chgData name="Utilisateur invité" userId="S::urn:spo:anon#2c880f1b80d0c6ad982760d5b948efe940b28af049a5f963ed1715439baf893e::" providerId="AD" clId="Web-{787853D8-E7B6-CCE8-806F-86D05ECB485C}" dt="2024-06-30T13:41:10.087" v="1089" actId="20577"/>
          <ac:spMkLst>
            <pc:docMk/>
            <pc:sldMk cId="632769890" sldId="284"/>
            <ac:spMk id="4" creationId="{235860F6-C416-1E2E-120E-314D539F4A7E}"/>
          </ac:spMkLst>
        </pc:spChg>
        <pc:spChg chg="mod">
          <ac:chgData name="Utilisateur invité" userId="S::urn:spo:anon#2c880f1b80d0c6ad982760d5b948efe940b28af049a5f963ed1715439baf893e::" providerId="AD" clId="Web-{787853D8-E7B6-CCE8-806F-86D05ECB485C}" dt="2024-06-30T13:46:45.892" v="1388" actId="20577"/>
          <ac:spMkLst>
            <pc:docMk/>
            <pc:sldMk cId="632769890" sldId="284"/>
            <ac:spMk id="9" creationId="{E5C5155A-67AA-9F8F-5734-B567AC294D97}"/>
          </ac:spMkLst>
        </pc:spChg>
        <pc:spChg chg="mod">
          <ac:chgData name="Utilisateur invité" userId="S::urn:spo:anon#2c880f1b80d0c6ad982760d5b948efe940b28af049a5f963ed1715439baf893e::" providerId="AD" clId="Web-{787853D8-E7B6-CCE8-806F-86D05ECB485C}" dt="2024-06-30T13:59:33.496" v="1409" actId="20577"/>
          <ac:spMkLst>
            <pc:docMk/>
            <pc:sldMk cId="632769890" sldId="284"/>
            <ac:spMk id="11" creationId="{73CA8E55-50A9-4198-412B-A239F349004B}"/>
          </ac:spMkLst>
        </pc:spChg>
        <pc:graphicFrameChg chg="add del mod">
          <ac:chgData name="Utilisateur invité" userId="S::urn:spo:anon#2c880f1b80d0c6ad982760d5b948efe940b28af049a5f963ed1715439baf893e::" providerId="AD" clId="Web-{787853D8-E7B6-CCE8-806F-86D05ECB485C}" dt="2024-06-30T13:14:57.813" v="793"/>
          <ac:graphicFrameMkLst>
            <pc:docMk/>
            <pc:sldMk cId="632769890" sldId="284"/>
            <ac:graphicFrameMk id="13" creationId="{59B5B2C9-7332-B90B-2CCA-DCBD6682F15E}"/>
          </ac:graphicFrameMkLst>
        </pc:graphicFrameChg>
        <pc:graphicFrameChg chg="add del mod">
          <ac:chgData name="Utilisateur invité" userId="S::urn:spo:anon#2c880f1b80d0c6ad982760d5b948efe940b28af049a5f963ed1715439baf893e::" providerId="AD" clId="Web-{787853D8-E7B6-CCE8-806F-86D05ECB485C}" dt="2024-06-30T13:15:49.443" v="817"/>
          <ac:graphicFrameMkLst>
            <pc:docMk/>
            <pc:sldMk cId="632769890" sldId="284"/>
            <ac:graphicFrameMk id="15" creationId="{46B192F6-A798-69FC-7887-D7866F24BDBA}"/>
          </ac:graphicFrameMkLst>
        </pc:graphicFrameChg>
        <pc:graphicFrameChg chg="add del mod modGraphic">
          <ac:chgData name="Utilisateur invité" userId="S::urn:spo:anon#2c880f1b80d0c6ad982760d5b948efe940b28af049a5f963ed1715439baf893e::" providerId="AD" clId="Web-{787853D8-E7B6-CCE8-806F-86D05ECB485C}" dt="2024-06-30T13:17:34.498" v="856"/>
          <ac:graphicFrameMkLst>
            <pc:docMk/>
            <pc:sldMk cId="632769890" sldId="284"/>
            <ac:graphicFrameMk id="17" creationId="{6E02C482-CFD6-742E-241B-AE8220B4B3E0}"/>
          </ac:graphicFrameMkLst>
        </pc:graphicFrameChg>
        <pc:graphicFrameChg chg="add del mod">
          <ac:chgData name="Utilisateur invité" userId="S::urn:spo:anon#2c880f1b80d0c6ad982760d5b948efe940b28af049a5f963ed1715439baf893e::" providerId="AD" clId="Web-{787853D8-E7B6-CCE8-806F-86D05ECB485C}" dt="2024-06-30T13:18:47.223" v="884"/>
          <ac:graphicFrameMkLst>
            <pc:docMk/>
            <pc:sldMk cId="632769890" sldId="284"/>
            <ac:graphicFrameMk id="19" creationId="{8BF488BC-B8B5-40CC-EC92-A3F37AD81106}"/>
          </ac:graphicFrameMkLst>
        </pc:graphicFrameChg>
      </pc:sldChg>
      <pc:sldChg chg="modSp">
        <pc:chgData name="Utilisateur invité" userId="S::urn:spo:anon#2c880f1b80d0c6ad982760d5b948efe940b28af049a5f963ed1715439baf893e::" providerId="AD" clId="Web-{787853D8-E7B6-CCE8-806F-86D05ECB485C}" dt="2024-06-30T10:27:14.638" v="360" actId="14100"/>
        <pc:sldMkLst>
          <pc:docMk/>
          <pc:sldMk cId="2311717746" sldId="289"/>
        </pc:sldMkLst>
        <pc:spChg chg="mod">
          <ac:chgData name="Utilisateur invité" userId="S::urn:spo:anon#2c880f1b80d0c6ad982760d5b948efe940b28af049a5f963ed1715439baf893e::" providerId="AD" clId="Web-{787853D8-E7B6-CCE8-806F-86D05ECB485C}" dt="2024-06-30T06:56:33.964" v="0" actId="20577"/>
          <ac:spMkLst>
            <pc:docMk/>
            <pc:sldMk cId="2311717746" sldId="289"/>
            <ac:spMk id="2" creationId="{00000000-0000-0000-0000-000000000000}"/>
          </ac:spMkLst>
        </pc:spChg>
        <pc:spChg chg="mod">
          <ac:chgData name="Utilisateur invité" userId="S::urn:spo:anon#2c880f1b80d0c6ad982760d5b948efe940b28af049a5f963ed1715439baf893e::" providerId="AD" clId="Web-{787853D8-E7B6-CCE8-806F-86D05ECB485C}" dt="2024-06-30T10:27:14.638" v="360" actId="14100"/>
          <ac:spMkLst>
            <pc:docMk/>
            <pc:sldMk cId="2311717746" sldId="289"/>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a:xfrm>
            <a:off x="6495106" y="6582503"/>
            <a:ext cx="4209036" cy="540351"/>
          </a:xfrm>
        </p:spPr>
        <p:txBody>
          <a:bodyPr/>
          <a:lstStyle/>
          <a:p>
            <a:r>
              <a:rPr lang="en-GB" dirty="0">
                <a:latin typeface="MASSILIA VF"/>
              </a:rPr>
              <a:t>Festivals, celebrations and Christmas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FB9F53"/>
                </a:solidFill>
              </a:rPr>
              <a:t>Curriculum for Wales Scheme of Learning:</a:t>
            </a:r>
            <a:br>
              <a:rPr lang="en-US">
                <a:solidFill>
                  <a:srgbClr val="FB9F53"/>
                </a:solidFill>
              </a:rPr>
            </a:br>
            <a:r>
              <a:rPr lang="en-US">
                <a:solidFill>
                  <a:srgbClr val="FB9F53"/>
                </a:solidFill>
              </a:rPr>
              <a:t>LLC- </a:t>
            </a:r>
            <a:r>
              <a:rPr lang="en-US">
                <a:solidFill>
                  <a:schemeClr val="tx1"/>
                </a:solidFill>
              </a:rPr>
              <a:t>Languages</a:t>
            </a:r>
          </a:p>
        </p:txBody>
      </p:sp>
      <p:pic>
        <p:nvPicPr>
          <p:cNvPr id="10" name="Picture 9" descr="A white outline of a dragon&#10;&#10;Description automatically generated">
            <a:extLst>
              <a:ext uri="{FF2B5EF4-FFF2-40B4-BE49-F238E27FC236}">
                <a16:creationId xmlns:a16="http://schemas.microsoft.com/office/drawing/2014/main" id="{6CC4190B-D257-1A85-BF65-1FFC44DDB786}"/>
              </a:ext>
            </a:extLst>
          </p:cNvPr>
          <p:cNvPicPr>
            <a:picLocks noChangeAspect="1"/>
          </p:cNvPicPr>
          <p:nvPr/>
        </p:nvPicPr>
        <p:blipFill>
          <a:blip r:embed="rId2"/>
          <a:stretch>
            <a:fillRect/>
          </a:stretch>
        </p:blipFill>
        <p:spPr>
          <a:xfrm>
            <a:off x="5978745" y="1108"/>
            <a:ext cx="2438849" cy="2438849"/>
          </a:xfrm>
          <a:prstGeom prst="rect">
            <a:avLst/>
          </a:prstGeom>
        </p:spPr>
      </p:pic>
      <p:pic>
        <p:nvPicPr>
          <p:cNvPr id="11" name="Picture 10" descr="A white line drawing of a globe with a speech bubble&#10;&#10;Description automatically generated">
            <a:extLst>
              <a:ext uri="{FF2B5EF4-FFF2-40B4-BE49-F238E27FC236}">
                <a16:creationId xmlns:a16="http://schemas.microsoft.com/office/drawing/2014/main" id="{F317E444-1475-BBE2-60AB-B3C74D82E8C6}"/>
              </a:ext>
            </a:extLst>
          </p:cNvPr>
          <p:cNvPicPr>
            <a:picLocks noChangeAspect="1"/>
          </p:cNvPicPr>
          <p:nvPr/>
        </p:nvPicPr>
        <p:blipFill>
          <a:blip r:embed="rId3"/>
          <a:stretch>
            <a:fillRect/>
          </a:stretch>
        </p:blipFill>
        <p:spPr>
          <a:xfrm>
            <a:off x="7446860" y="1255517"/>
            <a:ext cx="2845956" cy="2813287"/>
          </a:xfrm>
          <a:prstGeom prst="rect">
            <a:avLst/>
          </a:prstGeom>
        </p:spPr>
      </p:pic>
    </p:spTree>
    <p:extLst>
      <p:ext uri="{BB962C8B-B14F-4D97-AF65-F5344CB8AC3E}">
        <p14:creationId xmlns:p14="http://schemas.microsoft.com/office/powerpoint/2010/main" val="231171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20000"/>
          </a:bodyPr>
          <a:lstStyle/>
          <a:p>
            <a:r>
              <a:rPr lang="en-GB" b="1">
                <a:latin typeface="MASSILIA VF"/>
                <a:cs typeface="Arial"/>
              </a:rPr>
              <a:t>Languages connect us</a:t>
            </a:r>
            <a:r>
              <a:rPr lang="en-GB">
                <a:latin typeface="MASSILIA VF"/>
                <a:cs typeface="Arial"/>
              </a:rPr>
              <a:t> with people, places, and communities by enabling communication and fostering understanding across cultural boundaries.</a:t>
            </a:r>
            <a:endParaRPr lang="en-US">
              <a:latin typeface="MASSILIA VF"/>
            </a:endParaRPr>
          </a:p>
          <a:p>
            <a:r>
              <a:rPr lang="en-US">
                <a:solidFill>
                  <a:srgbClr val="333333"/>
                </a:solidFill>
                <a:latin typeface="MASSILIA VF"/>
              </a:rPr>
              <a:t>Festivals: enhances learners' understanding of cultural identities, aligning with the Curriculum for Wales that aims to equip learners for a multilingual world. By exploring languages and cultural diversity, learners develop pride in their identity, fostering a sense of belonging to Wales and the global community.</a:t>
            </a:r>
          </a:p>
          <a:p>
            <a:r>
              <a:rPr lang="en-US">
                <a:solidFill>
                  <a:srgbClr val="333333"/>
                </a:solidFill>
                <a:latin typeface="MASSILIA VF"/>
              </a:rPr>
              <a:t>Studying poetry demonstrates how languages connect us with people, places, and communities. This Area aims to equip learners to use languages in a plurilingual context, fostering pride in their cultural identity and promoting understanding of language diversity.</a:t>
            </a:r>
            <a:endParaRPr lang="en-US"/>
          </a:p>
          <a:p>
            <a:endParaRPr lang="en-US" sz="1600">
              <a:solidFill>
                <a:srgbClr val="333333"/>
              </a:solidFill>
              <a:latin typeface="MASSILIA VF"/>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a:latin typeface="MASSILIA VF"/>
              </a:rPr>
              <a:t>Languages connect us</a:t>
            </a:r>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400">
                <a:latin typeface="MASSILIA VF"/>
              </a:rPr>
              <a:t>Expressing ourselves through language is key to communication</a:t>
            </a:r>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400">
                <a:latin typeface="MASSILIA VF"/>
              </a:rPr>
              <a:t>Understanding languages is key to understanding the world</a:t>
            </a:r>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a:solidFill>
                  <a:srgbClr val="333333"/>
                </a:solidFill>
                <a:latin typeface="MASSILIA VF"/>
                <a:ea typeface="Poppins"/>
                <a:cs typeface="Poppins"/>
              </a:rPr>
              <a:t>Understanding languages and the world: </a:t>
            </a:r>
            <a:r>
              <a:rPr lang="en-US">
                <a:solidFill>
                  <a:srgbClr val="1F1F1F"/>
                </a:solidFill>
                <a:latin typeface="MASSILIA VF"/>
                <a:ea typeface="Poppins"/>
                <a:cs typeface="Arial"/>
              </a:rPr>
              <a:t>Languages and </a:t>
            </a:r>
            <a:r>
              <a:rPr lang="en-US" i="1">
                <a:solidFill>
                  <a:srgbClr val="0360A6"/>
                </a:solidFill>
                <a:latin typeface="MASSILIA VF"/>
                <a:ea typeface="Poppins"/>
                <a:cs typeface="Arial"/>
              </a:rPr>
              <a:t>literacy</a:t>
            </a:r>
            <a:r>
              <a:rPr lang="en-US">
                <a:solidFill>
                  <a:srgbClr val="1F1F1F"/>
                </a:solidFill>
                <a:latin typeface="MASSILIA VF"/>
                <a:ea typeface="Poppins"/>
                <a:cs typeface="Arial"/>
              </a:rPr>
              <a:t> are fundamental to human communication. </a:t>
            </a:r>
            <a:endParaRPr lang="en-US">
              <a:latin typeface="MASSILIA VF"/>
              <a:ea typeface="Poppins"/>
              <a:cs typeface="Poppins"/>
            </a:endParaRPr>
          </a:p>
          <a:p>
            <a:r>
              <a:rPr lang="en-US">
                <a:solidFill>
                  <a:srgbClr val="333333"/>
                </a:solidFill>
                <a:latin typeface="MASSILIA VF"/>
                <a:ea typeface="Poppins"/>
                <a:cs typeface="Poppins"/>
              </a:rPr>
              <a:t>Studying festivals and celebrations directly relates to the statement that 'Understanding languages is key to understanding the world around us'. Languages and literacy are crucial for human communication, fostering empathy and understanding. This aids learners in becoming proficient, unbiased interpreters, capable global citizens.</a:t>
            </a:r>
            <a:endParaRPr lang="en-US">
              <a:latin typeface="MASSILIA VF"/>
            </a:endParaRPr>
          </a:p>
          <a:p>
            <a:endParaRPr lang="en-US">
              <a:solidFill>
                <a:srgbClr val="333333"/>
              </a:solidFill>
              <a:latin typeface="Poppins"/>
              <a:cs typeface="Poppins"/>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400">
                <a:latin typeface="MASSILIA VF"/>
              </a:rPr>
              <a:t>Literature fires imagination and inspires creativity</a:t>
            </a:r>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a:latin typeface="MASSILIA VF"/>
              </a:rPr>
              <a:t>Languages and literacy are fundamental to human communication. They enable us to make sense of what is heard, read and seen, and thus to develop our understanding, empathy and our ability to respond and to mediate effectively.</a:t>
            </a:r>
            <a:endParaRPr lang="en-US" sz="900">
              <a:latin typeface="MASSILIA VF"/>
            </a:endParaRPr>
          </a:p>
          <a:p>
            <a:r>
              <a:rPr lang="en-US">
                <a:solidFill>
                  <a:schemeClr val="tx1"/>
                </a:solidFill>
                <a:latin typeface="MASSILIA VF"/>
              </a:rPr>
              <a:t>Exploring festivals and celebrations aligns with the notion that 'Understanding languages is key to understanding the world around us'. Languages and literacy are fundamental for human communication, enhancing empathy and understanding. This aids learners in becoming adept, unbiased interpreters and capable global citizens.</a:t>
            </a:r>
            <a:endParaRPr lang="en-US" sz="900">
              <a:solidFill>
                <a:schemeClr val="tx1"/>
              </a:solidFill>
              <a:latin typeface="MASSILIA VF"/>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r>
              <a:rPr lang="en-US">
                <a:solidFill>
                  <a:srgbClr val="333333"/>
                </a:solidFill>
                <a:latin typeface="MASSILIA VF"/>
              </a:rPr>
              <a:t>Studying festivals and celebrations through poetry in French literature ignites the imagination, fostering creativity and expanding horizons. Literature, in all its forms, inspires and motivates while enhancing language proficiency and communication skills. By engaging learners as listeners, readers, and creators, literary experiences promote cultural appreciation, empathy, and emotional well-being, nurturing a lifelong love for literature.</a:t>
            </a:r>
            <a:endParaRPr lang="en-US">
              <a:latin typeface="MASSILIA VF"/>
            </a:endParaRPr>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85000" lnSpcReduction="20000"/>
          </a:bodyPr>
          <a:lstStyle/>
          <a:p>
            <a:r>
              <a:rPr lang="en-GB" sz="1200" b="1">
                <a:latin typeface="MASSILIA VF"/>
                <a:cs typeface="Segoe UI"/>
              </a:rPr>
              <a:t>Ambitious, Capable Learners</a:t>
            </a:r>
            <a:r>
              <a:rPr lang="en-GB" sz="1200">
                <a:latin typeface="MASSILIA VF"/>
                <a:cs typeface="Segoe UI"/>
              </a:rPr>
              <a:t>:</a:t>
            </a:r>
            <a:endParaRPr lang="en-US" sz="1200">
              <a:solidFill>
                <a:srgbClr val="000000"/>
              </a:solidFill>
              <a:latin typeface="MASSILIA VF"/>
              <a:cs typeface="Segoe UI"/>
            </a:endParaRPr>
          </a:p>
          <a:p>
            <a:r>
              <a:rPr lang="en-GB" sz="1200">
                <a:latin typeface="MASSILIA VF"/>
                <a:cs typeface="Segoe UI"/>
              </a:rPr>
              <a:t>Encouraging learners to understand and respond to spoken and written language, which supports effective communication and deepens their understanding of different festivals and traditions.</a:t>
            </a:r>
            <a:endParaRPr lang="en-US" sz="1200">
              <a:solidFill>
                <a:srgbClr val="000000"/>
              </a:solidFill>
              <a:latin typeface="MASSILIA VF"/>
              <a:cs typeface="Segoe UI"/>
            </a:endParaRPr>
          </a:p>
          <a:p>
            <a:r>
              <a:rPr lang="en-GB" sz="1200" b="1">
                <a:latin typeface="MASSILIA VF"/>
                <a:cs typeface="Segoe UI"/>
              </a:rPr>
              <a:t>Enterprising, Creative Contributors</a:t>
            </a:r>
            <a:r>
              <a:rPr lang="en-GB" sz="1200">
                <a:latin typeface="MASSILIA VF"/>
                <a:cs typeface="Segoe UI"/>
              </a:rPr>
              <a:t>:</a:t>
            </a:r>
            <a:endParaRPr lang="en-US" sz="1200">
              <a:solidFill>
                <a:srgbClr val="000000"/>
              </a:solidFill>
              <a:latin typeface="MASSILIA VF"/>
              <a:cs typeface="Segoe UI"/>
            </a:endParaRPr>
          </a:p>
          <a:p>
            <a:r>
              <a:rPr lang="en-GB" sz="1200">
                <a:latin typeface="MASSILIA VF"/>
                <a:cs typeface="Segoe UI"/>
              </a:rPr>
              <a:t>Including tasks such as creating , storyboards, and extended pieces of writing, which foster creativity and practical application of knowledge.</a:t>
            </a:r>
            <a:endParaRPr lang="en-US" sz="1200">
              <a:solidFill>
                <a:srgbClr val="000000"/>
              </a:solidFill>
              <a:latin typeface="MASSILIA VF"/>
              <a:cs typeface="Segoe UI"/>
            </a:endParaRPr>
          </a:p>
          <a:p>
            <a:r>
              <a:rPr lang="en-GB" sz="1200" b="1">
                <a:latin typeface="MASSILIA VF"/>
                <a:cs typeface="Segoe UI"/>
              </a:rPr>
              <a:t>Ethical, Informed Citizens</a:t>
            </a:r>
            <a:r>
              <a:rPr lang="en-GB" sz="1200">
                <a:latin typeface="MASSILIA VF"/>
                <a:cs typeface="Segoe UI"/>
              </a:rPr>
              <a:t>:</a:t>
            </a:r>
            <a:endParaRPr lang="en-US" sz="1200">
              <a:solidFill>
                <a:srgbClr val="000000"/>
              </a:solidFill>
              <a:latin typeface="MASSILIA VF"/>
              <a:cs typeface="Segoe UI"/>
            </a:endParaRPr>
          </a:p>
          <a:p>
            <a:r>
              <a:rPr lang="en-GB" sz="1200">
                <a:latin typeface="MASSILIA VF"/>
                <a:cs typeface="Segoe UI"/>
              </a:rPr>
              <a:t>Promoting understanding of cultural and linguistic diversity by engaging with different languages and contexts, which helps learners become more aware of and responsive to the global community.</a:t>
            </a:r>
            <a:endParaRPr lang="en-US" sz="1200">
              <a:solidFill>
                <a:srgbClr val="000000"/>
              </a:solidFill>
              <a:latin typeface="MASSILIA VF"/>
              <a:cs typeface="Segoe UI"/>
            </a:endParaRPr>
          </a:p>
          <a:p>
            <a:r>
              <a:rPr lang="en-GB" sz="1200" b="1">
                <a:latin typeface="MASSILIA VF"/>
                <a:cs typeface="Segoe UI"/>
              </a:rPr>
              <a:t>Healthy, Confident Individuals</a:t>
            </a:r>
            <a:r>
              <a:rPr lang="en-GB" sz="1200">
                <a:latin typeface="MASSILIA VF"/>
                <a:cs typeface="Segoe UI"/>
              </a:rPr>
              <a:t>:</a:t>
            </a:r>
            <a:endParaRPr lang="en-US" sz="1200">
              <a:solidFill>
                <a:srgbClr val="000000"/>
              </a:solidFill>
              <a:latin typeface="MASSILIA VF"/>
              <a:cs typeface="Segoe UI"/>
            </a:endParaRPr>
          </a:p>
          <a:p>
            <a:r>
              <a:rPr lang="en-GB" sz="1200">
                <a:latin typeface="MASSILIA VF"/>
                <a:cs typeface="Segoe UI"/>
              </a:rPr>
              <a:t>Developing confidence in communication and expression through speaking and writing tasks, helping learners build self-assurance in their abilities.</a:t>
            </a:r>
            <a:endParaRPr lang="en-GB">
              <a:latin typeface="MASSILIA VF"/>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lnSpcReduction="10000"/>
          </a:bodyPr>
          <a:lstStyle/>
          <a:p>
            <a:r>
              <a:rPr lang="en-US" b="1">
                <a:latin typeface="MASSILIA VF"/>
                <a:cs typeface="Segoe UI"/>
              </a:rPr>
              <a:t>Skills Developed</a:t>
            </a:r>
            <a:r>
              <a:rPr lang="en-US">
                <a:latin typeface="MASSILIA VF"/>
                <a:cs typeface="Segoe UI"/>
              </a:rPr>
              <a:t>: Enhanced listening comprehension, attention to detail, and the ability to follow spoken instructions.</a:t>
            </a:r>
            <a:endParaRPr lang="en-US">
              <a:solidFill>
                <a:srgbClr val="000000"/>
              </a:solidFill>
              <a:latin typeface="MASSILIA VF"/>
              <a:cs typeface="Segoe UI"/>
            </a:endParaRPr>
          </a:p>
          <a:p>
            <a:r>
              <a:rPr lang="en-US" b="1">
                <a:latin typeface="MASSILIA VF"/>
                <a:cs typeface="Segoe UI"/>
              </a:rPr>
              <a:t>Skills Developed</a:t>
            </a:r>
            <a:r>
              <a:rPr lang="en-US">
                <a:latin typeface="MASSILIA VF"/>
                <a:cs typeface="Segoe UI"/>
              </a:rPr>
              <a:t>: Improved reading comprehension, critical thinking, and the ability to articulate thoughts about the literature they have read.</a:t>
            </a:r>
            <a:endParaRPr lang="en-US">
              <a:solidFill>
                <a:srgbClr val="000000"/>
              </a:solidFill>
              <a:latin typeface="MASSILIA VF"/>
              <a:cs typeface="Segoe UI"/>
            </a:endParaRPr>
          </a:p>
          <a:p>
            <a:r>
              <a:rPr lang="en-US" b="1">
                <a:latin typeface="MASSILIA VF"/>
                <a:cs typeface="Segoe UI"/>
              </a:rPr>
              <a:t>Skills Developed</a:t>
            </a:r>
            <a:r>
              <a:rPr lang="en-US">
                <a:latin typeface="MASSILIA VF"/>
                <a:cs typeface="Segoe UI"/>
              </a:rPr>
              <a:t>: Enhanced writing abilities, including vocabulary usage, sentence structure, and the ability to communicate ideas effectively in written form.</a:t>
            </a:r>
            <a:endParaRPr lang="en-US">
              <a:solidFill>
                <a:srgbClr val="000000"/>
              </a:solidFill>
              <a:latin typeface="MASSILIA VF"/>
              <a:cs typeface="Segoe UI"/>
            </a:endParaRPr>
          </a:p>
          <a:p>
            <a:r>
              <a:rPr lang="en-US" b="1">
                <a:latin typeface="MASSILIA VF"/>
                <a:cs typeface="Segoe UI"/>
              </a:rPr>
              <a:t>Skills Developed</a:t>
            </a:r>
            <a:r>
              <a:rPr lang="en-US">
                <a:latin typeface="MASSILIA VF"/>
                <a:cs typeface="Segoe UI"/>
              </a:rPr>
              <a:t>: Improved oral communication skills, including pronunciation,</a:t>
            </a:r>
            <a:r>
              <a:rPr lang="en-US" sz="1000">
                <a:latin typeface="Segoe UI"/>
                <a:cs typeface="Segoe UI"/>
              </a:rPr>
              <a:t> </a:t>
            </a:r>
            <a:r>
              <a:rPr lang="en-US">
                <a:latin typeface="MASSILIA VF"/>
                <a:cs typeface="Segoe UI"/>
              </a:rPr>
              <a:t>fluency, and the ability to construct and present logical arguments.</a:t>
            </a:r>
            <a:endParaRPr lang="en-US">
              <a:latin typeface="MASSILIA VF"/>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20000"/>
          </a:bodyPr>
          <a:lstStyle/>
          <a:p>
            <a:r>
              <a:rPr lang="en-GB" sz="1200" b="1">
                <a:latin typeface="MASSILIA VF"/>
              </a:rPr>
              <a:t>Creativity and innovation</a:t>
            </a:r>
          </a:p>
          <a:p>
            <a:r>
              <a:rPr lang="en-US" sz="1200">
                <a:latin typeface="MASSILIA VF"/>
              </a:rPr>
              <a:t>Exploring festivals, blogging, and poetry cultivates creativity, encouraging learners to experiment with language, express ideas confidently, and generate innovative outcomes through literature creation and performance.</a:t>
            </a:r>
            <a:endParaRPr lang="en-GB" sz="1200">
              <a:latin typeface="MASSILIA VF"/>
            </a:endParaRPr>
          </a:p>
          <a:p>
            <a:r>
              <a:rPr lang="en-US" sz="1200" b="1">
                <a:latin typeface="MASSILIA VF"/>
              </a:rPr>
              <a:t>Critical thinking and problem-solving skills</a:t>
            </a:r>
            <a:r>
              <a:rPr lang="en-US" sz="1200">
                <a:latin typeface="MASSILIA VF"/>
              </a:rPr>
              <a:t> are enhanced through listening, reading, speaking, and writing activities, fostering communication for understanding and idea articulation.</a:t>
            </a:r>
          </a:p>
          <a:p>
            <a:r>
              <a:rPr lang="en-US" sz="1200" b="1">
                <a:latin typeface="MASSILIA VF"/>
              </a:rPr>
              <a:t>Personal effectiveness</a:t>
            </a:r>
            <a:endParaRPr lang="en-US" sz="1200" b="1"/>
          </a:p>
          <a:p>
            <a:r>
              <a:rPr lang="en-US" sz="1200">
                <a:latin typeface="MASSILIA VF"/>
              </a:rPr>
              <a:t>Activities like blog writing, group speaking, and opinion giving nurtures self-awareness, aiding language proficiency and overall academic achievement.</a:t>
            </a:r>
          </a:p>
          <a:p>
            <a:r>
              <a:rPr lang="en-US" sz="1200" b="1">
                <a:latin typeface="MASSILIA VF"/>
              </a:rPr>
              <a:t>Planning and </a:t>
            </a:r>
            <a:r>
              <a:rPr lang="en-US" sz="1200" b="1" err="1">
                <a:latin typeface="MASSILIA VF"/>
              </a:rPr>
              <a:t>organising</a:t>
            </a:r>
            <a:r>
              <a:rPr lang="en-US" sz="1200" b="1">
                <a:latin typeface="MASSILIA VF"/>
              </a:rPr>
              <a:t> </a:t>
            </a:r>
            <a:r>
              <a:rPr lang="en-US" sz="1200">
                <a:solidFill>
                  <a:srgbClr val="333333"/>
                </a:solidFill>
                <a:latin typeface="MASSILIA VF"/>
              </a:rPr>
              <a:t>learners learn to select and </a:t>
            </a:r>
            <a:r>
              <a:rPr lang="en-US" sz="1200" err="1">
                <a:solidFill>
                  <a:srgbClr val="333333"/>
                </a:solidFill>
                <a:latin typeface="MASSILIA VF"/>
              </a:rPr>
              <a:t>utilise</a:t>
            </a:r>
            <a:r>
              <a:rPr lang="en-US" sz="1200">
                <a:solidFill>
                  <a:srgbClr val="333333"/>
                </a:solidFill>
                <a:latin typeface="MASSILIA VF"/>
              </a:rPr>
              <a:t> suitable sources, </a:t>
            </a:r>
            <a:r>
              <a:rPr lang="en-US" sz="1200" err="1">
                <a:solidFill>
                  <a:srgbClr val="333333"/>
                </a:solidFill>
                <a:latin typeface="MASSILIA VF"/>
              </a:rPr>
              <a:t>organise</a:t>
            </a:r>
            <a:r>
              <a:rPr lang="en-US" sz="1200">
                <a:solidFill>
                  <a:srgbClr val="333333"/>
                </a:solidFill>
                <a:latin typeface="MASSILIA VF"/>
              </a:rPr>
              <a:t> ideas, devise effective plans, and create innovative works. Literacy skills enable presenting and implementing solutions with clarity for reflection and continuous improvement.</a:t>
            </a:r>
            <a:endParaRPr lang="en-US" sz="1200" b="1" err="1"/>
          </a:p>
          <a:p>
            <a:endParaRPr lang="en-US" sz="1200"/>
          </a:p>
          <a:p>
            <a:endParaRPr lang="en-US"/>
          </a:p>
          <a:p>
            <a:endParaRPr lang="en-US"/>
          </a:p>
          <a:p>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77500" lnSpcReduction="20000"/>
          </a:bodyPr>
          <a:lstStyle/>
          <a:p>
            <a:r>
              <a:rPr lang="en-US" b="1">
                <a:latin typeface="MASSILIA VF"/>
              </a:rPr>
              <a:t>Reading comprehension tasks </a:t>
            </a:r>
            <a:r>
              <a:rPr lang="en-US">
                <a:latin typeface="MASSILIA VF"/>
              </a:rPr>
              <a:t>provide students with exposure to comprehensible input, enhancing their language acquisition.</a:t>
            </a:r>
            <a:endParaRPr lang="en-US">
              <a:solidFill>
                <a:srgbClr val="000000"/>
              </a:solidFill>
              <a:latin typeface="MASSILIA VF"/>
            </a:endParaRPr>
          </a:p>
          <a:p>
            <a:r>
              <a:rPr lang="en-US" b="1">
                <a:latin typeface="MASSILIA VF"/>
              </a:rPr>
              <a:t>Blog writing: The communicative approach</a:t>
            </a:r>
            <a:r>
              <a:rPr lang="en-US">
                <a:latin typeface="MASSILIA VF"/>
              </a:rPr>
              <a:t>  encourages students to use French in real-world contexts, expressing their thoughts, opinions, and experiences in a coherent and meaningful way.</a:t>
            </a:r>
            <a:endParaRPr lang="en-US"/>
          </a:p>
          <a:p>
            <a:r>
              <a:rPr lang="en-US" b="1">
                <a:latin typeface="MASSILIA VF"/>
              </a:rPr>
              <a:t>Photocard description:</a:t>
            </a:r>
            <a:r>
              <a:rPr lang="en-US">
                <a:latin typeface="MASSILIA VF"/>
              </a:rPr>
              <a:t> The communicative approach enhances verbal skills and fluency. Regular practice in describing photocards improves students’ ability to produce spoken language in a structured manner.</a:t>
            </a:r>
          </a:p>
          <a:p>
            <a:r>
              <a:rPr lang="en-US" b="1">
                <a:latin typeface="MASSILIA VF"/>
              </a:rPr>
              <a:t>Translation tasks: Cognitive Code Learning </a:t>
            </a:r>
            <a:r>
              <a:rPr lang="en-US">
                <a:latin typeface="MASSILIA VF"/>
              </a:rPr>
              <a:t>require students to think deeply about language structures and meaning, promoting a better understanding of grammar and syntax in both languages.</a:t>
            </a:r>
          </a:p>
          <a:p>
            <a:r>
              <a:rPr lang="en-US" b="1">
                <a:latin typeface="MASSILIA VF"/>
              </a:rPr>
              <a:t>Poetry studying: Intercultural Competence:</a:t>
            </a:r>
            <a:r>
              <a:rPr lang="en-US">
                <a:latin typeface="MASSILIA VF"/>
              </a:rPr>
              <a:t> Studying French poetry exposes students to the rich literary traditions and cultural heritage of the Francophone world, deepening their cultural understanding and appreciation.</a:t>
            </a:r>
          </a:p>
          <a:p>
            <a:endParaRPr lang="en-US"/>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600">
                <a:solidFill>
                  <a:srgbClr val="333333"/>
                </a:solidFill>
                <a:latin typeface="MASSILIA VF"/>
              </a:rPr>
              <a:t>LJ3 includes activities which progress from group speaking to photocard description , text analysis to poetry study, and translation tasks to blog writing. These activities foster learner responsibility and efficacy.</a:t>
            </a:r>
            <a:endParaRPr lang="en-US" sz="1600">
              <a:latin typeface="MASSILIA VF"/>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600">
                <a:latin typeface="MASSILIA VF"/>
              </a:rPr>
              <a:t>By covering a range of topics including festivals and traditions, opinions, and customs in various countries, the curriculum ensures that learners acquire a broad and deep understanding of different areas. This comprehensive approach helps learners build a strong knowledge base.</a:t>
            </a:r>
            <a:endParaRPr lang="en-US">
              <a:latin typeface="MASSILIA VF"/>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600">
                <a:latin typeface="MASSILIA VF"/>
              </a:rPr>
              <a:t>The curriculum integrates literacy skills within different contexts, helping learners deepen their understanding of these fundamental disciplines. For example, text analysis, blog writing, poetry studying and discussing literature enhances their grasp of  literacy.</a:t>
            </a:r>
            <a:endParaRPr lang="en-US">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600">
                <a:latin typeface="MASSILIA VF"/>
              </a:rPr>
              <a:t>The progression from identifying the past tense to justifying opinions to blog writing and photocard speaking tasks demonstrates a clear path of skill refinement. Learners start with basic tasks and gradually move to more complex and sophisticated applications of their skills.</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a:xfrm>
            <a:off x="3627259" y="4697444"/>
            <a:ext cx="3428030" cy="2541930"/>
          </a:xfrm>
        </p:spPr>
        <p:txBody>
          <a:bodyPr lIns="180000" tIns="180000" rIns="180000" bIns="180000" anchor="t">
            <a:noAutofit/>
          </a:bodyPr>
          <a:lstStyle/>
          <a:p>
            <a:r>
              <a:rPr lang="en-US" sz="1800">
                <a:latin typeface="MASSILIA VF"/>
              </a:rPr>
              <a:t>Activities such as writing blogs, group speaking, using time expressions and various tenses enable learners to transfer their learning to new and varied contexts. This approach helps them see the relevance of their knowledge and skills in real-world situations.</a:t>
            </a:r>
            <a:endParaRPr lang="en-US">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a:xfrm>
            <a:off x="268986" y="1534890"/>
            <a:ext cx="3446936" cy="5681702"/>
          </a:xfrm>
        </p:spPr>
        <p:txBody>
          <a:bodyPr lIns="180000" tIns="180000" rIns="180000" bIns="180000" anchor="t">
            <a:normAutofit/>
          </a:bodyPr>
          <a:lstStyle/>
          <a:p>
            <a:endParaRPr lang="en-US" sz="1200" dirty="0"/>
          </a:p>
          <a:p>
            <a:pPr marL="171450" indent="-171450">
              <a:buChar char="•"/>
            </a:pPr>
            <a:r>
              <a:rPr lang="en-US" sz="1200" dirty="0">
                <a:latin typeface="MASSILIA VF"/>
              </a:rPr>
              <a:t> </a:t>
            </a:r>
            <a:r>
              <a:rPr lang="en-US" sz="1200" dirty="0">
                <a:solidFill>
                  <a:srgbClr val="000000"/>
                </a:solidFill>
                <a:latin typeface="MASSILIA VF"/>
                <a:ea typeface="Calibri"/>
                <a:cs typeface="Calibri"/>
              </a:rPr>
              <a:t>I can </a:t>
            </a:r>
            <a:r>
              <a:rPr lang="en-US" sz="1200" err="1">
                <a:solidFill>
                  <a:srgbClr val="000000"/>
                </a:solidFill>
                <a:latin typeface="MASSILIA VF"/>
                <a:ea typeface="Calibri"/>
                <a:cs typeface="Calibri"/>
              </a:rPr>
              <a:t>recognise</a:t>
            </a:r>
            <a:r>
              <a:rPr lang="en-US" sz="1200" dirty="0">
                <a:solidFill>
                  <a:srgbClr val="000000"/>
                </a:solidFill>
                <a:latin typeface="MASSILIA VF"/>
                <a:ea typeface="Calibri"/>
                <a:cs typeface="Calibri"/>
              </a:rPr>
              <a:t> that there is a relationship between languages, culture and my own sense of Welsh identity.</a:t>
            </a:r>
          </a:p>
          <a:p>
            <a:pPr marL="171450" indent="-171450">
              <a:buChar char="•"/>
            </a:pPr>
            <a:r>
              <a:rPr lang="en-US" sz="1200" dirty="0">
                <a:solidFill>
                  <a:srgbClr val="000000"/>
                </a:solidFill>
                <a:latin typeface="MASSILIA VF"/>
                <a:ea typeface="Calibri"/>
                <a:cs typeface="Calibri"/>
              </a:rPr>
              <a:t>I am beginning to understand that there are similarities and differences between our languages.</a:t>
            </a:r>
          </a:p>
          <a:p>
            <a:pPr marL="171450" indent="-171450">
              <a:buChar char="•"/>
            </a:pPr>
            <a:r>
              <a:rPr lang="en-US" sz="1200" dirty="0">
                <a:solidFill>
                  <a:srgbClr val="000000"/>
                </a:solidFill>
                <a:latin typeface="MASSILIA VF"/>
                <a:ea typeface="Calibri"/>
                <a:cs typeface="Calibri"/>
              </a:rPr>
              <a:t>I have experienced literature from other cultures and in international languages.</a:t>
            </a: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200" dirty="0">
                <a:latin typeface="MASSILIA VF"/>
              </a:rPr>
              <a:t>I can understand that there are connections between language, culture and identity and that these differ within Wales and around the world.</a:t>
            </a:r>
          </a:p>
          <a:p>
            <a:pPr marL="171450" indent="-171450">
              <a:buFont typeface="Arial" panose="020B0604020202020204" pitchFamily="34" charset="0"/>
              <a:buChar char="•"/>
            </a:pPr>
            <a:r>
              <a:rPr lang="en-US" sz="1200" dirty="0">
                <a:latin typeface="MASSILIA VF"/>
              </a:rPr>
              <a:t>I can </a:t>
            </a:r>
            <a:r>
              <a:rPr lang="en-US" sz="1200" err="1">
                <a:latin typeface="MASSILIA VF"/>
              </a:rPr>
              <a:t>recognise</a:t>
            </a:r>
            <a:r>
              <a:rPr lang="en-US" sz="1200" dirty="0">
                <a:latin typeface="MASSILIA VF"/>
              </a:rPr>
              <a:t> and discuss connections, commonalities and differences between the languages I speak and those that I am learning.</a:t>
            </a:r>
          </a:p>
          <a:p>
            <a:pPr marL="171450" indent="-171450">
              <a:buFont typeface="Arial" panose="020B0604020202020204" pitchFamily="34" charset="0"/>
              <a:buChar char="•"/>
            </a:pPr>
            <a:r>
              <a:rPr lang="en-US" sz="1200" dirty="0">
                <a:latin typeface="MASSILIA VF"/>
              </a:rPr>
              <a:t>I can join in with familiar songs, rhymes, stories and poems.</a:t>
            </a:r>
          </a:p>
          <a:p>
            <a:pPr marL="171450" indent="-171450">
              <a:buFont typeface="Arial" panose="020B0604020202020204" pitchFamily="34" charset="0"/>
              <a:buChar char="•"/>
            </a:pPr>
            <a:r>
              <a:rPr lang="en-US" sz="1200" dirty="0">
                <a:latin typeface="MASSILIA VF"/>
              </a:rPr>
              <a:t>I can respond creatively in my language of choice to literature in the international language.</a:t>
            </a:r>
          </a:p>
          <a:p>
            <a:pPr marL="171450" indent="-171450">
              <a:buFont typeface="Arial" panose="020B0604020202020204" pitchFamily="34" charset="0"/>
              <a:buChar char="•"/>
            </a:pPr>
            <a:r>
              <a:rPr lang="en-US" sz="1200" dirty="0">
                <a:latin typeface="MASSILIA VF"/>
              </a:rPr>
              <a:t>I can express my opinions in my language of choice supporting my views with examples from the literature I have heard, read or viewed in the international language.</a:t>
            </a:r>
          </a:p>
          <a:p>
            <a:pPr marL="171450" indent="-171450">
              <a:buFont typeface="Arial" panose="020B0604020202020204" pitchFamily="34" charset="0"/>
              <a:buChar char="•"/>
            </a:pPr>
            <a:r>
              <a:rPr lang="en-US" sz="1200" dirty="0">
                <a:latin typeface="MASSILIA VF"/>
              </a:rPr>
              <a:t>I can show empathy when responding to literature and understand that others may have different views from my own.</a:t>
            </a:r>
          </a:p>
          <a:p>
            <a:pPr marL="171450" indent="-171450">
              <a:buFont typeface="Arial" panose="020B0604020202020204" pitchFamily="34" charset="0"/>
              <a:buChar char="•"/>
            </a:pPr>
            <a:endParaRPr lang="en-US" sz="900" dirty="0">
              <a:latin typeface="MASSILIA VF"/>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Autofit/>
          </a:bodyPr>
          <a:lstStyle/>
          <a:p>
            <a:pPr marL="171450" indent="-171450">
              <a:buFont typeface="Arial,Sans-Serif" panose="020B0604020202020204" pitchFamily="34" charset="0"/>
              <a:buChar char="•"/>
            </a:pPr>
            <a:r>
              <a:rPr lang="en-US" sz="1050" dirty="0">
                <a:latin typeface="MASSILIA VF"/>
                <a:cs typeface="Arial"/>
              </a:rPr>
              <a:t>I can use my knowledge of connections, commonalities and differences between languages to support my language learning skills.</a:t>
            </a:r>
            <a:endParaRPr lang="en-US" sz="1050">
              <a:solidFill>
                <a:srgbClr val="000000"/>
              </a:solidFill>
              <a:latin typeface="MASSILIA VF"/>
              <a:cs typeface="Arial"/>
            </a:endParaRPr>
          </a:p>
          <a:p>
            <a:pPr marL="171450" indent="-171450">
              <a:buFont typeface="Arial,Sans-Serif" panose="020B0604020202020204" pitchFamily="34" charset="0"/>
              <a:buChar char="•"/>
            </a:pPr>
            <a:r>
              <a:rPr lang="en-US" sz="1050" dirty="0">
                <a:latin typeface="MASSILIA VF"/>
                <a:cs typeface="Arial"/>
              </a:rPr>
              <a:t>I can apply my translanguaging skills to support my learning in familiar and new languages.</a:t>
            </a:r>
            <a:endParaRPr lang="en-US" sz="1050">
              <a:solidFill>
                <a:srgbClr val="000000"/>
              </a:solidFill>
              <a:latin typeface="MASSILIA VF"/>
              <a:cs typeface="Arial"/>
            </a:endParaRPr>
          </a:p>
          <a:p>
            <a:pPr marL="171450" indent="-171450">
              <a:buFont typeface="Arial,Sans-Serif" panose="020B0604020202020204" pitchFamily="34" charset="0"/>
              <a:buChar char="•"/>
            </a:pPr>
            <a:r>
              <a:rPr lang="en-US" sz="1050" dirty="0">
                <a:latin typeface="MASSILIA VF"/>
                <a:cs typeface="Arial"/>
              </a:rPr>
              <a:t>I can employ a range of strategies to </a:t>
            </a:r>
            <a:r>
              <a:rPr lang="en-US" sz="1050" err="1">
                <a:latin typeface="MASSILIA VF"/>
                <a:cs typeface="Arial"/>
              </a:rPr>
              <a:t>recognise</a:t>
            </a:r>
            <a:r>
              <a:rPr lang="en-US" sz="1050" dirty="0">
                <a:latin typeface="MASSILIA VF"/>
                <a:cs typeface="Arial"/>
              </a:rPr>
              <a:t> and predict the general meaning across a wide range of texts.</a:t>
            </a:r>
            <a:endParaRPr lang="en-US" sz="1050">
              <a:solidFill>
                <a:srgbClr val="000000"/>
              </a:solidFill>
              <a:latin typeface="MASSILIA VF"/>
              <a:cs typeface="Arial"/>
            </a:endParaRPr>
          </a:p>
          <a:p>
            <a:pPr marL="171450" indent="-171450">
              <a:buFont typeface="Arial,Sans-Serif" panose="020B0604020202020204" pitchFamily="34" charset="0"/>
              <a:buChar char="•"/>
            </a:pPr>
            <a:r>
              <a:rPr lang="en-US" sz="1050" dirty="0">
                <a:latin typeface="MASSILIA VF"/>
                <a:cs typeface="Arial"/>
              </a:rPr>
              <a:t>I can adapt and manipulate language to build sentences, using increasingly varied vocabulary.</a:t>
            </a:r>
            <a:endParaRPr lang="en-US" sz="1050">
              <a:solidFill>
                <a:srgbClr val="000000"/>
              </a:solidFill>
              <a:latin typeface="MASSILIA VF"/>
              <a:cs typeface="Arial"/>
            </a:endParaRPr>
          </a:p>
          <a:p>
            <a:pPr marL="171450" indent="-171450">
              <a:buFont typeface="Arial,Sans-Serif" panose="020B0604020202020204" pitchFamily="34" charset="0"/>
              <a:buChar char="•"/>
            </a:pPr>
            <a:r>
              <a:rPr lang="en-US" sz="1050" dirty="0">
                <a:latin typeface="MASSILIA VF"/>
                <a:cs typeface="Arial"/>
              </a:rPr>
              <a:t>I can listen to and remember short excerpts from literature in the international language, and can retell in my language of choice what I have heard, read or seen using my imagination.</a:t>
            </a:r>
            <a:endParaRPr lang="en-US" sz="1050">
              <a:solidFill>
                <a:srgbClr val="000000"/>
              </a:solidFill>
              <a:latin typeface="MASSILIA VF"/>
              <a:cs typeface="Arial"/>
            </a:endParaRPr>
          </a:p>
          <a:p>
            <a:pPr marL="171450" indent="-171450">
              <a:buFont typeface="Arial" panose="020B0604020202020204" pitchFamily="34" charset="0"/>
              <a:buChar char="•"/>
            </a:pPr>
            <a:r>
              <a:rPr lang="en-US" sz="1050" dirty="0">
                <a:latin typeface="MASSILIA VF"/>
              </a:rPr>
              <a:t>I can use my imagination and experiment with language to create my own literature in the international language.</a:t>
            </a:r>
            <a:endParaRPr lang="en-US" sz="1050"/>
          </a:p>
          <a:p>
            <a:pPr marL="171450" indent="-171450">
              <a:buFont typeface="Arial" panose="020B0604020202020204" pitchFamily="34" charset="0"/>
              <a:buChar char="•"/>
            </a:pPr>
            <a:r>
              <a:rPr lang="en-US" sz="1050" dirty="0">
                <a:latin typeface="MASSILIA VF"/>
              </a:rPr>
              <a:t>I can </a:t>
            </a:r>
            <a:r>
              <a:rPr lang="en-US" sz="1050" err="1">
                <a:latin typeface="MASSILIA VF"/>
              </a:rPr>
              <a:t>recognise</a:t>
            </a:r>
            <a:r>
              <a:rPr lang="en-US" sz="1050" dirty="0">
                <a:latin typeface="MASSILIA VF"/>
              </a:rPr>
              <a:t> the features of different genres responding in my language of choice to what I have heard, read, or viewed in the international language, asking and answering questions to gain an </a:t>
            </a:r>
            <a:r>
              <a:rPr lang="en-US" sz="1050">
                <a:latin typeface="MASSILIA VF"/>
              </a:rPr>
              <a:t>understanding.</a:t>
            </a:r>
            <a:endParaRPr lang="en-US" sz="1050"/>
          </a:p>
          <a:p>
            <a:pPr marL="171450" indent="-171450">
              <a:buFont typeface="Arial" panose="020B0604020202020204" pitchFamily="34" charset="0"/>
              <a:buChar char="•"/>
            </a:pPr>
            <a:r>
              <a:rPr lang="en-US" sz="1050" dirty="0">
                <a:latin typeface="MASSILIA VF"/>
              </a:rPr>
              <a:t>I can express my opinions in my language of choice on what I have heard, read or viewed in the international language, showing empathy and consideration of others’ views.</a:t>
            </a:r>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fontScale="70000" lnSpcReduction="20000"/>
          </a:bodyPr>
          <a:lstStyle/>
          <a:p>
            <a:r>
              <a:rPr lang="en-US" sz="1200">
                <a:latin typeface="MASSILIA VF"/>
              </a:rPr>
              <a:t>Learners should have a foundational understanding of key language components to ensure they can engage with the topic effectively. Basic required vocabulary:</a:t>
            </a:r>
            <a:endParaRPr lang="en-US" sz="1200"/>
          </a:p>
          <a:p>
            <a:r>
              <a:rPr lang="en-US" sz="1200" b="1">
                <a:latin typeface="MASSILIA VF"/>
              </a:rPr>
              <a:t>Common Nouns:</a:t>
            </a:r>
            <a:r>
              <a:rPr lang="en-US" sz="1200">
                <a:latin typeface="MASSILIA VF"/>
              </a:rPr>
              <a:t> Understanding of common nouns related to festivals and daily life (e.g., "fête," "</a:t>
            </a:r>
            <a:r>
              <a:rPr lang="en-US" sz="1200" err="1">
                <a:latin typeface="MASSILIA VF"/>
              </a:rPr>
              <a:t>célébration</a:t>
            </a:r>
            <a:r>
              <a:rPr lang="en-US" sz="1200">
                <a:latin typeface="MASSILIA VF"/>
              </a:rPr>
              <a:t>," "musique," "</a:t>
            </a:r>
            <a:r>
              <a:rPr lang="en-US" sz="1200" err="1">
                <a:latin typeface="MASSILIA VF"/>
              </a:rPr>
              <a:t>décoration</a:t>
            </a:r>
            <a:r>
              <a:rPr lang="en-US" sz="1200">
                <a:latin typeface="MASSILIA VF"/>
              </a:rPr>
              <a:t>," "costume").</a:t>
            </a:r>
            <a:endParaRPr lang="en-US" sz="1200"/>
          </a:p>
          <a:p>
            <a:r>
              <a:rPr lang="en-US" sz="1200" b="1">
                <a:latin typeface="MASSILIA VF"/>
              </a:rPr>
              <a:t>Verbs:</a:t>
            </a:r>
            <a:r>
              <a:rPr lang="en-US" sz="1200">
                <a:latin typeface="MASSILIA VF"/>
              </a:rPr>
              <a:t> Basic verbs in the present tense (e.g., "</a:t>
            </a:r>
            <a:r>
              <a:rPr lang="en-US" sz="1200" err="1">
                <a:latin typeface="MASSILIA VF"/>
              </a:rPr>
              <a:t>avoir</a:t>
            </a:r>
            <a:r>
              <a:rPr lang="en-US" sz="1200">
                <a:latin typeface="MASSILIA VF"/>
              </a:rPr>
              <a:t>," "</a:t>
            </a:r>
            <a:r>
              <a:rPr lang="en-US" sz="1200" err="1">
                <a:latin typeface="MASSILIA VF"/>
              </a:rPr>
              <a:t>être</a:t>
            </a:r>
            <a:r>
              <a:rPr lang="en-US" sz="1200">
                <a:latin typeface="MASSILIA VF"/>
              </a:rPr>
              <a:t>," "faire," "</a:t>
            </a:r>
            <a:r>
              <a:rPr lang="en-US" sz="1200" err="1">
                <a:latin typeface="MASSILIA VF"/>
              </a:rPr>
              <a:t>aller</a:t>
            </a:r>
            <a:r>
              <a:rPr lang="en-US" sz="1200">
                <a:latin typeface="MASSILIA VF"/>
              </a:rPr>
              <a:t>," "manger," "</a:t>
            </a:r>
            <a:r>
              <a:rPr lang="en-US" sz="1200" err="1">
                <a:latin typeface="MASSILIA VF"/>
              </a:rPr>
              <a:t>danser</a:t>
            </a:r>
            <a:r>
              <a:rPr lang="en-US" sz="1200">
                <a:latin typeface="MASSILIA VF"/>
              </a:rPr>
              <a:t>").</a:t>
            </a:r>
            <a:endParaRPr lang="en-US" sz="1200"/>
          </a:p>
          <a:p>
            <a:r>
              <a:rPr lang="en-US" sz="1200" b="1">
                <a:latin typeface="MASSILIA VF"/>
              </a:rPr>
              <a:t>Opinions: Likes and Dislikes:</a:t>
            </a:r>
            <a:r>
              <a:rPr lang="en-US" sz="1200">
                <a:latin typeface="MASSILIA VF"/>
              </a:rPr>
              <a:t> Expressing preferences (e.g., "</a:t>
            </a:r>
            <a:r>
              <a:rPr lang="en-US" sz="1200" err="1">
                <a:latin typeface="MASSILIA VF"/>
              </a:rPr>
              <a:t>J’aime</a:t>
            </a:r>
            <a:r>
              <a:rPr lang="en-US" sz="1200">
                <a:latin typeface="MASSILIA VF"/>
              </a:rPr>
              <a:t>," "Je </a:t>
            </a:r>
            <a:r>
              <a:rPr lang="en-US" sz="1200" err="1">
                <a:latin typeface="MASSILIA VF"/>
              </a:rPr>
              <a:t>n’aime</a:t>
            </a:r>
            <a:r>
              <a:rPr lang="en-US" sz="1200">
                <a:latin typeface="MASSILIA VF"/>
              </a:rPr>
              <a:t> pas")</a:t>
            </a:r>
          </a:p>
          <a:p>
            <a:r>
              <a:rPr lang="en-US" sz="1200" b="1">
                <a:latin typeface="MASSILIA VF"/>
              </a:rPr>
              <a:t>Adjectives:</a:t>
            </a:r>
            <a:r>
              <a:rPr lang="en-US" sz="1200">
                <a:latin typeface="MASSILIA VF"/>
              </a:rPr>
              <a:t> Descriptive adjectives (e.g., "grand," "petit," "</a:t>
            </a:r>
            <a:r>
              <a:rPr lang="en-US" sz="1200" err="1">
                <a:latin typeface="MASSILIA VF"/>
              </a:rPr>
              <a:t>coloré</a:t>
            </a:r>
            <a:r>
              <a:rPr lang="en-US" sz="1200">
                <a:latin typeface="MASSILIA VF"/>
              </a:rPr>
              <a:t>," "</a:t>
            </a:r>
            <a:r>
              <a:rPr lang="en-US" sz="1200" err="1">
                <a:latin typeface="MASSILIA VF"/>
              </a:rPr>
              <a:t>amusant</a:t>
            </a:r>
            <a:r>
              <a:rPr lang="en-US" sz="1200">
                <a:latin typeface="MASSILIA VF"/>
              </a:rPr>
              <a:t>," "</a:t>
            </a:r>
            <a:r>
              <a:rPr lang="en-US" sz="1200" err="1">
                <a:latin typeface="MASSILIA VF"/>
              </a:rPr>
              <a:t>traditionnel</a:t>
            </a:r>
            <a:r>
              <a:rPr lang="en-US" sz="1200">
                <a:latin typeface="MASSILIA VF"/>
              </a:rPr>
              <a:t>").</a:t>
            </a:r>
            <a:endParaRPr lang="en-US" sz="1200"/>
          </a:p>
          <a:p>
            <a:r>
              <a:rPr lang="en-US" sz="1200" b="1">
                <a:latin typeface="MASSILIA VF"/>
              </a:rPr>
              <a:t>Time Expressions:</a:t>
            </a:r>
            <a:r>
              <a:rPr lang="en-US" sz="1200">
                <a:latin typeface="MASSILIA VF"/>
              </a:rPr>
              <a:t> Vocabulary for dates, times, and frequency (e.g., "le matin," "</a:t>
            </a:r>
            <a:r>
              <a:rPr lang="en-US" sz="1200" err="1">
                <a:latin typeface="MASSILIA VF"/>
              </a:rPr>
              <a:t>l’après</a:t>
            </a:r>
            <a:r>
              <a:rPr lang="en-US" sz="1200">
                <a:latin typeface="MASSILIA VF"/>
              </a:rPr>
              <a:t>-midi," "le </a:t>
            </a:r>
            <a:r>
              <a:rPr lang="en-US" sz="1200" err="1">
                <a:latin typeface="MASSILIA VF"/>
              </a:rPr>
              <a:t>soir</a:t>
            </a:r>
            <a:r>
              <a:rPr lang="en-US" sz="1200">
                <a:latin typeface="MASSILIA VF"/>
              </a:rPr>
              <a:t>," "</a:t>
            </a:r>
            <a:r>
              <a:rPr lang="en-US" sz="1200" err="1">
                <a:latin typeface="MASSILIA VF"/>
              </a:rPr>
              <a:t>toujours</a:t>
            </a:r>
            <a:r>
              <a:rPr lang="en-US" sz="1200">
                <a:latin typeface="MASSILIA VF"/>
              </a:rPr>
              <a:t>," "</a:t>
            </a:r>
            <a:r>
              <a:rPr lang="en-US" sz="1200" err="1">
                <a:latin typeface="MASSILIA VF"/>
              </a:rPr>
              <a:t>souvent</a:t>
            </a:r>
            <a:r>
              <a:rPr lang="en-US" sz="1200">
                <a:latin typeface="MASSILIA VF"/>
              </a:rPr>
              <a:t>," "</a:t>
            </a:r>
            <a:r>
              <a:rPr lang="en-US" sz="1200" err="1">
                <a:latin typeface="MASSILIA VF"/>
              </a:rPr>
              <a:t>parfois</a:t>
            </a:r>
            <a:r>
              <a:rPr lang="en-US" sz="1200">
                <a:latin typeface="MASSILIA VF"/>
              </a:rPr>
              <a:t>").</a:t>
            </a:r>
            <a:endParaRPr lang="en-US" sz="1200"/>
          </a:p>
          <a:p>
            <a:pPr marL="171450" indent="-171450">
              <a:buFont typeface="Arial,Sans-Serif"/>
              <a:buChar char="•"/>
            </a:pPr>
            <a:r>
              <a:rPr lang="en-US" sz="1200">
                <a:latin typeface="Arial"/>
                <a:cs typeface="Arial"/>
              </a:rPr>
              <a:t>Ability to write simple sentences.</a:t>
            </a:r>
            <a:endParaRPr lang="en-US" sz="1200">
              <a:solidFill>
                <a:srgbClr val="000000"/>
              </a:solidFill>
              <a:latin typeface="Arial"/>
              <a:cs typeface="Arial"/>
            </a:endParaRPr>
          </a:p>
          <a:p>
            <a:pPr marL="171450" indent="-171450">
              <a:buFont typeface="Arial,Sans-Serif"/>
              <a:buChar char="•"/>
            </a:pPr>
            <a:r>
              <a:rPr lang="en-US" sz="1200">
                <a:latin typeface="Arial"/>
                <a:cs typeface="Arial"/>
              </a:rPr>
              <a:t>Basic grammar and punctuation knowledge.</a:t>
            </a:r>
            <a:endParaRPr lang="en-US" sz="1200">
              <a:solidFill>
                <a:srgbClr val="000000"/>
              </a:solidFill>
              <a:latin typeface="Arial"/>
              <a:cs typeface="Arial"/>
            </a:endParaRPr>
          </a:p>
          <a:p>
            <a:pPr marL="171450" indent="-171450">
              <a:buFont typeface="Arial,Sans-Serif"/>
              <a:buChar char="•"/>
            </a:pPr>
            <a:r>
              <a:rPr lang="en-US" sz="1200">
                <a:latin typeface="Arial"/>
                <a:cs typeface="Arial"/>
              </a:rPr>
              <a:t>Basic literacy skills (reading and writing:</a:t>
            </a:r>
            <a:endParaRPr lang="en-US" sz="1200"/>
          </a:p>
          <a:p>
            <a:endParaRPr lang="en-US">
              <a:latin typeface="MASSILIA VF"/>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lnSpcReduction="10000"/>
          </a:bodyPr>
          <a:lstStyle/>
          <a:p>
            <a:r>
              <a:rPr lang="en-US" sz="900">
                <a:latin typeface="MASSILIA VF"/>
              </a:rPr>
              <a:t>Concepts: festivals and celebrations in the present and past tenses.</a:t>
            </a:r>
            <a:endParaRPr lang="en-US" sz="900"/>
          </a:p>
          <a:p>
            <a:r>
              <a:rPr lang="en-US" sz="900">
                <a:latin typeface="MASSILIA VF"/>
              </a:rPr>
              <a:t>Intentions: Learners will be able to describe Christmas festivities and celebrations in the past tense.</a:t>
            </a:r>
          </a:p>
          <a:p>
            <a:r>
              <a:rPr lang="en-US" sz="900">
                <a:latin typeface="MASSILIA VF"/>
              </a:rPr>
              <a:t>Learners will </a:t>
            </a:r>
            <a:r>
              <a:rPr lang="en-US" sz="900">
                <a:latin typeface="MASSILIA VF"/>
                <a:ea typeface="Calibri"/>
                <a:cs typeface="Calibri"/>
              </a:rPr>
              <a:t>be able to </a:t>
            </a:r>
            <a:r>
              <a:rPr lang="en-US" sz="900">
                <a:solidFill>
                  <a:srgbClr val="000000"/>
                </a:solidFill>
                <a:latin typeface="MASSILIA VF"/>
                <a:ea typeface="Calibri"/>
                <a:cs typeface="Calibri"/>
              </a:rPr>
              <a:t>explain the festival and traditions of Epiphany in France.</a:t>
            </a:r>
          </a:p>
          <a:p>
            <a:r>
              <a:rPr lang="en-US" sz="900">
                <a:solidFill>
                  <a:srgbClr val="000000"/>
                </a:solidFill>
                <a:latin typeface="MASSILIA VF"/>
                <a:ea typeface="Calibri"/>
                <a:cs typeface="Calibri"/>
              </a:rPr>
              <a:t>Learners will investigate the festivals and traditions of 'Mardi </a:t>
            </a:r>
            <a:r>
              <a:rPr lang="en-US" sz="900" err="1">
                <a:solidFill>
                  <a:srgbClr val="000000"/>
                </a:solidFill>
                <a:latin typeface="MASSILIA VF"/>
                <a:ea typeface="Calibri"/>
                <a:cs typeface="Calibri"/>
              </a:rPr>
              <a:t>gras'</a:t>
            </a:r>
            <a:r>
              <a:rPr lang="en-US" sz="900">
                <a:solidFill>
                  <a:srgbClr val="000000"/>
                </a:solidFill>
                <a:latin typeface="MASSILIA VF"/>
                <a:ea typeface="Calibri"/>
                <a:cs typeface="Calibri"/>
              </a:rPr>
              <a:t> and carnivals.</a:t>
            </a:r>
          </a:p>
          <a:p>
            <a:r>
              <a:rPr lang="en-US" sz="900">
                <a:solidFill>
                  <a:srgbClr val="000000"/>
                </a:solidFill>
                <a:latin typeface="MASSILIA VF"/>
                <a:ea typeface="Calibri"/>
                <a:cs typeface="Calibri"/>
              </a:rPr>
              <a:t>Concepts: The festivals of Epiphany and Mardi-gras, the conditional tense</a:t>
            </a:r>
          </a:p>
          <a:p>
            <a:r>
              <a:rPr lang="en-US" sz="900">
                <a:solidFill>
                  <a:srgbClr val="000000"/>
                </a:solidFill>
                <a:latin typeface="MASSILIA VF"/>
                <a:ea typeface="Calibri"/>
                <a:cs typeface="Calibri"/>
              </a:rPr>
              <a:t>Learners will write a blog</a:t>
            </a:r>
          </a:p>
          <a:p>
            <a:r>
              <a:rPr lang="en-US" sz="900">
                <a:solidFill>
                  <a:srgbClr val="000000"/>
                </a:solidFill>
                <a:latin typeface="MASSILIA VF"/>
                <a:ea typeface="Calibri"/>
                <a:cs typeface="Calibri"/>
              </a:rPr>
              <a:t>Learners will study and write poetry.</a:t>
            </a:r>
          </a:p>
          <a:p>
            <a:r>
              <a:rPr lang="en-US" sz="900">
                <a:solidFill>
                  <a:srgbClr val="000000"/>
                </a:solidFill>
                <a:latin typeface="MASSILIA VF"/>
                <a:ea typeface="Calibri"/>
                <a:cs typeface="Calibri"/>
              </a:rPr>
              <a:t>Concepts: 3 tenses, subject pronouns other than 'je' and including 'nous'.</a:t>
            </a:r>
          </a:p>
          <a:p>
            <a:r>
              <a:rPr lang="en-US" sz="900">
                <a:solidFill>
                  <a:srgbClr val="000000"/>
                </a:solidFill>
                <a:latin typeface="MASSILIA VF"/>
                <a:ea typeface="Calibri"/>
                <a:cs typeface="Calibri"/>
              </a:rPr>
              <a:t>Learners will investigate festivals and customs around the world.</a:t>
            </a:r>
            <a:endParaRPr lang="en-US"/>
          </a:p>
          <a:p>
            <a:r>
              <a:rPr lang="en-US" sz="900">
                <a:solidFill>
                  <a:srgbClr val="000000"/>
                </a:solidFill>
                <a:latin typeface="MASSILIA VF"/>
                <a:ea typeface="Calibri"/>
                <a:cs typeface="Calibri"/>
              </a:rPr>
              <a:t>Learners will describe a photocard.</a:t>
            </a:r>
          </a:p>
          <a:p>
            <a:endParaRPr lang="en-US" sz="900">
              <a:solidFill>
                <a:srgbClr val="000000"/>
              </a:solidFill>
              <a:latin typeface="MASSILIA VF"/>
              <a:ea typeface="Calibri"/>
              <a:cs typeface="Calibri"/>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a:bodyPr>
          <a:lstStyle/>
          <a:p>
            <a:pPr marL="171450" indent="-171450">
              <a:buFont typeface="Arial" panose="020B0604020202020204" pitchFamily="34" charset="0"/>
              <a:buChar char="•"/>
            </a:pPr>
            <a:r>
              <a:rPr lang="en-US" sz="900" b="1">
                <a:latin typeface="MASSILIA VF"/>
              </a:rPr>
              <a:t>Listening to Authentic Audio Clips:</a:t>
            </a:r>
            <a:r>
              <a:rPr lang="en-US" sz="900">
                <a:latin typeface="MASSILIA VF"/>
              </a:rPr>
              <a:t> Play recordings or videos of people talking about festivals. </a:t>
            </a:r>
            <a:r>
              <a:rPr lang="en-US" sz="900" b="1">
                <a:latin typeface="MASSILIA VF"/>
              </a:rPr>
              <a:t>Interactive Listening Exercises:</a:t>
            </a:r>
            <a:r>
              <a:rPr lang="en-US" sz="900">
                <a:latin typeface="MASSILIA VF"/>
              </a:rPr>
              <a:t> Use online platforms BBC Bitesize) where students listen to dialogues about festivals and answer comprehension questions. </a:t>
            </a:r>
            <a:r>
              <a:rPr lang="en-US" sz="900" b="1">
                <a:latin typeface="MASSILIA VF"/>
              </a:rPr>
              <a:t>Dictation:</a:t>
            </a:r>
            <a:r>
              <a:rPr lang="en-US" sz="900">
                <a:latin typeface="MASSILIA VF"/>
              </a:rPr>
              <a:t> Read or play a short passage about a festival. Students write down what they hear to practice listening and writing simultaneously.</a:t>
            </a:r>
            <a:endParaRPr lang="en-US"/>
          </a:p>
          <a:p>
            <a:pPr marL="171450" indent="-171450">
              <a:buFont typeface="Arial" panose="020B0604020202020204" pitchFamily="34" charset="0"/>
              <a:buChar char="•"/>
            </a:pPr>
            <a:r>
              <a:rPr lang="en-US" sz="900">
                <a:latin typeface="MASSILIA VF"/>
              </a:rPr>
              <a:t>Speaking: Role-Playing; </a:t>
            </a:r>
            <a:r>
              <a:rPr lang="en-US" sz="900" b="1">
                <a:latin typeface="MASSILIA VF"/>
              </a:rPr>
              <a:t>Photocard Descriptions:</a:t>
            </a:r>
            <a:r>
              <a:rPr lang="en-US" sz="900">
                <a:latin typeface="MASSILIA VF"/>
              </a:rPr>
              <a:t> Provide students with photos of festivals and have them describe the scenes in detail, focusing on using a variety of tenses and descriptive </a:t>
            </a:r>
            <a:r>
              <a:rPr lang="en-US" sz="900" err="1">
                <a:latin typeface="MASSILIA VF"/>
              </a:rPr>
              <a:t>vocabulary.</a:t>
            </a:r>
            <a:r>
              <a:rPr lang="en-US" sz="900" b="1" err="1">
                <a:latin typeface="MASSILIA VF"/>
              </a:rPr>
              <a:t>Pair</a:t>
            </a:r>
            <a:r>
              <a:rPr lang="en-US" sz="900" b="1">
                <a:latin typeface="MASSILIA VF"/>
              </a:rPr>
              <a:t> and Group Discussions:</a:t>
            </a:r>
            <a:r>
              <a:rPr lang="en-US" sz="900">
                <a:latin typeface="MASSILIA VF"/>
              </a:rPr>
              <a:t> In pairs or small groups, students discuss their favorite festivals, comparing them with French festivals they have learned about.</a:t>
            </a:r>
          </a:p>
          <a:p>
            <a:pPr marL="171450" indent="-171450">
              <a:buFont typeface="Arial" panose="020B0604020202020204" pitchFamily="34" charset="0"/>
              <a:buChar char="•"/>
            </a:pPr>
            <a:r>
              <a:rPr lang="en-US" sz="900">
                <a:latin typeface="MASSILIA VF"/>
              </a:rPr>
              <a:t>Reading: Text analysis and Reading comprehension activities.</a:t>
            </a:r>
          </a:p>
          <a:p>
            <a:pPr marL="171450" indent="-171450">
              <a:buFont typeface="Arial" panose="020B0604020202020204" pitchFamily="34" charset="0"/>
              <a:buChar char="•"/>
            </a:pPr>
            <a:r>
              <a:rPr lang="en-US" sz="900" b="1">
                <a:latin typeface="MASSILIA VF"/>
              </a:rPr>
              <a:t>Writing: Blog Writing:</a:t>
            </a:r>
            <a:r>
              <a:rPr lang="en-US" sz="900">
                <a:latin typeface="MASSILIA VF"/>
              </a:rPr>
              <a:t> Students write blog posts about a festival they have researched or experienced. They should use a mix of tenses and incorporate descriptive details.</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fontScale="70000" lnSpcReduction="20000"/>
          </a:bodyPr>
          <a:lstStyle/>
          <a:p>
            <a:r>
              <a:rPr lang="en-US" sz="1000" b="1">
                <a:latin typeface="Segoe UI"/>
                <a:cs typeface="Segoe UI"/>
              </a:rPr>
              <a:t>Opinions and Justifications</a:t>
            </a:r>
            <a:r>
              <a:rPr lang="en-US" sz="1000">
                <a:latin typeface="Segoe UI"/>
                <a:cs typeface="Segoe UI"/>
              </a:rPr>
              <a:t>: learners often express their likes and dislikes in everyday conversations. This topic formalizes and structures those skills, making the learning process relatable.</a:t>
            </a:r>
            <a:endParaRPr lang="en-US" sz="1000">
              <a:solidFill>
                <a:srgbClr val="000000"/>
              </a:solidFill>
              <a:latin typeface="Segoe UI"/>
              <a:cs typeface="Segoe UI"/>
            </a:endParaRPr>
          </a:p>
          <a:p>
            <a:r>
              <a:rPr lang="en-US" sz="1000" b="1">
                <a:latin typeface="Segoe UI"/>
                <a:cs typeface="Segoe UI"/>
              </a:rPr>
              <a:t>Literacy Skills</a:t>
            </a:r>
            <a:r>
              <a:rPr lang="en-US" sz="1000">
                <a:latin typeface="Segoe UI"/>
                <a:cs typeface="Segoe UI"/>
              </a:rPr>
              <a:t>: Activities such as reading, writing, and discussing literature help connect language learning with broader literacy skills.</a:t>
            </a:r>
            <a:endParaRPr lang="en-US">
              <a:cs typeface="Segoe UI"/>
            </a:endParaRPr>
          </a:p>
          <a:p>
            <a:r>
              <a:rPr lang="en-US" sz="1000" b="1">
                <a:latin typeface="MASSILIA VF"/>
                <a:cs typeface="Segoe UI"/>
              </a:rPr>
              <a:t>Comparing Festivals:</a:t>
            </a:r>
            <a:r>
              <a:rPr lang="en-US" sz="1000">
                <a:latin typeface="MASSILIA VF"/>
                <a:cs typeface="Segoe UI"/>
              </a:rPr>
              <a:t> Students can compare French festivals with festivals from their own culture or other cultures they have studied. This comparison allows them to identify similarities and differences in traditions, celebrations, and cultural practices.</a:t>
            </a:r>
            <a:endParaRPr lang="en-US">
              <a:cs typeface="Segoe UI"/>
            </a:endParaRPr>
          </a:p>
          <a:p>
            <a:r>
              <a:rPr lang="en-US" sz="1000" b="1">
                <a:latin typeface="MASSILIA VF"/>
                <a:cs typeface="Segoe UI"/>
              </a:rPr>
              <a:t>Understanding Values:</a:t>
            </a:r>
            <a:r>
              <a:rPr lang="en-US" sz="1000">
                <a:latin typeface="MASSILIA VF"/>
                <a:cs typeface="Segoe UI"/>
              </a:rPr>
              <a:t> Exploring festivals helps students understand cultural values and beliefs embedded in traditions. For example, the emphasis on community, heritage, or religious significance in different festivals.</a:t>
            </a:r>
            <a:endParaRPr lang="en-US">
              <a:cs typeface="Segoe UI"/>
            </a:endParaRPr>
          </a:p>
          <a:p>
            <a:r>
              <a:rPr lang="en-US" sz="1000" b="1">
                <a:latin typeface="MASSILIA VF"/>
                <a:cs typeface="Segoe UI"/>
              </a:rPr>
              <a:t>Personal Connections:</a:t>
            </a:r>
            <a:r>
              <a:rPr lang="en-US" sz="1000">
                <a:latin typeface="MASSILIA VF"/>
                <a:cs typeface="Segoe UI"/>
              </a:rPr>
              <a:t> Students may have personal experiences or family traditions related to festivals, providing a personal connection that enhances their engagement with the topic.</a:t>
            </a:r>
            <a:endParaRPr lang="en-US"/>
          </a:p>
          <a:p>
            <a:endParaRPr lang="en-US" sz="1000">
              <a:latin typeface="Segoe UI"/>
              <a:cs typeface="Segoe U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66</cp:revision>
  <dcterms:created xsi:type="dcterms:W3CDTF">2024-02-26T09:08:58Z</dcterms:created>
  <dcterms:modified xsi:type="dcterms:W3CDTF">2024-07-14T16:58:34Z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