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9"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9F53"/>
    <a:srgbClr val="3A93A9"/>
    <a:srgbClr val="006758"/>
    <a:srgbClr val="ECECEC"/>
    <a:srgbClr val="6EAF82"/>
    <a:srgbClr val="ED5A3E"/>
    <a:srgbClr val="FFD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22609A-0506-F888-9F03-04D828164C08}" v="9" dt="2024-07-13T14:44:18.8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aran Sweeney" userId="S::ciaran.sweeney@connahsquayhs.org.uk::434508bb-cfb9-4061-9042-7bfc5b5d6289" providerId="AD" clId="Web-{D522609A-0506-F888-9F03-04D828164C08}"/>
    <pc:docChg chg="modSld">
      <pc:chgData name="Ciaran Sweeney" userId="S::ciaran.sweeney@connahsquayhs.org.uk::434508bb-cfb9-4061-9042-7bfc5b5d6289" providerId="AD" clId="Web-{D522609A-0506-F888-9F03-04D828164C08}" dt="2024-07-13T14:44:18.846" v="9" actId="20577"/>
      <pc:docMkLst>
        <pc:docMk/>
      </pc:docMkLst>
      <pc:sldChg chg="modSp">
        <pc:chgData name="Ciaran Sweeney" userId="S::ciaran.sweeney@connahsquayhs.org.uk::434508bb-cfb9-4061-9042-7bfc5b5d6289" providerId="AD" clId="Web-{D522609A-0506-F888-9F03-04D828164C08}" dt="2024-07-13T14:44:18.846" v="9" actId="20577"/>
        <pc:sldMkLst>
          <pc:docMk/>
          <pc:sldMk cId="3122446814" sldId="281"/>
        </pc:sldMkLst>
        <pc:spChg chg="mod">
          <ac:chgData name="Ciaran Sweeney" userId="S::ciaran.sweeney@connahsquayhs.org.uk::434508bb-cfb9-4061-9042-7bfc5b5d6289" providerId="AD" clId="Web-{D522609A-0506-F888-9F03-04D828164C08}" dt="2024-07-13T14:44:18.846" v="9" actId="20577"/>
          <ac:spMkLst>
            <pc:docMk/>
            <pc:sldMk cId="3122446814" sldId="281"/>
            <ac:spMk id="2" creationId="{C8A5A3AB-29F2-8D94-41F2-D482551BC57C}"/>
          </ac:spMkLst>
        </pc:spChg>
      </pc:sldChg>
    </pc:docChg>
  </pc:docChgLst>
  <pc:docChgLst>
    <pc:chgData name="Ciaran Sweeney" userId="S::ciaran.sweeney@connahsquayhs.org.uk::434508bb-cfb9-4061-9042-7bfc5b5d6289" providerId="AD" clId="Web-{01C09379-9621-8AB2-8AC5-E809FC1AFC69}"/>
    <pc:docChg chg="modSld">
      <pc:chgData name="Ciaran Sweeney" userId="S::ciaran.sweeney@connahsquayhs.org.uk::434508bb-cfb9-4061-9042-7bfc5b5d6289" providerId="AD" clId="Web-{01C09379-9621-8AB2-8AC5-E809FC1AFC69}" dt="2024-07-03T22:43:47.582" v="2" actId="20577"/>
      <pc:docMkLst>
        <pc:docMk/>
      </pc:docMkLst>
      <pc:sldChg chg="modSp">
        <pc:chgData name="Ciaran Sweeney" userId="S::ciaran.sweeney@connahsquayhs.org.uk::434508bb-cfb9-4061-9042-7bfc5b5d6289" providerId="AD" clId="Web-{01C09379-9621-8AB2-8AC5-E809FC1AFC69}" dt="2024-07-03T22:43:12.190" v="0"/>
        <pc:sldMkLst>
          <pc:docMk/>
          <pc:sldMk cId="1981651252" sldId="278"/>
        </pc:sldMkLst>
        <pc:spChg chg="mod">
          <ac:chgData name="Ciaran Sweeney" userId="S::ciaran.sweeney@connahsquayhs.org.uk::434508bb-cfb9-4061-9042-7bfc5b5d6289" providerId="AD" clId="Web-{01C09379-9621-8AB2-8AC5-E809FC1AFC69}" dt="2024-07-03T22:43:12.190" v="0"/>
          <ac:spMkLst>
            <pc:docMk/>
            <pc:sldMk cId="1981651252" sldId="278"/>
            <ac:spMk id="4" creationId="{DF4B6647-26ED-AE4F-C7C6-F118FCC94D72}"/>
          </ac:spMkLst>
        </pc:spChg>
      </pc:sldChg>
      <pc:sldChg chg="modSp">
        <pc:chgData name="Ciaran Sweeney" userId="S::ciaran.sweeney@connahsquayhs.org.uk::434508bb-cfb9-4061-9042-7bfc5b5d6289" providerId="AD" clId="Web-{01C09379-9621-8AB2-8AC5-E809FC1AFC69}" dt="2024-07-03T22:43:47.582" v="2" actId="20577"/>
        <pc:sldMkLst>
          <pc:docMk/>
          <pc:sldMk cId="2458432041" sldId="280"/>
        </pc:sldMkLst>
        <pc:spChg chg="mod">
          <ac:chgData name="Ciaran Sweeney" userId="S::ciaran.sweeney@connahsquayhs.org.uk::434508bb-cfb9-4061-9042-7bfc5b5d6289" providerId="AD" clId="Web-{01C09379-9621-8AB2-8AC5-E809FC1AFC69}" dt="2024-07-03T22:43:47.582" v="2" actId="20577"/>
          <ac:spMkLst>
            <pc:docMk/>
            <pc:sldMk cId="2458432041" sldId="280"/>
            <ac:spMk id="2" creationId="{92C753A5-51E1-7A44-E9A0-95DE87F723AA}"/>
          </ac:spMkLst>
        </pc:spChg>
      </pc:sldChg>
    </pc:docChg>
  </pc:docChgLst>
  <pc:docChgLst>
    <pc:chgData name="Ciaran Sweeney" userId="S::ciaran.sweeney@connahsquayhs.org.uk::434508bb-cfb9-4061-9042-7bfc5b5d6289" providerId="AD" clId="Web-{AE078CAD-4483-71E3-F9C0-46A1A67BF5D6}"/>
    <pc:docChg chg="modSld">
      <pc:chgData name="Ciaran Sweeney" userId="S::ciaran.sweeney@connahsquayhs.org.uk::434508bb-cfb9-4061-9042-7bfc5b5d6289" providerId="AD" clId="Web-{AE078CAD-4483-71E3-F9C0-46A1A67BF5D6}" dt="2024-07-03T22:37:27.955" v="5" actId="14100"/>
      <pc:docMkLst>
        <pc:docMk/>
      </pc:docMkLst>
      <pc:sldChg chg="modSp">
        <pc:chgData name="Ciaran Sweeney" userId="S::ciaran.sweeney@connahsquayhs.org.uk::434508bb-cfb9-4061-9042-7bfc5b5d6289" providerId="AD" clId="Web-{AE078CAD-4483-71E3-F9C0-46A1A67BF5D6}" dt="2024-07-03T22:37:27.955" v="5" actId="14100"/>
        <pc:sldMkLst>
          <pc:docMk/>
          <pc:sldMk cId="2311717746" sldId="289"/>
        </pc:sldMkLst>
        <pc:spChg chg="mod">
          <ac:chgData name="Ciaran Sweeney" userId="S::ciaran.sweeney@connahsquayhs.org.uk::434508bb-cfb9-4061-9042-7bfc5b5d6289" providerId="AD" clId="Web-{AE078CAD-4483-71E3-F9C0-46A1A67BF5D6}" dt="2024-07-03T22:37:27.955" v="5" actId="14100"/>
          <ac:spMkLst>
            <pc:docMk/>
            <pc:sldMk cId="2311717746" sldId="289"/>
            <ac:spMk id="4" creationId="{00000000-0000-0000-0000-000000000000}"/>
          </ac:spMkLst>
        </pc:spChg>
      </pc:sldChg>
    </pc:docChg>
  </pc:docChgLst>
  <pc:docChgLst>
    <pc:chgData name="Ciaran Sweeney" userId="S::ciaran.sweeney@connahsquayhs.org.uk::434508bb-cfb9-4061-9042-7bfc5b5d6289" providerId="AD" clId="Web-{DD5B3935-6B59-EAC7-9C8B-74EF2285472D}"/>
    <pc:docChg chg="modSld">
      <pc:chgData name="Ciaran Sweeney" userId="S::ciaran.sweeney@connahsquayhs.org.uk::434508bb-cfb9-4061-9042-7bfc5b5d6289" providerId="AD" clId="Web-{DD5B3935-6B59-EAC7-9C8B-74EF2285472D}" dt="2024-07-03T22:39:44.280" v="0"/>
      <pc:docMkLst>
        <pc:docMk/>
      </pc:docMkLst>
      <pc:sldChg chg="modSp">
        <pc:chgData name="Ciaran Sweeney" userId="S::ciaran.sweeney@connahsquayhs.org.uk::434508bb-cfb9-4061-9042-7bfc5b5d6289" providerId="AD" clId="Web-{DD5B3935-6B59-EAC7-9C8B-74EF2285472D}" dt="2024-07-03T22:39:44.280" v="0"/>
        <pc:sldMkLst>
          <pc:docMk/>
          <pc:sldMk cId="1981651252" sldId="278"/>
        </pc:sldMkLst>
        <pc:spChg chg="mod">
          <ac:chgData name="Ciaran Sweeney" userId="S::ciaran.sweeney@connahsquayhs.org.uk::434508bb-cfb9-4061-9042-7bfc5b5d6289" providerId="AD" clId="Web-{DD5B3935-6B59-EAC7-9C8B-74EF2285472D}" dt="2024-07-03T22:39:44.280" v="0"/>
          <ac:spMkLst>
            <pc:docMk/>
            <pc:sldMk cId="1981651252" sldId="278"/>
            <ac:spMk id="2" creationId="{B77F1C2E-7359-4E67-E2F1-060331D23AB7}"/>
          </ac:spMkLst>
        </pc:spChg>
        <pc:spChg chg="mod">
          <ac:chgData name="Ciaran Sweeney" userId="S::ciaran.sweeney@connahsquayhs.org.uk::434508bb-cfb9-4061-9042-7bfc5b5d6289" providerId="AD" clId="Web-{DD5B3935-6B59-EAC7-9C8B-74EF2285472D}" dt="2024-07-03T22:39:44.280" v="0"/>
          <ac:spMkLst>
            <pc:docMk/>
            <pc:sldMk cId="1981651252" sldId="278"/>
            <ac:spMk id="4" creationId="{DF4B6647-26ED-AE4F-C7C6-F118FCC94D72}"/>
          </ac:spMkLst>
        </pc:spChg>
        <pc:spChg chg="mod">
          <ac:chgData name="Ciaran Sweeney" userId="S::ciaran.sweeney@connahsquayhs.org.uk::434508bb-cfb9-4061-9042-7bfc5b5d6289" providerId="AD" clId="Web-{DD5B3935-6B59-EAC7-9C8B-74EF2285472D}" dt="2024-07-03T22:39:44.280" v="0"/>
          <ac:spMkLst>
            <pc:docMk/>
            <pc:sldMk cId="1981651252" sldId="278"/>
            <ac:spMk id="8" creationId="{D9F63377-DD1C-4BBD-5D28-6BF14622536D}"/>
          </ac:spMkLst>
        </pc:spChg>
      </pc:sldChg>
      <pc:sldChg chg="modSp">
        <pc:chgData name="Ciaran Sweeney" userId="S::ciaran.sweeney@connahsquayhs.org.uk::434508bb-cfb9-4061-9042-7bfc5b5d6289" providerId="AD" clId="Web-{DD5B3935-6B59-EAC7-9C8B-74EF2285472D}" dt="2024-07-03T22:39:44.280" v="0"/>
        <pc:sldMkLst>
          <pc:docMk/>
          <pc:sldMk cId="2744657230" sldId="279"/>
        </pc:sldMkLst>
        <pc:spChg chg="mod">
          <ac:chgData name="Ciaran Sweeney" userId="S::ciaran.sweeney@connahsquayhs.org.uk::434508bb-cfb9-4061-9042-7bfc5b5d6289" providerId="AD" clId="Web-{DD5B3935-6B59-EAC7-9C8B-74EF2285472D}" dt="2024-07-03T22:39:44.280" v="0"/>
          <ac:spMkLst>
            <pc:docMk/>
            <pc:sldMk cId="2744657230" sldId="279"/>
            <ac:spMk id="4" creationId="{74C831F6-864D-BABA-AF92-E2DAAB3A976C}"/>
          </ac:spMkLst>
        </pc:spChg>
        <pc:spChg chg="mod">
          <ac:chgData name="Ciaran Sweeney" userId="S::ciaran.sweeney@connahsquayhs.org.uk::434508bb-cfb9-4061-9042-7bfc5b5d6289" providerId="AD" clId="Web-{DD5B3935-6B59-EAC7-9C8B-74EF2285472D}" dt="2024-07-03T22:39:44.280" v="0"/>
          <ac:spMkLst>
            <pc:docMk/>
            <pc:sldMk cId="2744657230" sldId="279"/>
            <ac:spMk id="6" creationId="{BBFAC2B0-088A-A742-E984-08816EB2A534}"/>
          </ac:spMkLst>
        </pc:spChg>
        <pc:spChg chg="mod">
          <ac:chgData name="Ciaran Sweeney" userId="S::ciaran.sweeney@connahsquayhs.org.uk::434508bb-cfb9-4061-9042-7bfc5b5d6289" providerId="AD" clId="Web-{DD5B3935-6B59-EAC7-9C8B-74EF2285472D}" dt="2024-07-03T22:39:44.280" v="0"/>
          <ac:spMkLst>
            <pc:docMk/>
            <pc:sldMk cId="2744657230" sldId="279"/>
            <ac:spMk id="11" creationId="{BE434E36-C7AA-5216-328F-AB4594226D84}"/>
          </ac:spMkLst>
        </pc:spChg>
      </pc:sldChg>
      <pc:sldChg chg="modSp">
        <pc:chgData name="Ciaran Sweeney" userId="S::ciaran.sweeney@connahsquayhs.org.uk::434508bb-cfb9-4061-9042-7bfc5b5d6289" providerId="AD" clId="Web-{DD5B3935-6B59-EAC7-9C8B-74EF2285472D}" dt="2024-07-03T22:39:44.280" v="0"/>
        <pc:sldMkLst>
          <pc:docMk/>
          <pc:sldMk cId="2458432041" sldId="280"/>
        </pc:sldMkLst>
        <pc:spChg chg="mod">
          <ac:chgData name="Ciaran Sweeney" userId="S::ciaran.sweeney@connahsquayhs.org.uk::434508bb-cfb9-4061-9042-7bfc5b5d6289" providerId="AD" clId="Web-{DD5B3935-6B59-EAC7-9C8B-74EF2285472D}" dt="2024-07-03T22:39:44.280" v="0"/>
          <ac:spMkLst>
            <pc:docMk/>
            <pc:sldMk cId="2458432041" sldId="280"/>
            <ac:spMk id="6" creationId="{25C07CEA-84F6-8C26-6F95-D4919D0C9E00}"/>
          </ac:spMkLst>
        </pc:spChg>
        <pc:spChg chg="mod">
          <ac:chgData name="Ciaran Sweeney" userId="S::ciaran.sweeney@connahsquayhs.org.uk::434508bb-cfb9-4061-9042-7bfc5b5d6289" providerId="AD" clId="Web-{DD5B3935-6B59-EAC7-9C8B-74EF2285472D}" dt="2024-07-03T22:39:44.280" v="0"/>
          <ac:spMkLst>
            <pc:docMk/>
            <pc:sldMk cId="2458432041" sldId="280"/>
            <ac:spMk id="8" creationId="{97EB6683-88F8-01FA-20AA-E88062DEF1CC}"/>
          </ac:spMkLst>
        </pc:spChg>
        <pc:spChg chg="mod">
          <ac:chgData name="Ciaran Sweeney" userId="S::ciaran.sweeney@connahsquayhs.org.uk::434508bb-cfb9-4061-9042-7bfc5b5d6289" providerId="AD" clId="Web-{DD5B3935-6B59-EAC7-9C8B-74EF2285472D}" dt="2024-07-03T22:39:44.280" v="0"/>
          <ac:spMkLst>
            <pc:docMk/>
            <pc:sldMk cId="2458432041" sldId="280"/>
            <ac:spMk id="9" creationId="{EB471203-1AAC-9AB9-5F39-2F8AA3FA98B7}"/>
          </ac:spMkLst>
        </pc:spChg>
      </pc:sldChg>
      <pc:sldChg chg="modSp">
        <pc:chgData name="Ciaran Sweeney" userId="S::ciaran.sweeney@connahsquayhs.org.uk::434508bb-cfb9-4061-9042-7bfc5b5d6289" providerId="AD" clId="Web-{DD5B3935-6B59-EAC7-9C8B-74EF2285472D}" dt="2024-07-03T22:39:44.280" v="0"/>
        <pc:sldMkLst>
          <pc:docMk/>
          <pc:sldMk cId="3785915959" sldId="282"/>
        </pc:sldMkLst>
        <pc:spChg chg="mod">
          <ac:chgData name="Ciaran Sweeney" userId="S::ciaran.sweeney@connahsquayhs.org.uk::434508bb-cfb9-4061-9042-7bfc5b5d6289" providerId="AD" clId="Web-{DD5B3935-6B59-EAC7-9C8B-74EF2285472D}" dt="2024-07-03T22:39:44.280" v="0"/>
          <ac:spMkLst>
            <pc:docMk/>
            <pc:sldMk cId="3785915959" sldId="282"/>
            <ac:spMk id="2" creationId="{FF1F1BCE-76F1-3B00-C414-643188F0671E}"/>
          </ac:spMkLst>
        </pc:spChg>
      </pc:sldChg>
      <pc:sldChg chg="modSp">
        <pc:chgData name="Ciaran Sweeney" userId="S::ciaran.sweeney@connahsquayhs.org.uk::434508bb-cfb9-4061-9042-7bfc5b5d6289" providerId="AD" clId="Web-{DD5B3935-6B59-EAC7-9C8B-74EF2285472D}" dt="2024-07-03T22:39:44.280" v="0"/>
        <pc:sldMkLst>
          <pc:docMk/>
          <pc:sldMk cId="632769890" sldId="284"/>
        </pc:sldMkLst>
        <pc:spChg chg="mod">
          <ac:chgData name="Ciaran Sweeney" userId="S::ciaran.sweeney@connahsquayhs.org.uk::434508bb-cfb9-4061-9042-7bfc5b5d6289" providerId="AD" clId="Web-{DD5B3935-6B59-EAC7-9C8B-74EF2285472D}" dt="2024-07-03T22:39:44.280" v="0"/>
          <ac:spMkLst>
            <pc:docMk/>
            <pc:sldMk cId="632769890" sldId="284"/>
            <ac:spMk id="2" creationId="{7E6C883F-1227-F311-38A5-B4E17D09B7AB}"/>
          </ac:spMkLst>
        </pc:spChg>
        <pc:spChg chg="mod">
          <ac:chgData name="Ciaran Sweeney" userId="S::ciaran.sweeney@connahsquayhs.org.uk::434508bb-cfb9-4061-9042-7bfc5b5d6289" providerId="AD" clId="Web-{DD5B3935-6B59-EAC7-9C8B-74EF2285472D}" dt="2024-07-03T22:39:44.280" v="0"/>
          <ac:spMkLst>
            <pc:docMk/>
            <pc:sldMk cId="632769890" sldId="284"/>
            <ac:spMk id="9" creationId="{E5C5155A-67AA-9F8F-5734-B567AC294D97}"/>
          </ac:spMkLst>
        </pc:spChg>
        <pc:spChg chg="mod">
          <ac:chgData name="Ciaran Sweeney" userId="S::ciaran.sweeney@connahsquayhs.org.uk::434508bb-cfb9-4061-9042-7bfc5b5d6289" providerId="AD" clId="Web-{DD5B3935-6B59-EAC7-9C8B-74EF2285472D}" dt="2024-07-03T22:39:44.280" v="0"/>
          <ac:spMkLst>
            <pc:docMk/>
            <pc:sldMk cId="632769890" sldId="284"/>
            <ac:spMk id="11" creationId="{73CA8E55-50A9-4198-412B-A239F349004B}"/>
          </ac:spMkLst>
        </pc:spChg>
      </pc:sldChg>
    </pc:docChg>
  </pc:docChgLst>
  <pc:docChgLst>
    <pc:chgData name="Kelly Davis" userId="S::kelly.davis@connahsquayhs.org.uk::096ba659-84af-4938-bb69-cbee8d6cfa26" providerId="AD" clId="Web-{14BA3AB8-C5A3-64C9-9D47-F2774DBB3669}"/>
    <pc:docChg chg="modSld">
      <pc:chgData name="Kelly Davis" userId="S::kelly.davis@connahsquayhs.org.uk::096ba659-84af-4938-bb69-cbee8d6cfa26" providerId="AD" clId="Web-{14BA3AB8-C5A3-64C9-9D47-F2774DBB3669}" dt="2024-04-05T19:06:15.175" v="2" actId="1076"/>
      <pc:docMkLst>
        <pc:docMk/>
      </pc:docMkLst>
      <pc:sldChg chg="modSp">
        <pc:chgData name="Kelly Davis" userId="S::kelly.davis@connahsquayhs.org.uk::096ba659-84af-4938-bb69-cbee8d6cfa26" providerId="AD" clId="Web-{14BA3AB8-C5A3-64C9-9D47-F2774DBB3669}" dt="2024-04-05T19:06:15.175" v="2" actId="1076"/>
        <pc:sldMkLst>
          <pc:docMk/>
          <pc:sldMk cId="2311717746" sldId="289"/>
        </pc:sldMkLst>
        <pc:picChg chg="mod">
          <ac:chgData name="Kelly Davis" userId="S::kelly.davis@connahsquayhs.org.uk::096ba659-84af-4938-bb69-cbee8d6cfa26" providerId="AD" clId="Web-{14BA3AB8-C5A3-64C9-9D47-F2774DBB3669}" dt="2024-04-05T19:06:10.612" v="0" actId="1076"/>
          <ac:picMkLst>
            <pc:docMk/>
            <pc:sldMk cId="2311717746" sldId="289"/>
            <ac:picMk id="10" creationId="{6CC4190B-D257-1A85-BF65-1FFC44DDB786}"/>
          </ac:picMkLst>
        </pc:picChg>
        <pc:picChg chg="mod">
          <ac:chgData name="Kelly Davis" userId="S::kelly.davis@connahsquayhs.org.uk::096ba659-84af-4938-bb69-cbee8d6cfa26" providerId="AD" clId="Web-{14BA3AB8-C5A3-64C9-9D47-F2774DBB3669}" dt="2024-04-05T19:06:15.175" v="2" actId="1076"/>
          <ac:picMkLst>
            <pc:docMk/>
            <pc:sldMk cId="2311717746" sldId="289"/>
            <ac:picMk id="11" creationId="{F317E444-1475-BBE2-60AB-B3C74D82E8C6}"/>
          </ac:picMkLst>
        </pc:picChg>
      </pc:sldChg>
    </pc:docChg>
  </pc:docChgLst>
  <pc:docChgLst>
    <pc:chgData name="Ciaran Sweeney" userId="S::ciaran.sweeney@connahsquayhs.org.uk::434508bb-cfb9-4061-9042-7bfc5b5d6289" providerId="AD" clId="Web-{2B0C82BE-C12D-3A27-EB72-B58CF140B6A6}"/>
    <pc:docChg chg="modSld">
      <pc:chgData name="Ciaran Sweeney" userId="S::ciaran.sweeney@connahsquayhs.org.uk::434508bb-cfb9-4061-9042-7bfc5b5d6289" providerId="AD" clId="Web-{2B0C82BE-C12D-3A27-EB72-B58CF140B6A6}" dt="2024-06-27T22:43:59.088" v="107" actId="20577"/>
      <pc:docMkLst>
        <pc:docMk/>
      </pc:docMkLst>
      <pc:sldChg chg="modSp">
        <pc:chgData name="Ciaran Sweeney" userId="S::ciaran.sweeney@connahsquayhs.org.uk::434508bb-cfb9-4061-9042-7bfc5b5d6289" providerId="AD" clId="Web-{2B0C82BE-C12D-3A27-EB72-B58CF140B6A6}" dt="2024-06-27T22:36:46.563" v="39" actId="20577"/>
        <pc:sldMkLst>
          <pc:docMk/>
          <pc:sldMk cId="1981651252" sldId="278"/>
        </pc:sldMkLst>
        <pc:spChg chg="mod">
          <ac:chgData name="Ciaran Sweeney" userId="S::ciaran.sweeney@connahsquayhs.org.uk::434508bb-cfb9-4061-9042-7bfc5b5d6289" providerId="AD" clId="Web-{2B0C82BE-C12D-3A27-EB72-B58CF140B6A6}" dt="2024-06-27T22:31:59.136" v="8" actId="20577"/>
          <ac:spMkLst>
            <pc:docMk/>
            <pc:sldMk cId="1981651252" sldId="278"/>
            <ac:spMk id="2" creationId="{B77F1C2E-7359-4E67-E2F1-060331D23AB7}"/>
          </ac:spMkLst>
        </pc:spChg>
        <pc:spChg chg="mod">
          <ac:chgData name="Ciaran Sweeney" userId="S::ciaran.sweeney@connahsquayhs.org.uk::434508bb-cfb9-4061-9042-7bfc5b5d6289" providerId="AD" clId="Web-{2B0C82BE-C12D-3A27-EB72-B58CF140B6A6}" dt="2024-06-27T22:36:46.563" v="39" actId="20577"/>
          <ac:spMkLst>
            <pc:docMk/>
            <pc:sldMk cId="1981651252" sldId="278"/>
            <ac:spMk id="4" creationId="{DF4B6647-26ED-AE4F-C7C6-F118FCC94D72}"/>
          </ac:spMkLst>
        </pc:spChg>
        <pc:spChg chg="mod">
          <ac:chgData name="Ciaran Sweeney" userId="S::ciaran.sweeney@connahsquayhs.org.uk::434508bb-cfb9-4061-9042-7bfc5b5d6289" providerId="AD" clId="Web-{2B0C82BE-C12D-3A27-EB72-B58CF140B6A6}" dt="2024-06-27T22:34:25.248" v="29" actId="20577"/>
          <ac:spMkLst>
            <pc:docMk/>
            <pc:sldMk cId="1981651252" sldId="278"/>
            <ac:spMk id="7" creationId="{2E5624FB-155B-4395-46B6-A4D8F5D58C9A}"/>
          </ac:spMkLst>
        </pc:spChg>
      </pc:sldChg>
      <pc:sldChg chg="modSp">
        <pc:chgData name="Ciaran Sweeney" userId="S::ciaran.sweeney@connahsquayhs.org.uk::434508bb-cfb9-4061-9042-7bfc5b5d6289" providerId="AD" clId="Web-{2B0C82BE-C12D-3A27-EB72-B58CF140B6A6}" dt="2024-06-27T22:40:59.678" v="100" actId="20577"/>
        <pc:sldMkLst>
          <pc:docMk/>
          <pc:sldMk cId="2744657230" sldId="279"/>
        </pc:sldMkLst>
        <pc:spChg chg="mod">
          <ac:chgData name="Ciaran Sweeney" userId="S::ciaran.sweeney@connahsquayhs.org.uk::434508bb-cfb9-4061-9042-7bfc5b5d6289" providerId="AD" clId="Web-{2B0C82BE-C12D-3A27-EB72-B58CF140B6A6}" dt="2024-06-27T22:40:45.271" v="87" actId="20577"/>
          <ac:spMkLst>
            <pc:docMk/>
            <pc:sldMk cId="2744657230" sldId="279"/>
            <ac:spMk id="2" creationId="{C65EE8F8-148F-B99E-40FA-43CE497387F7}"/>
          </ac:spMkLst>
        </pc:spChg>
        <pc:spChg chg="mod">
          <ac:chgData name="Ciaran Sweeney" userId="S::ciaran.sweeney@connahsquayhs.org.uk::434508bb-cfb9-4061-9042-7bfc5b5d6289" providerId="AD" clId="Web-{2B0C82BE-C12D-3A27-EB72-B58CF140B6A6}" dt="2024-06-27T22:40:51.147" v="91" actId="20577"/>
          <ac:spMkLst>
            <pc:docMk/>
            <pc:sldMk cId="2744657230" sldId="279"/>
            <ac:spMk id="4" creationId="{74C831F6-864D-BABA-AF92-E2DAAB3A976C}"/>
          </ac:spMkLst>
        </pc:spChg>
        <pc:spChg chg="mod">
          <ac:chgData name="Ciaran Sweeney" userId="S::ciaran.sweeney@connahsquayhs.org.uk::434508bb-cfb9-4061-9042-7bfc5b5d6289" providerId="AD" clId="Web-{2B0C82BE-C12D-3A27-EB72-B58CF140B6A6}" dt="2024-06-27T22:40:59.678" v="100" actId="20577"/>
          <ac:spMkLst>
            <pc:docMk/>
            <pc:sldMk cId="2744657230" sldId="279"/>
            <ac:spMk id="6" creationId="{BBFAC2B0-088A-A742-E984-08816EB2A534}"/>
          </ac:spMkLst>
        </pc:spChg>
        <pc:spChg chg="mod">
          <ac:chgData name="Ciaran Sweeney" userId="S::ciaran.sweeney@connahsquayhs.org.uk::434508bb-cfb9-4061-9042-7bfc5b5d6289" providerId="AD" clId="Web-{2B0C82BE-C12D-3A27-EB72-B58CF140B6A6}" dt="2024-06-27T22:40:34.240" v="71" actId="20577"/>
          <ac:spMkLst>
            <pc:docMk/>
            <pc:sldMk cId="2744657230" sldId="279"/>
            <ac:spMk id="9" creationId="{FAC0EE1F-6170-8836-2429-E17EDAC6A750}"/>
          </ac:spMkLst>
        </pc:spChg>
        <pc:spChg chg="mod">
          <ac:chgData name="Ciaran Sweeney" userId="S::ciaran.sweeney@connahsquayhs.org.uk::434508bb-cfb9-4061-9042-7bfc5b5d6289" providerId="AD" clId="Web-{2B0C82BE-C12D-3A27-EB72-B58CF140B6A6}" dt="2024-06-27T22:40:40.131" v="78" actId="20577"/>
          <ac:spMkLst>
            <pc:docMk/>
            <pc:sldMk cId="2744657230" sldId="279"/>
            <ac:spMk id="11" creationId="{BE434E36-C7AA-5216-328F-AB4594226D84}"/>
          </ac:spMkLst>
        </pc:spChg>
        <pc:spChg chg="mod">
          <ac:chgData name="Ciaran Sweeney" userId="S::ciaran.sweeney@connahsquayhs.org.uk::434508bb-cfb9-4061-9042-7bfc5b5d6289" providerId="AD" clId="Web-{2B0C82BE-C12D-3A27-EB72-B58CF140B6A6}" dt="2024-06-27T22:40:27.271" v="63"/>
          <ac:spMkLst>
            <pc:docMk/>
            <pc:sldMk cId="2744657230" sldId="279"/>
            <ac:spMk id="13" creationId="{12040E28-C6F5-B532-A029-B5A6A5E6B1EC}"/>
          </ac:spMkLst>
        </pc:spChg>
      </pc:sldChg>
      <pc:sldChg chg="modSp">
        <pc:chgData name="Ciaran Sweeney" userId="S::ciaran.sweeney@connahsquayhs.org.uk::434508bb-cfb9-4061-9042-7bfc5b5d6289" providerId="AD" clId="Web-{2B0C82BE-C12D-3A27-EB72-B58CF140B6A6}" dt="2024-06-27T22:43:59.088" v="107" actId="20577"/>
        <pc:sldMkLst>
          <pc:docMk/>
          <pc:sldMk cId="632769890" sldId="284"/>
        </pc:sldMkLst>
        <pc:spChg chg="mod">
          <ac:chgData name="Ciaran Sweeney" userId="S::ciaran.sweeney@connahsquayhs.org.uk::434508bb-cfb9-4061-9042-7bfc5b5d6289" providerId="AD" clId="Web-{2B0C82BE-C12D-3A27-EB72-B58CF140B6A6}" dt="2024-06-27T22:43:59.088" v="107" actId="20577"/>
          <ac:spMkLst>
            <pc:docMk/>
            <pc:sldMk cId="632769890" sldId="284"/>
            <ac:spMk id="2" creationId="{7E6C883F-1227-F311-38A5-B4E17D09B7AB}"/>
          </ac:spMkLst>
        </pc:spChg>
      </pc:sldChg>
    </pc:docChg>
  </pc:docChgLst>
  <pc:docChgLst>
    <pc:chgData name="Ciaran Sweeney" userId="S::ciaran.sweeney@connahsquayhs.org.uk::434508bb-cfb9-4061-9042-7bfc5b5d6289" providerId="AD" clId="Web-{41D7F2D2-43CA-F8E0-E4FA-6FBD1E685E05}"/>
    <pc:docChg chg="modSld">
      <pc:chgData name="Ciaran Sweeney" userId="S::ciaran.sweeney@connahsquayhs.org.uk::434508bb-cfb9-4061-9042-7bfc5b5d6289" providerId="AD" clId="Web-{41D7F2D2-43CA-F8E0-E4FA-6FBD1E685E05}" dt="2024-07-01T21:40:40.902" v="196" actId="20577"/>
      <pc:docMkLst>
        <pc:docMk/>
      </pc:docMkLst>
      <pc:sldChg chg="modSp">
        <pc:chgData name="Ciaran Sweeney" userId="S::ciaran.sweeney@connahsquayhs.org.uk::434508bb-cfb9-4061-9042-7bfc5b5d6289" providerId="AD" clId="Web-{41D7F2D2-43CA-F8E0-E4FA-6FBD1E685E05}" dt="2024-07-01T21:37:18.128" v="172" actId="14100"/>
        <pc:sldMkLst>
          <pc:docMk/>
          <pc:sldMk cId="1981651252" sldId="278"/>
        </pc:sldMkLst>
        <pc:spChg chg="mod">
          <ac:chgData name="Ciaran Sweeney" userId="S::ciaran.sweeney@connahsquayhs.org.uk::434508bb-cfb9-4061-9042-7bfc5b5d6289" providerId="AD" clId="Web-{41D7F2D2-43CA-F8E0-E4FA-6FBD1E685E05}" dt="2024-07-01T21:36:00.016" v="150" actId="20577"/>
          <ac:spMkLst>
            <pc:docMk/>
            <pc:sldMk cId="1981651252" sldId="278"/>
            <ac:spMk id="4" creationId="{DF4B6647-26ED-AE4F-C7C6-F118FCC94D72}"/>
          </ac:spMkLst>
        </pc:spChg>
        <pc:spChg chg="mod">
          <ac:chgData name="Ciaran Sweeney" userId="S::ciaran.sweeney@connahsquayhs.org.uk::434508bb-cfb9-4061-9042-7bfc5b5d6289" providerId="AD" clId="Web-{41D7F2D2-43CA-F8E0-E4FA-6FBD1E685E05}" dt="2024-07-01T21:30:23.001" v="121" actId="20577"/>
          <ac:spMkLst>
            <pc:docMk/>
            <pc:sldMk cId="1981651252" sldId="278"/>
            <ac:spMk id="7" creationId="{2E5624FB-155B-4395-46B6-A4D8F5D58C9A}"/>
          </ac:spMkLst>
        </pc:spChg>
        <pc:spChg chg="mod">
          <ac:chgData name="Ciaran Sweeney" userId="S::ciaran.sweeney@connahsquayhs.org.uk::434508bb-cfb9-4061-9042-7bfc5b5d6289" providerId="AD" clId="Web-{41D7F2D2-43CA-F8E0-E4FA-6FBD1E685E05}" dt="2024-07-01T21:37:18.128" v="172" actId="14100"/>
          <ac:spMkLst>
            <pc:docMk/>
            <pc:sldMk cId="1981651252" sldId="278"/>
            <ac:spMk id="8" creationId="{D9F63377-DD1C-4BBD-5D28-6BF14622536D}"/>
          </ac:spMkLst>
        </pc:spChg>
      </pc:sldChg>
      <pc:sldChg chg="modSp">
        <pc:chgData name="Ciaran Sweeney" userId="S::ciaran.sweeney@connahsquayhs.org.uk::434508bb-cfb9-4061-9042-7bfc5b5d6289" providerId="AD" clId="Web-{41D7F2D2-43CA-F8E0-E4FA-6FBD1E685E05}" dt="2024-07-01T21:29:10.921" v="119" actId="20577"/>
        <pc:sldMkLst>
          <pc:docMk/>
          <pc:sldMk cId="2458432041" sldId="280"/>
        </pc:sldMkLst>
        <pc:spChg chg="mod">
          <ac:chgData name="Ciaran Sweeney" userId="S::ciaran.sweeney@connahsquayhs.org.uk::434508bb-cfb9-4061-9042-7bfc5b5d6289" providerId="AD" clId="Web-{41D7F2D2-43CA-F8E0-E4FA-6FBD1E685E05}" dt="2024-07-01T21:29:07.436" v="118" actId="20577"/>
          <ac:spMkLst>
            <pc:docMk/>
            <pc:sldMk cId="2458432041" sldId="280"/>
            <ac:spMk id="2" creationId="{92C753A5-51E1-7A44-E9A0-95DE87F723AA}"/>
          </ac:spMkLst>
        </pc:spChg>
        <pc:spChg chg="mod">
          <ac:chgData name="Ciaran Sweeney" userId="S::ciaran.sweeney@connahsquayhs.org.uk::434508bb-cfb9-4061-9042-7bfc5b5d6289" providerId="AD" clId="Web-{41D7F2D2-43CA-F8E0-E4FA-6FBD1E685E05}" dt="2024-07-01T21:27:46.839" v="89" actId="20577"/>
          <ac:spMkLst>
            <pc:docMk/>
            <pc:sldMk cId="2458432041" sldId="280"/>
            <ac:spMk id="3" creationId="{4DCACD9D-747D-8730-D752-62E05D93C009}"/>
          </ac:spMkLst>
        </pc:spChg>
        <pc:spChg chg="mod">
          <ac:chgData name="Ciaran Sweeney" userId="S::ciaran.sweeney@connahsquayhs.org.uk::434508bb-cfb9-4061-9042-7bfc5b5d6289" providerId="AD" clId="Web-{41D7F2D2-43CA-F8E0-E4FA-6FBD1E685E05}" dt="2024-07-01T21:28:12.653" v="104" actId="20577"/>
          <ac:spMkLst>
            <pc:docMk/>
            <pc:sldMk cId="2458432041" sldId="280"/>
            <ac:spMk id="4" creationId="{66E28811-6CF4-4835-F7D4-91B453BC0A64}"/>
          </ac:spMkLst>
        </pc:spChg>
        <pc:spChg chg="mod">
          <ac:chgData name="Ciaran Sweeney" userId="S::ciaran.sweeney@connahsquayhs.org.uk::434508bb-cfb9-4061-9042-7bfc5b5d6289" providerId="AD" clId="Web-{41D7F2D2-43CA-F8E0-E4FA-6FBD1E685E05}" dt="2024-07-01T21:28:17.184" v="105" actId="20577"/>
          <ac:spMkLst>
            <pc:docMk/>
            <pc:sldMk cId="2458432041" sldId="280"/>
            <ac:spMk id="5" creationId="{B21294D3-126A-E4A2-9988-FAF78C7B7328}"/>
          </ac:spMkLst>
        </pc:spChg>
        <pc:spChg chg="mod">
          <ac:chgData name="Ciaran Sweeney" userId="S::ciaran.sweeney@connahsquayhs.org.uk::434508bb-cfb9-4061-9042-7bfc5b5d6289" providerId="AD" clId="Web-{41D7F2D2-43CA-F8E0-E4FA-6FBD1E685E05}" dt="2024-07-01T21:29:10.921" v="119" actId="20577"/>
          <ac:spMkLst>
            <pc:docMk/>
            <pc:sldMk cId="2458432041" sldId="280"/>
            <ac:spMk id="6" creationId="{25C07CEA-84F6-8C26-6F95-D4919D0C9E00}"/>
          </ac:spMkLst>
        </pc:spChg>
        <pc:spChg chg="mod">
          <ac:chgData name="Ciaran Sweeney" userId="S::ciaran.sweeney@connahsquayhs.org.uk::434508bb-cfb9-4061-9042-7bfc5b5d6289" providerId="AD" clId="Web-{41D7F2D2-43CA-F8E0-E4FA-6FBD1E685E05}" dt="2024-07-01T21:28:08.715" v="103" actId="20577"/>
          <ac:spMkLst>
            <pc:docMk/>
            <pc:sldMk cId="2458432041" sldId="280"/>
            <ac:spMk id="7" creationId="{BDD7FD74-35A3-EF60-F452-855DE37DE23F}"/>
          </ac:spMkLst>
        </pc:spChg>
        <pc:spChg chg="mod">
          <ac:chgData name="Ciaran Sweeney" userId="S::ciaran.sweeney@connahsquayhs.org.uk::434508bb-cfb9-4061-9042-7bfc5b5d6289" providerId="AD" clId="Web-{41D7F2D2-43CA-F8E0-E4FA-6FBD1E685E05}" dt="2024-07-01T21:29:03.233" v="116" actId="20577"/>
          <ac:spMkLst>
            <pc:docMk/>
            <pc:sldMk cId="2458432041" sldId="280"/>
            <ac:spMk id="8" creationId="{97EB6683-88F8-01FA-20AA-E88062DEF1CC}"/>
          </ac:spMkLst>
        </pc:spChg>
        <pc:spChg chg="mod">
          <ac:chgData name="Ciaran Sweeney" userId="S::ciaran.sweeney@connahsquayhs.org.uk::434508bb-cfb9-4061-9042-7bfc5b5d6289" providerId="AD" clId="Web-{41D7F2D2-43CA-F8E0-E4FA-6FBD1E685E05}" dt="2024-07-01T21:29:00.076" v="114" actId="20577"/>
          <ac:spMkLst>
            <pc:docMk/>
            <pc:sldMk cId="2458432041" sldId="280"/>
            <ac:spMk id="9" creationId="{EB471203-1AAC-9AB9-5F39-2F8AA3FA98B7}"/>
          </ac:spMkLst>
        </pc:spChg>
      </pc:sldChg>
      <pc:sldChg chg="modSp">
        <pc:chgData name="Ciaran Sweeney" userId="S::ciaran.sweeney@connahsquayhs.org.uk::434508bb-cfb9-4061-9042-7bfc5b5d6289" providerId="AD" clId="Web-{41D7F2D2-43CA-F8E0-E4FA-6FBD1E685E05}" dt="2024-07-01T21:40:40.902" v="196" actId="20577"/>
        <pc:sldMkLst>
          <pc:docMk/>
          <pc:sldMk cId="3785915959" sldId="282"/>
        </pc:sldMkLst>
        <pc:spChg chg="mod">
          <ac:chgData name="Ciaran Sweeney" userId="S::ciaran.sweeney@connahsquayhs.org.uk::434508bb-cfb9-4061-9042-7bfc5b5d6289" providerId="AD" clId="Web-{41D7F2D2-43CA-F8E0-E4FA-6FBD1E685E05}" dt="2024-07-01T21:40:40.902" v="196" actId="20577"/>
          <ac:spMkLst>
            <pc:docMk/>
            <pc:sldMk cId="3785915959" sldId="282"/>
            <ac:spMk id="2" creationId="{FF1F1BCE-76F1-3B00-C414-643188F0671E}"/>
          </ac:spMkLst>
        </pc:spChg>
      </pc:sldChg>
      <pc:sldChg chg="modSp">
        <pc:chgData name="Ciaran Sweeney" userId="S::ciaran.sweeney@connahsquayhs.org.uk::434508bb-cfb9-4061-9042-7bfc5b5d6289" providerId="AD" clId="Web-{41D7F2D2-43CA-F8E0-E4FA-6FBD1E685E05}" dt="2024-07-01T21:38:07.599" v="185" actId="20577"/>
        <pc:sldMkLst>
          <pc:docMk/>
          <pc:sldMk cId="632769890" sldId="284"/>
        </pc:sldMkLst>
        <pc:spChg chg="mod">
          <ac:chgData name="Ciaran Sweeney" userId="S::ciaran.sweeney@connahsquayhs.org.uk::434508bb-cfb9-4061-9042-7bfc5b5d6289" providerId="AD" clId="Web-{41D7F2D2-43CA-F8E0-E4FA-6FBD1E685E05}" dt="2024-07-01T21:37:59.145" v="181" actId="14100"/>
          <ac:spMkLst>
            <pc:docMk/>
            <pc:sldMk cId="632769890" sldId="284"/>
            <ac:spMk id="2" creationId="{7E6C883F-1227-F311-38A5-B4E17D09B7AB}"/>
          </ac:spMkLst>
        </pc:spChg>
        <pc:spChg chg="mod">
          <ac:chgData name="Ciaran Sweeney" userId="S::ciaran.sweeney@connahsquayhs.org.uk::434508bb-cfb9-4061-9042-7bfc5b5d6289" providerId="AD" clId="Web-{41D7F2D2-43CA-F8E0-E4FA-6FBD1E685E05}" dt="2024-07-01T21:37:55.411" v="179" actId="14100"/>
          <ac:spMkLst>
            <pc:docMk/>
            <pc:sldMk cId="632769890" sldId="284"/>
            <ac:spMk id="4" creationId="{235860F6-C416-1E2E-120E-314D539F4A7E}"/>
          </ac:spMkLst>
        </pc:spChg>
        <pc:spChg chg="mod">
          <ac:chgData name="Ciaran Sweeney" userId="S::ciaran.sweeney@connahsquayhs.org.uk::434508bb-cfb9-4061-9042-7bfc5b5d6289" providerId="AD" clId="Web-{41D7F2D2-43CA-F8E0-E4FA-6FBD1E685E05}" dt="2024-07-01T21:37:57.083" v="180" actId="1076"/>
          <ac:spMkLst>
            <pc:docMk/>
            <pc:sldMk cId="632769890" sldId="284"/>
            <ac:spMk id="5" creationId="{AC425D63-3C70-EBFA-F9DF-7D1D6C745018}"/>
          </ac:spMkLst>
        </pc:spChg>
        <pc:spChg chg="mod">
          <ac:chgData name="Ciaran Sweeney" userId="S::ciaran.sweeney@connahsquayhs.org.uk::434508bb-cfb9-4061-9042-7bfc5b5d6289" providerId="AD" clId="Web-{41D7F2D2-43CA-F8E0-E4FA-6FBD1E685E05}" dt="2024-07-01T21:18:27.705" v="50" actId="20577"/>
          <ac:spMkLst>
            <pc:docMk/>
            <pc:sldMk cId="632769890" sldId="284"/>
            <ac:spMk id="9" creationId="{E5C5155A-67AA-9F8F-5734-B567AC294D97}"/>
          </ac:spMkLst>
        </pc:spChg>
        <pc:spChg chg="mod">
          <ac:chgData name="Ciaran Sweeney" userId="S::ciaran.sweeney@connahsquayhs.org.uk::434508bb-cfb9-4061-9042-7bfc5b5d6289" providerId="AD" clId="Web-{41D7F2D2-43CA-F8E0-E4FA-6FBD1E685E05}" dt="2024-07-01T21:38:07.599" v="185" actId="20577"/>
          <ac:spMkLst>
            <pc:docMk/>
            <pc:sldMk cId="632769890" sldId="284"/>
            <ac:spMk id="11" creationId="{73CA8E55-50A9-4198-412B-A239F349004B}"/>
          </ac:spMkLst>
        </pc:spChg>
      </pc:sldChg>
    </pc:docChg>
  </pc:docChgLst>
  <pc:docChgLst>
    <pc:chgData name="Ciaran Sweeney" userId="S::ciaran.sweeney@connahsquayhs.org.uk::434508bb-cfb9-4061-9042-7bfc5b5d6289" providerId="AD" clId="Web-{16B08C76-CADF-2F56-E127-90AA20F54A0F}"/>
    <pc:docChg chg="modSld">
      <pc:chgData name="Ciaran Sweeney" userId="S::ciaran.sweeney@connahsquayhs.org.uk::434508bb-cfb9-4061-9042-7bfc5b5d6289" providerId="AD" clId="Web-{16B08C76-CADF-2F56-E127-90AA20F54A0F}" dt="2024-06-27T13:48:33.890" v="5" actId="20577"/>
      <pc:docMkLst>
        <pc:docMk/>
      </pc:docMkLst>
      <pc:sldChg chg="modSp">
        <pc:chgData name="Ciaran Sweeney" userId="S::ciaran.sweeney@connahsquayhs.org.uk::434508bb-cfb9-4061-9042-7bfc5b5d6289" providerId="AD" clId="Web-{16B08C76-CADF-2F56-E127-90AA20F54A0F}" dt="2024-06-27T13:48:33.890" v="5" actId="20577"/>
        <pc:sldMkLst>
          <pc:docMk/>
          <pc:sldMk cId="2311717746" sldId="289"/>
        </pc:sldMkLst>
        <pc:spChg chg="mod">
          <ac:chgData name="Ciaran Sweeney" userId="S::ciaran.sweeney@connahsquayhs.org.uk::434508bb-cfb9-4061-9042-7bfc5b5d6289" providerId="AD" clId="Web-{16B08C76-CADF-2F56-E127-90AA20F54A0F}" dt="2024-06-27T13:48:27.936" v="1" actId="20577"/>
          <ac:spMkLst>
            <pc:docMk/>
            <pc:sldMk cId="2311717746" sldId="289"/>
            <ac:spMk id="2" creationId="{00000000-0000-0000-0000-000000000000}"/>
          </ac:spMkLst>
        </pc:spChg>
        <pc:spChg chg="mod">
          <ac:chgData name="Ciaran Sweeney" userId="S::ciaran.sweeney@connahsquayhs.org.uk::434508bb-cfb9-4061-9042-7bfc5b5d6289" providerId="AD" clId="Web-{16B08C76-CADF-2F56-E127-90AA20F54A0F}" dt="2024-06-27T13:48:33.890" v="5" actId="20577"/>
          <ac:spMkLst>
            <pc:docMk/>
            <pc:sldMk cId="2311717746" sldId="289"/>
            <ac:spMk id="4" creationId="{00000000-0000-0000-0000-000000000000}"/>
          </ac:spMkLst>
        </pc:spChg>
      </pc:sldChg>
    </pc:docChg>
  </pc:docChgLst>
  <pc:docChgLst>
    <pc:chgData name="Ciaran Sweeney" userId="S::ciaran.sweeney@connahsquayhs.org.uk::434508bb-cfb9-4061-9042-7bfc5b5d6289" providerId="AD" clId="Web-{98F0E59C-4C6A-491F-DEAA-A1152159BF04}"/>
    <pc:docChg chg="modSld">
      <pc:chgData name="Ciaran Sweeney" userId="S::ciaran.sweeney@connahsquayhs.org.uk::434508bb-cfb9-4061-9042-7bfc5b5d6289" providerId="AD" clId="Web-{98F0E59C-4C6A-491F-DEAA-A1152159BF04}" dt="2024-07-10T21:26:59.923" v="53" actId="20577"/>
      <pc:docMkLst>
        <pc:docMk/>
      </pc:docMkLst>
      <pc:sldChg chg="addSp delSp modSp">
        <pc:chgData name="Ciaran Sweeney" userId="S::ciaran.sweeney@connahsquayhs.org.uk::434508bb-cfb9-4061-9042-7bfc5b5d6289" providerId="AD" clId="Web-{98F0E59C-4C6A-491F-DEAA-A1152159BF04}" dt="2024-07-10T21:26:59.923" v="53" actId="20577"/>
        <pc:sldMkLst>
          <pc:docMk/>
          <pc:sldMk cId="3785915959" sldId="282"/>
        </pc:sldMkLst>
        <pc:spChg chg="mod">
          <ac:chgData name="Ciaran Sweeney" userId="S::ciaran.sweeney@connahsquayhs.org.uk::434508bb-cfb9-4061-9042-7bfc5b5d6289" providerId="AD" clId="Web-{98F0E59C-4C6A-491F-DEAA-A1152159BF04}" dt="2024-07-10T20:57:45.496" v="0" actId="20577"/>
          <ac:spMkLst>
            <pc:docMk/>
            <pc:sldMk cId="3785915959" sldId="282"/>
            <ac:spMk id="2" creationId="{FF1F1BCE-76F1-3B00-C414-643188F0671E}"/>
          </ac:spMkLst>
        </pc:spChg>
        <pc:spChg chg="mod">
          <ac:chgData name="Ciaran Sweeney" userId="S::ciaran.sweeney@connahsquayhs.org.uk::434508bb-cfb9-4061-9042-7bfc5b5d6289" providerId="AD" clId="Web-{98F0E59C-4C6A-491F-DEAA-A1152159BF04}" dt="2024-07-10T21:26:57.486" v="52" actId="20577"/>
          <ac:spMkLst>
            <pc:docMk/>
            <pc:sldMk cId="3785915959" sldId="282"/>
            <ac:spMk id="4" creationId="{F5F439B9-3B25-1165-7EFF-B0C4845E1093}"/>
          </ac:spMkLst>
        </pc:spChg>
        <pc:spChg chg="mod">
          <ac:chgData name="Ciaran Sweeney" userId="S::ciaran.sweeney@connahsquayhs.org.uk::434508bb-cfb9-4061-9042-7bfc5b5d6289" providerId="AD" clId="Web-{98F0E59C-4C6A-491F-DEAA-A1152159BF04}" dt="2024-07-10T21:26:59.923" v="53" actId="20577"/>
          <ac:spMkLst>
            <pc:docMk/>
            <pc:sldMk cId="3785915959" sldId="282"/>
            <ac:spMk id="6" creationId="{D4E2F972-71C4-0D1E-4E4D-CE4124B29869}"/>
          </ac:spMkLst>
        </pc:spChg>
        <pc:graphicFrameChg chg="add del mod">
          <ac:chgData name="Ciaran Sweeney" userId="S::ciaran.sweeney@connahsquayhs.org.uk::434508bb-cfb9-4061-9042-7bfc5b5d6289" providerId="AD" clId="Web-{98F0E59C-4C6A-491F-DEAA-A1152159BF04}" dt="2024-07-10T21:25:29.561" v="4"/>
          <ac:graphicFrameMkLst>
            <pc:docMk/>
            <pc:sldMk cId="3785915959" sldId="282"/>
            <ac:graphicFrameMk id="10" creationId="{326EEED6-2F06-1F81-E0FD-116BFAEE002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a:xfrm>
            <a:off x="6494545" y="6660145"/>
            <a:ext cx="4080588" cy="522000"/>
          </a:xfrm>
        </p:spPr>
        <p:txBody>
          <a:bodyPr/>
          <a:lstStyle/>
          <a:p>
            <a:r>
              <a:rPr lang="en-GB" sz="2400" dirty="0">
                <a:latin typeface="MASSILIA VF"/>
              </a:rPr>
              <a:t>LJ3 Volunteering in Uganda</a:t>
            </a:r>
            <a:endParaRPr lang="en-GB" sz="2400"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FB9F53"/>
                </a:solidFill>
              </a:rPr>
              <a:t>Curriculum for Wales Scheme of Learning:</a:t>
            </a:r>
            <a:br>
              <a:rPr lang="en-US" dirty="0">
                <a:solidFill>
                  <a:srgbClr val="FB9F53"/>
                </a:solidFill>
              </a:rPr>
            </a:br>
            <a:r>
              <a:rPr lang="en-US" dirty="0">
                <a:solidFill>
                  <a:srgbClr val="FB9F53"/>
                </a:solidFill>
              </a:rPr>
              <a:t>LLC- </a:t>
            </a:r>
            <a:r>
              <a:rPr lang="en-US" dirty="0">
                <a:solidFill>
                  <a:schemeClr val="tx1"/>
                </a:solidFill>
              </a:rPr>
              <a:t>Languages</a:t>
            </a:r>
          </a:p>
        </p:txBody>
      </p:sp>
      <p:pic>
        <p:nvPicPr>
          <p:cNvPr id="10" name="Picture 9" descr="A white outline of a dragon&#10;&#10;Description automatically generated">
            <a:extLst>
              <a:ext uri="{FF2B5EF4-FFF2-40B4-BE49-F238E27FC236}">
                <a16:creationId xmlns:a16="http://schemas.microsoft.com/office/drawing/2014/main" id="{6CC4190B-D257-1A85-BF65-1FFC44DDB786}"/>
              </a:ext>
            </a:extLst>
          </p:cNvPr>
          <p:cNvPicPr>
            <a:picLocks noChangeAspect="1"/>
          </p:cNvPicPr>
          <p:nvPr/>
        </p:nvPicPr>
        <p:blipFill>
          <a:blip r:embed="rId2"/>
          <a:stretch>
            <a:fillRect/>
          </a:stretch>
        </p:blipFill>
        <p:spPr>
          <a:xfrm>
            <a:off x="5978745" y="1108"/>
            <a:ext cx="2438849" cy="2438849"/>
          </a:xfrm>
          <a:prstGeom prst="rect">
            <a:avLst/>
          </a:prstGeom>
        </p:spPr>
      </p:pic>
      <p:pic>
        <p:nvPicPr>
          <p:cNvPr id="11" name="Picture 10" descr="A white line drawing of a globe with a speech bubble&#10;&#10;Description automatically generated">
            <a:extLst>
              <a:ext uri="{FF2B5EF4-FFF2-40B4-BE49-F238E27FC236}">
                <a16:creationId xmlns:a16="http://schemas.microsoft.com/office/drawing/2014/main" id="{F317E444-1475-BBE2-60AB-B3C74D82E8C6}"/>
              </a:ext>
            </a:extLst>
          </p:cNvPr>
          <p:cNvPicPr>
            <a:picLocks noChangeAspect="1"/>
          </p:cNvPicPr>
          <p:nvPr/>
        </p:nvPicPr>
        <p:blipFill>
          <a:blip r:embed="rId3"/>
          <a:stretch>
            <a:fillRect/>
          </a:stretch>
        </p:blipFill>
        <p:spPr>
          <a:xfrm>
            <a:off x="7446860" y="1255517"/>
            <a:ext cx="2845956" cy="2813287"/>
          </a:xfrm>
          <a:prstGeom prst="rect">
            <a:avLst/>
          </a:prstGeom>
        </p:spPr>
      </p:pic>
    </p:spTree>
    <p:extLst>
      <p:ext uri="{BB962C8B-B14F-4D97-AF65-F5344CB8AC3E}">
        <p14:creationId xmlns:p14="http://schemas.microsoft.com/office/powerpoint/2010/main" val="231171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Autofit/>
          </a:bodyPr>
          <a:lstStyle/>
          <a:p>
            <a:r>
              <a:rPr lang="en-US" dirty="0">
                <a:latin typeface="MASSILIA VF"/>
              </a:rPr>
              <a:t>The vision for "French LJ3" encompasses the following goals:</a:t>
            </a:r>
          </a:p>
          <a:p>
            <a:pPr marL="285750" indent="-285750">
              <a:buFont typeface="Arial"/>
              <a:buChar char="•"/>
            </a:pPr>
            <a:r>
              <a:rPr lang="en-US" b="1" dirty="0">
                <a:latin typeface="MASSILIA VF"/>
              </a:rPr>
              <a:t>Enhancing Language Proficiency</a:t>
            </a:r>
            <a:r>
              <a:rPr lang="en-US" dirty="0">
                <a:latin typeface="MASSILIA VF"/>
              </a:rPr>
              <a:t>: Developing effective and confident communication in complex and varied situations.</a:t>
            </a:r>
          </a:p>
          <a:p>
            <a:pPr marL="285750" indent="-285750">
              <a:buFont typeface="Arial"/>
              <a:buChar char="•"/>
            </a:pPr>
            <a:r>
              <a:rPr lang="en-US" b="1" dirty="0">
                <a:latin typeface="MASSILIA VF"/>
              </a:rPr>
              <a:t>Mastering Complex Grammar and Syntax</a:t>
            </a:r>
            <a:r>
              <a:rPr lang="en-US" dirty="0">
                <a:latin typeface="MASSILIA VF"/>
              </a:rPr>
              <a:t>: Deepening understanding and use of advanced grammatical structures and syntax.</a:t>
            </a:r>
          </a:p>
          <a:p>
            <a:pPr marL="285750" indent="-285750">
              <a:buFont typeface="Arial"/>
              <a:buChar char="•"/>
            </a:pPr>
            <a:r>
              <a:rPr lang="en-US" b="1" dirty="0">
                <a:latin typeface="MASSILIA VF"/>
              </a:rPr>
              <a:t>Expanding Cultural Competence</a:t>
            </a:r>
            <a:r>
              <a:rPr lang="en-US" dirty="0">
                <a:latin typeface="MASSILIA VF"/>
              </a:rPr>
              <a:t>: Deepening cultural awareness and understanding through immersive and experiential learning.</a:t>
            </a:r>
          </a:p>
          <a:p>
            <a:pPr marL="285750" indent="-285750">
              <a:buFont typeface="Arial"/>
              <a:buChar char="•"/>
            </a:pPr>
            <a:r>
              <a:rPr lang="en-US" b="1" dirty="0">
                <a:latin typeface="MASSILIA VF"/>
              </a:rPr>
              <a:t>Promoting Autonomy in Language Learning</a:t>
            </a:r>
            <a:r>
              <a:rPr lang="en-US" dirty="0">
                <a:latin typeface="MASSILIA VF"/>
              </a:rPr>
              <a:t>: Encouraging ownership of the language learning journey and autonomous use of French.</a:t>
            </a:r>
          </a:p>
          <a:p>
            <a:pPr marL="285750" indent="-285750">
              <a:buFont typeface="Arial"/>
              <a:buChar char="•"/>
            </a:pPr>
            <a:r>
              <a:rPr lang="en-US" b="1" dirty="0">
                <a:latin typeface="MASSILIA VF"/>
              </a:rPr>
              <a:t>Developing Critical Thinking and Problem-Solving Skills</a:t>
            </a:r>
            <a:r>
              <a:rPr lang="en-US" dirty="0">
                <a:latin typeface="MASSILIA VF"/>
              </a:rPr>
              <a:t>: Enhancing critical thinking and problem-solving abilities through meaningful tasks.</a:t>
            </a:r>
          </a:p>
          <a:p>
            <a:pPr marL="285750" indent="-285750">
              <a:buFont typeface="Arial"/>
              <a:buChar char="•"/>
            </a:pPr>
            <a:r>
              <a:rPr lang="en-US" b="1" dirty="0">
                <a:latin typeface="MASSILIA VF"/>
              </a:rPr>
              <a:t>Building Confidence and Fluency</a:t>
            </a:r>
            <a:r>
              <a:rPr lang="en-US" dirty="0">
                <a:latin typeface="MASSILIA VF"/>
              </a:rPr>
              <a:t>: Further developing confidence and fluency in diverse and challenging situations.</a:t>
            </a:r>
          </a:p>
          <a:p>
            <a:r>
              <a:rPr lang="en-US" dirty="0">
                <a:latin typeface="MASSILIA VF"/>
              </a:rPr>
              <a:t>By achieving these objectives, "French LJ3" aims to empower students to use French with increased confidence and sophistication, preparing them for advanced language use in academic, professional, and personal contexts.</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800" dirty="0">
                <a:latin typeface="MASSILIA VF"/>
              </a:rPr>
              <a:t>LJ3 </a:t>
            </a:r>
            <a:r>
              <a:rPr lang="en-US" sz="1800" dirty="0" err="1">
                <a:latin typeface="MASSILIA VF"/>
              </a:rPr>
              <a:t>emphasises</a:t>
            </a:r>
            <a:r>
              <a:rPr lang="en-US" sz="1800" dirty="0">
                <a:latin typeface="MASSILIA VF"/>
              </a:rPr>
              <a:t> the importance of understanding and comparing different cultures and educational systems, fostering global awareness and empathy.</a:t>
            </a:r>
            <a:endParaRPr lang="en-US" sz="1800"/>
          </a:p>
          <a:p>
            <a:endParaRPr lang="en-US" sz="18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2400" b="0" dirty="0">
                <a:solidFill>
                  <a:srgbClr val="006758"/>
                </a:solidFill>
                <a:latin typeface="MASSILIA VF"/>
              </a:rPr>
              <a:t>Languages Connect Us</a:t>
            </a:r>
            <a:endParaRPr lang="en-US" sz="2400">
              <a:latin typeface="MASSILIA VF"/>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600" b="0" dirty="0">
                <a:solidFill>
                  <a:srgbClr val="006758"/>
                </a:solidFill>
                <a:latin typeface="MASSILIA VF"/>
              </a:rPr>
              <a:t>Expressing Ourselves Through Languages is Key to Communication</a:t>
            </a:r>
            <a:endParaRPr lang="en-US" sz="1600">
              <a:latin typeface="MASSILIA VF"/>
            </a:endParaRP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400" b="0" dirty="0">
                <a:solidFill>
                  <a:srgbClr val="006758"/>
                </a:solidFill>
                <a:latin typeface="MASSILIA VF"/>
              </a:rPr>
              <a:t>Understanding Languages is Key to Understanding the World Around Us</a:t>
            </a:r>
            <a:endParaRPr lang="en-US" sz="1400">
              <a:latin typeface="MASSILIA VF"/>
            </a:endParaRP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800" dirty="0">
                <a:latin typeface="MASSILIA VF"/>
              </a:rPr>
              <a:t>Tasks like planning a trip and analyzing international texts help learners understand the practical applications of language in a global context.</a:t>
            </a:r>
            <a:endParaRPr lang="en-US" sz="1800" dirty="0"/>
          </a:p>
          <a:p>
            <a:endParaRPr lang="en-US" sz="18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600" b="0" dirty="0">
                <a:solidFill>
                  <a:srgbClr val="006758"/>
                </a:solidFill>
                <a:latin typeface="MASSILIA VF"/>
              </a:rPr>
              <a:t>Literature Fires Imagination and Inspires Creativity</a:t>
            </a:r>
            <a:endParaRPr lang="en-US" sz="1600">
              <a:latin typeface="MASSILIA VF"/>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sz="1800" dirty="0">
                <a:latin typeface="MASSILIA VF"/>
              </a:rPr>
              <a:t>Activities such as writing travel plans and discussing school differences enhance learners' ability to communicate effectively in both written and spoken forms.</a:t>
            </a:r>
            <a:endParaRPr lang="en-US" sz="1800" dirty="0"/>
          </a:p>
          <a:p>
            <a:endParaRPr lang="en-US" sz="18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r>
              <a:rPr lang="en-US" sz="1800" dirty="0">
                <a:latin typeface="MASSILIA VF"/>
              </a:rPr>
              <a:t>Analyzing and improving texts like the Red Cross bulletin engages learners in critical thinking and creative writing, fostering imagination and innovation.</a:t>
            </a:r>
            <a:endParaRPr lang="en-US" sz="1800" dirty="0"/>
          </a:p>
          <a:p>
            <a:endParaRPr lang="en-US" sz="18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dirty="0"/>
              <a:t>Ethical, informed citizens</a:t>
            </a:r>
            <a:endParaRPr lang="en-US" dirty="0"/>
          </a:p>
          <a:p>
            <a:r>
              <a:rPr lang="en-GB" sz="900" b="1" dirty="0">
                <a:latin typeface="MASSILIA VF"/>
              </a:rPr>
              <a:t>What will I learn (Amcan)?</a:t>
            </a:r>
            <a:r>
              <a:rPr lang="en-GB" sz="900" dirty="0">
                <a:latin typeface="MASSILIA VF"/>
              </a:rPr>
              <a:t>: Planning a trip to Uganda exposes learners to global perspectives and cultural awareness, fostering informed citizenship.</a:t>
            </a:r>
            <a:endParaRPr lang="en-GB" dirty="0"/>
          </a:p>
          <a:p>
            <a:r>
              <a:rPr lang="en-GB" dirty="0"/>
              <a:t>Enterprising, creative contributors</a:t>
            </a:r>
          </a:p>
          <a:p>
            <a:r>
              <a:rPr lang="en-GB" sz="900" b="1" dirty="0">
                <a:latin typeface="MASSILIA VF"/>
              </a:rPr>
              <a:t>How will I showcase what I have learned?</a:t>
            </a:r>
            <a:r>
              <a:rPr lang="en-GB" sz="900" dirty="0">
                <a:latin typeface="MASSILIA VF"/>
              </a:rPr>
              <a:t>: Creating a passport and planning travel are tasks that require creativity and initiative. These tasks push learners to think outside the box and apply their knowledge in practical ways.</a:t>
            </a:r>
            <a:endParaRPr lang="en-GB" dirty="0"/>
          </a:p>
          <a:p>
            <a:r>
              <a:rPr lang="en-GB" dirty="0"/>
              <a:t>Ethical, informed citizens</a:t>
            </a:r>
            <a:endParaRPr lang="en-GB" sz="900" dirty="0">
              <a:latin typeface="MASSILIA VF"/>
            </a:endParaRPr>
          </a:p>
          <a:p>
            <a:r>
              <a:rPr lang="en-GB" sz="900" b="1" dirty="0">
                <a:latin typeface="MASSILIA VF"/>
              </a:rPr>
              <a:t>What will I learn (Amcan)?</a:t>
            </a:r>
            <a:r>
              <a:rPr lang="en-GB" sz="900" dirty="0">
                <a:latin typeface="MASSILIA VF"/>
              </a:rPr>
              <a:t>: Planning a trip to Uganda exposes learners to global perspectives and cultural awareness, fostering informed citizenship.</a:t>
            </a:r>
            <a:endParaRPr lang="en-GB" dirty="0"/>
          </a:p>
          <a:p>
            <a:pPr marL="285750" indent="-285750">
              <a:buFont typeface="Arial"/>
              <a:buChar char="•"/>
            </a:pPr>
            <a:endParaRPr lang="en-GB" sz="900" dirty="0">
              <a:latin typeface="MASSILIA VF"/>
            </a:endParaRPr>
          </a:p>
          <a:p>
            <a:endParaRPr lang="en-GB" sz="900" dirty="0"/>
          </a:p>
          <a:p>
            <a:pPr marL="285750" indent="-285750">
              <a:buFont typeface="Arial"/>
              <a:buChar char="•"/>
            </a:pPr>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100" b="1" dirty="0">
                <a:latin typeface="MASSILIA VF"/>
              </a:rPr>
              <a:t>Writing Communication</a:t>
            </a:r>
            <a:r>
              <a:rPr lang="en-US" sz="1100" dirty="0">
                <a:latin typeface="MASSILIA VF"/>
              </a:rPr>
              <a:t>: LJ3 emphasizes writing skills, such as communicating in writing to plan a trip. This involves organizing thoughts, using appropriate vocabulary, and structuring information coherently.</a:t>
            </a:r>
          </a:p>
          <a:p>
            <a:r>
              <a:rPr lang="en-US" sz="1100" b="1" dirty="0">
                <a:latin typeface="MASSILIA VF"/>
              </a:rPr>
              <a:t>Managing Money</a:t>
            </a:r>
            <a:r>
              <a:rPr lang="en-US" sz="1100" dirty="0">
                <a:latin typeface="MASSILIA VF"/>
              </a:rPr>
              <a:t>: Involves budgeting and understanding currency exchange rates. These tasks require learners to apply mathematical concepts such as addition, subtraction, multiplication, division, and percentages to manage their travel budget effectively.</a:t>
            </a:r>
          </a:p>
          <a:p>
            <a:r>
              <a:rPr lang="en-US" sz="1100" b="1" dirty="0">
                <a:latin typeface="MASSILIA VF"/>
              </a:rPr>
              <a:t>Planning Travel Costs</a:t>
            </a:r>
            <a:r>
              <a:rPr lang="en-US" sz="1100" dirty="0">
                <a:latin typeface="MASSILIA VF"/>
              </a:rPr>
              <a:t>: Calculating the cost of travel to Uganda involves applying numeracy skills to ensure that all expenses are accounted for and within budget.</a:t>
            </a:r>
          </a:p>
          <a:p>
            <a:r>
              <a:rPr lang="en-US" sz="1100" b="1" dirty="0">
                <a:latin typeface="MASSILIA VF"/>
              </a:rPr>
              <a:t>Cost Calculation</a:t>
            </a:r>
            <a:r>
              <a:rPr lang="en-US" sz="1100" dirty="0">
                <a:latin typeface="MASSILIA VF"/>
              </a:rPr>
              <a:t>: Accurately calculating the cost of travel and creating a budget demonstrate the application of numeracy skills in real-life contexts.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Autofit/>
          </a:bodyPr>
          <a:lstStyle/>
          <a:p>
            <a:r>
              <a:rPr lang="en-GB" dirty="0">
                <a:latin typeface="MASSILIA VF"/>
              </a:rPr>
              <a:t>Creativity and Innovation Planning a trip involves creative thinking, from researching destinations to designing travel plans.</a:t>
            </a:r>
          </a:p>
          <a:p>
            <a:r>
              <a:rPr lang="en-GB" dirty="0">
                <a:latin typeface="MASSILIA VF"/>
              </a:rPr>
              <a:t>Critical Thinking and Problem-Solving Listing activities upon arrival in Uganda and calculating travel costs necessitate logical reasoning and problem-solving to ensure plans are feasible and accurate.</a:t>
            </a:r>
          </a:p>
          <a:p>
            <a:r>
              <a:rPr lang="en-GB" dirty="0">
                <a:latin typeface="MASSILIA VF"/>
              </a:rPr>
              <a:t>Personal Effectiveness Developing communication skills in writing promotes personal effectiveness by enhancing the ability to convey ideas clearly and persuasively.</a:t>
            </a:r>
          </a:p>
          <a:p>
            <a:r>
              <a:rPr lang="en-GB" dirty="0">
                <a:latin typeface="MASSILIA VF"/>
              </a:rPr>
              <a:t>Planning and Organizing Creating a travel plan and budget involves detailed organization and foresight.</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26906" y="4303257"/>
            <a:ext cx="4939201" cy="3108119"/>
          </a:xfrm>
        </p:spPr>
        <p:txBody>
          <a:bodyPr lIns="180000" tIns="180000" rIns="180000" bIns="180000" anchor="t">
            <a:noAutofit/>
          </a:bodyPr>
          <a:lstStyle/>
          <a:p>
            <a:r>
              <a:rPr lang="en-US" sz="1000">
                <a:latin typeface="Arial"/>
                <a:cs typeface="Arial"/>
              </a:rPr>
              <a:t>Promote problem solving, creative and critical thinking</a:t>
            </a:r>
            <a:endParaRPr lang="en-US"/>
          </a:p>
          <a:p>
            <a:r>
              <a:rPr lang="en-US" sz="1000" b="1" dirty="0">
                <a:latin typeface="Arial"/>
                <a:cs typeface="Arial"/>
              </a:rPr>
              <a:t>Planning a Trip to Uganda</a:t>
            </a:r>
            <a:r>
              <a:rPr lang="en-US" sz="1000" dirty="0">
                <a:latin typeface="Arial"/>
                <a:cs typeface="Arial"/>
              </a:rPr>
              <a:t>:</a:t>
            </a:r>
          </a:p>
          <a:p>
            <a:r>
              <a:rPr lang="en-US" sz="1000" b="1" dirty="0">
                <a:latin typeface="Arial"/>
                <a:cs typeface="Arial"/>
              </a:rPr>
              <a:t>Skills Developed</a:t>
            </a:r>
            <a:r>
              <a:rPr lang="en-US" sz="1000" dirty="0">
                <a:latin typeface="Arial"/>
                <a:cs typeface="Arial"/>
              </a:rPr>
              <a:t>: This activity helps learners practice real-life problem-solving skills such as financial planning, managing logistics, and understanding travel </a:t>
            </a:r>
            <a:r>
              <a:rPr lang="en-US" sz="1000">
                <a:latin typeface="Arial"/>
                <a:cs typeface="Arial"/>
              </a:rPr>
              <a:t>requirements.</a:t>
            </a:r>
          </a:p>
          <a:p>
            <a:r>
              <a:rPr lang="en-US" sz="1000" b="1" dirty="0">
                <a:latin typeface="Arial"/>
                <a:cs typeface="Arial"/>
              </a:rPr>
              <a:t>Context</a:t>
            </a:r>
            <a:r>
              <a:rPr lang="en-US" sz="1000" dirty="0">
                <a:latin typeface="Arial"/>
                <a:cs typeface="Arial"/>
              </a:rPr>
              <a:t>: By engaging in this activity, learners learn to anticipate potential challenges and devise solutions, fostering practical problem-solving abilities.</a:t>
            </a:r>
          </a:p>
          <a:p>
            <a:r>
              <a:rPr lang="en-US" sz="1000" b="1">
                <a:latin typeface="Arial"/>
                <a:cs typeface="Arial"/>
              </a:rPr>
              <a:t>Analyzing a Red Cross Bulletin</a:t>
            </a:r>
            <a:r>
              <a:rPr lang="en-US" sz="1000">
                <a:latin typeface="Arial"/>
                <a:cs typeface="Arial"/>
              </a:rPr>
              <a:t>:</a:t>
            </a:r>
            <a:endParaRPr lang="en-US" sz="1000">
              <a:solidFill>
                <a:srgbClr val="000000"/>
              </a:solidFill>
              <a:latin typeface="Arial"/>
              <a:ea typeface="Calibri"/>
              <a:cs typeface="Arial"/>
            </a:endParaRPr>
          </a:p>
          <a:p>
            <a:r>
              <a:rPr lang="en-US" sz="1000" b="1" dirty="0">
                <a:solidFill>
                  <a:srgbClr val="000000"/>
                </a:solidFill>
                <a:latin typeface="Arial"/>
                <a:cs typeface="Arial"/>
              </a:rPr>
              <a:t>Skills Developed</a:t>
            </a:r>
            <a:r>
              <a:rPr lang="en-US" sz="1000" dirty="0">
                <a:solidFill>
                  <a:srgbClr val="000000"/>
                </a:solidFill>
                <a:latin typeface="Arial"/>
                <a:cs typeface="Arial"/>
              </a:rPr>
              <a:t>: This activity enhances critical thinking by encouraging learners to scrutinize information, question its accuracy, and think critically about </a:t>
            </a:r>
            <a:r>
              <a:rPr lang="en-US" sz="1000">
                <a:solidFill>
                  <a:srgbClr val="000000"/>
                </a:solidFill>
                <a:latin typeface="Arial"/>
                <a:cs typeface="Arial"/>
              </a:rPr>
              <a:t>how it can be improved.</a:t>
            </a:r>
            <a:endParaRPr lang="en-US" sz="1000">
              <a:solidFill>
                <a:srgbClr val="000000"/>
              </a:solidFill>
              <a:latin typeface="Arial"/>
              <a:ea typeface="Calibri"/>
              <a:cs typeface="Arial"/>
            </a:endParaRPr>
          </a:p>
          <a:p>
            <a:pPr indent="0"/>
            <a:r>
              <a:rPr lang="en-US" sz="1000" b="1" dirty="0">
                <a:solidFill>
                  <a:srgbClr val="000000"/>
                </a:solidFill>
                <a:latin typeface="Arial"/>
                <a:cs typeface="Arial"/>
              </a:rPr>
              <a:t>Context</a:t>
            </a:r>
            <a:r>
              <a:rPr lang="en-US" sz="1000" dirty="0">
                <a:solidFill>
                  <a:srgbClr val="000000"/>
                </a:solidFill>
                <a:latin typeface="Arial"/>
                <a:cs typeface="Arial"/>
              </a:rPr>
              <a:t>: Engaging with real-world texts helps learners apply critical thinking skills to practical situations, making the learning experience relevant and meaningful.</a:t>
            </a:r>
            <a:endParaRPr lang="en-US" sz="1000">
              <a:solidFill>
                <a:srgbClr val="000000"/>
              </a:solidFill>
              <a:latin typeface="Arial"/>
              <a:ea typeface="Calibri"/>
              <a:cs typeface="Arial"/>
            </a:endParaRPr>
          </a:p>
          <a:p>
            <a:pPr marL="285750" indent="-285750">
              <a:buFont typeface="Arial"/>
              <a:buChar char="•"/>
            </a:pPr>
            <a:endParaRPr lang="en-US" sz="1000" dirty="0">
              <a:latin typeface="Arial"/>
              <a:cs typeface="Arial"/>
            </a:endParaRPr>
          </a:p>
          <a:p>
            <a:endParaRPr lang="en-US" sz="1000" dirty="0">
              <a:latin typeface="Arial"/>
              <a:cs typeface="Arial"/>
            </a:endParaRPr>
          </a:p>
          <a:p>
            <a:endParaRPr lang="en-US" sz="1000" dirty="0">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2000" dirty="0">
                <a:latin typeface="MASSILIA VF"/>
              </a:rPr>
              <a:t>Budgeting and financial management tasks add complexity and require a sophisticated understanding of mathematical concepts and their real-world applications.</a:t>
            </a:r>
            <a:endParaRPr lang="en-US" sz="16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2000" dirty="0">
                <a:latin typeface="MASSILIA VF"/>
              </a:rPr>
              <a:t>Planning a trip to Uganda provides a comprehensive learning experience that requires learners to integrate knowledge from various subjects, such as geography, mathematics, and literacy.</a:t>
            </a:r>
            <a:endParaRPr lang="en-US" sz="20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2000" dirty="0">
                <a:latin typeface="MASSILIA VF"/>
              </a:rPr>
              <a:t>Managing money and understanding budgeting enhances learners’ grasp of mathematical concepts and their practical applications.</a:t>
            </a:r>
            <a:endParaRPr lang="en-US" sz="20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Autofit/>
          </a:bodyPr>
          <a:lstStyle/>
          <a:p>
            <a:r>
              <a:rPr lang="en-US" sz="2400" dirty="0">
                <a:latin typeface="MASSILIA VF"/>
              </a:rPr>
              <a:t>Tasks like creating a passport and planning travel demonstrate the application of learned skills in increasingly complex and real-world scenarios.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2000" dirty="0">
                <a:latin typeface="MASSILIA VF"/>
              </a:rPr>
              <a:t>Planning a trip encourages learners to apply their knowledge in a new and practical context, making connections between classroom learning and real-world application.</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900" dirty="0"/>
          </a:p>
          <a:p>
            <a:endParaRPr lang="en-US" sz="900" dirty="0"/>
          </a:p>
          <a:p>
            <a:endParaRPr lang="en-US" sz="900" dirty="0"/>
          </a:p>
          <a:p>
            <a:endParaRPr lang="en-US" sz="900" dirty="0"/>
          </a:p>
          <a:p>
            <a:endParaRPr lang="en-US" sz="900" dirty="0"/>
          </a:p>
          <a:p>
            <a:endParaRPr lang="en-US" sz="9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endParaRPr lang="en-US" dirty="0">
              <a:latin typeface="MASSILIA VF"/>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800">
                <a:latin typeface="MASSILIA VF"/>
              </a:rPr>
              <a:t>PS3 I can receive information </a:t>
            </a:r>
            <a:r>
              <a:rPr lang="en-US" sz="1800" dirty="0">
                <a:latin typeface="MASSILIA VF"/>
              </a:rPr>
              <a:t>in one language and adapt it for various purposes in another language.</a:t>
            </a:r>
            <a:endParaRPr lang="en-US"/>
          </a:p>
          <a:p>
            <a:r>
              <a:rPr lang="en-US" sz="1800" dirty="0">
                <a:latin typeface="MASSILIA VF"/>
              </a:rPr>
              <a:t>PS3 I can listen and read to build a bank of words and sentences and use these to improve my own communication.</a:t>
            </a:r>
          </a:p>
          <a:p>
            <a:r>
              <a:rPr lang="en-US" sz="1800" dirty="0">
                <a:latin typeface="MASSILIA VF"/>
              </a:rPr>
              <a:t>PS3 I am beginning to reflect on my language use in order to improve the quality of my communication.</a:t>
            </a:r>
            <a:endParaRPr lang="en-US" sz="1800"/>
          </a:p>
          <a:p>
            <a:r>
              <a:rPr lang="en-US" sz="1800" dirty="0">
                <a:latin typeface="MASSILIA VF"/>
              </a:rPr>
              <a:t>PS3 I can use familiar words and phrases and experiment with newly-learned vocabulary to create work in the international language.</a:t>
            </a:r>
          </a:p>
          <a:p>
            <a:endParaRPr lang="en-US" sz="900" dirty="0">
              <a:latin typeface="MASSILIA VF"/>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800">
                <a:latin typeface="MASSILIA VF"/>
              </a:rPr>
              <a:t>PS4 I can listen and read to </a:t>
            </a:r>
            <a:r>
              <a:rPr lang="en-US" sz="1800" dirty="0">
                <a:latin typeface="MASSILIA VF"/>
              </a:rPr>
              <a:t>increase my vocabulary and can vary my sentence structures to improve my own communication.</a:t>
            </a:r>
          </a:p>
          <a:p>
            <a:endParaRPr lang="en-US" sz="1800" dirty="0">
              <a:latin typeface="MASSILIA VF"/>
            </a:endParaRPr>
          </a:p>
          <a:p>
            <a:r>
              <a:rPr lang="en-US" sz="1800">
                <a:latin typeface="MASSILIA VF"/>
              </a:rPr>
              <a:t>PS4 I can listen and read to </a:t>
            </a:r>
            <a:r>
              <a:rPr lang="en-US" sz="1800" dirty="0">
                <a:latin typeface="MASSILIA VF"/>
              </a:rPr>
              <a:t>build on my understanding of how grammar and punctuation shape sentences and whole texts.</a:t>
            </a:r>
            <a:endParaRPr lang="en-US" sz="1800"/>
          </a:p>
          <a:p>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876854"/>
            <a:ext cx="4190383" cy="3381538"/>
          </a:xfrm>
        </p:spPr>
        <p:txBody>
          <a:bodyPr lIns="180000" tIns="180000" rIns="180000" bIns="180000" anchor="t">
            <a:noAutofit/>
          </a:bodyPr>
          <a:lstStyle/>
          <a:p>
            <a:r>
              <a:rPr lang="en-US" sz="1200" b="1" dirty="0">
                <a:latin typeface="MASSILIA VF"/>
              </a:rPr>
              <a:t>Reading Comprehension</a:t>
            </a:r>
            <a:r>
              <a:rPr lang="en-US" sz="1200" dirty="0">
                <a:latin typeface="MASSILIA VF"/>
              </a:rPr>
              <a:t>: learners need to be able to read and understand various types of texts. This includes informational texts about Uganda, travel documents, and instructions for tasks.</a:t>
            </a:r>
          </a:p>
          <a:p>
            <a:r>
              <a:rPr lang="en-US" sz="1200" b="1" dirty="0">
                <a:latin typeface="MASSILIA VF"/>
              </a:rPr>
              <a:t>Basic Arithmetic</a:t>
            </a:r>
            <a:r>
              <a:rPr lang="en-US" sz="1200" dirty="0">
                <a:latin typeface="MASSILIA VF"/>
              </a:rPr>
              <a:t>: Understanding addition, subtraction, multiplication, and division is essential for budgeting tasks and calculating travel costs.</a:t>
            </a:r>
          </a:p>
          <a:p>
            <a:r>
              <a:rPr lang="en-US" sz="1200" b="1" dirty="0">
                <a:latin typeface="MASSILIA VF"/>
              </a:rPr>
              <a:t>Understanding of Money</a:t>
            </a:r>
            <a:r>
              <a:rPr lang="en-US" sz="1200" dirty="0">
                <a:latin typeface="MASSILIA VF"/>
              </a:rPr>
              <a:t>: Familiarity with concepts such as currency, exchange rates, and budgeting. learners should know how to manage money, including creating and maintaining a budget.</a:t>
            </a:r>
          </a:p>
          <a:p>
            <a:r>
              <a:rPr lang="en-US" sz="1200" b="1" dirty="0">
                <a:latin typeface="MASSILIA VF"/>
              </a:rPr>
              <a:t>Basic Geographical Knowledge</a:t>
            </a:r>
            <a:r>
              <a:rPr lang="en-US" sz="1200" dirty="0">
                <a:latin typeface="MASSILIA VF"/>
              </a:rPr>
              <a:t>: Awareness of global geography, including the location of countries, continents, and major cities. Knowledge of Uganda’s geographical location and basic facts about the country will be beneficial.</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893855"/>
            <a:ext cx="4190383" cy="2320654"/>
          </a:xfrm>
        </p:spPr>
        <p:txBody>
          <a:bodyPr lIns="180000" tIns="180000" rIns="180000" bIns="180000" anchor="t">
            <a:normAutofit/>
          </a:bodyPr>
          <a:lstStyle/>
          <a:p>
            <a:r>
              <a:rPr lang="en-US" dirty="0">
                <a:latin typeface="MASSILIA VF"/>
              </a:rPr>
              <a:t>Concept: Planning and Organization</a:t>
            </a:r>
          </a:p>
          <a:p>
            <a:r>
              <a:rPr lang="en-US" sz="900" b="1" dirty="0">
                <a:latin typeface="MASSILIA VF"/>
              </a:rPr>
              <a:t>Learning Intention</a:t>
            </a:r>
            <a:r>
              <a:rPr lang="en-US" sz="900" dirty="0">
                <a:latin typeface="MASSILIA VF"/>
              </a:rPr>
              <a:t>: Develop skills related to organizing and preparing necessary documents for travel, such as creating passports and understanding travel logistics.</a:t>
            </a:r>
            <a:endParaRPr lang="en-US">
              <a:ea typeface="Calibri" panose="020F0502020204030204"/>
              <a:cs typeface="Calibri" panose="020F0502020204030204"/>
            </a:endParaRPr>
          </a:p>
          <a:p>
            <a:r>
              <a:rPr lang="en-US" dirty="0">
                <a:latin typeface="MASSILIA VF"/>
              </a:rPr>
              <a:t>Concept: Cultural Awareness and Comparison</a:t>
            </a:r>
          </a:p>
          <a:p>
            <a:r>
              <a:rPr lang="en-US" sz="900" b="1" dirty="0">
                <a:latin typeface="MASSILIA VF"/>
              </a:rPr>
              <a:t>Learning Intention</a:t>
            </a:r>
            <a:r>
              <a:rPr lang="en-US" sz="900" dirty="0">
                <a:latin typeface="MASSILIA VF"/>
              </a:rPr>
              <a:t>:</a:t>
            </a:r>
            <a:r>
              <a:rPr lang="en-US" sz="900" dirty="0">
                <a:latin typeface="MASSILIA VF"/>
                <a:ea typeface="Calibri"/>
                <a:cs typeface="Calibri"/>
              </a:rPr>
              <a:t> </a:t>
            </a:r>
            <a:r>
              <a:rPr lang="en-US" sz="900" dirty="0">
                <a:solidFill>
                  <a:srgbClr val="000000"/>
                </a:solidFill>
                <a:latin typeface="Calibri"/>
                <a:ea typeface="Calibri"/>
                <a:cs typeface="Calibri"/>
              </a:rPr>
              <a:t>Increase understanding and ability to compare different cultures and educational systems, specifically between Connah's Quay High School and a school in Uganda.</a:t>
            </a:r>
            <a:endParaRPr lang="en-US">
              <a:solidFill>
                <a:srgbClr val="000000"/>
              </a:solidFill>
              <a:latin typeface="Calibri"/>
              <a:ea typeface="Calibri"/>
              <a:cs typeface="Calibri"/>
            </a:endParaRPr>
          </a:p>
          <a:p>
            <a:pPr marL="504190"/>
            <a:endParaRPr lang="en-US" sz="900" dirty="0">
              <a:solidFill>
                <a:srgbClr val="000000"/>
              </a:solidFill>
              <a:latin typeface="MASSILIA VF"/>
              <a:ea typeface="Calibri"/>
              <a:cs typeface="Calibri"/>
            </a:endParaRPr>
          </a:p>
          <a:p>
            <a:pPr marL="1041400" lvl="1" indent="-285750">
              <a:buFont typeface="Arial"/>
              <a:buChar char="•"/>
            </a:pPr>
            <a:endParaRPr lang="en-US" sz="9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xfrm>
            <a:off x="325821" y="4481047"/>
            <a:ext cx="4190383" cy="410400"/>
          </a:xfrm>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77500" lnSpcReduction="20000"/>
          </a:bodyPr>
          <a:lstStyle/>
          <a:p>
            <a:pPr>
              <a:buFont typeface="Arial" panose="020B0604020202020204" pitchFamily="34" charset="0"/>
              <a:buChar char="•"/>
            </a:pPr>
            <a:r>
              <a:rPr lang="en-US" dirty="0">
                <a:latin typeface="MASSILIA VF"/>
              </a:rPr>
              <a:t> Planning and Organization (learners will create a passport for travel to Uganda. They will list activities to do upon arrival in Uganda. Calculate travel costs and manage budgeting.</a:t>
            </a:r>
            <a:endParaRPr lang="en-US" dirty="0"/>
          </a:p>
          <a:p>
            <a:pPr>
              <a:buFont typeface="Arial" panose="020B0604020202020204" pitchFamily="34" charset="0"/>
              <a:buChar char="•"/>
            </a:pPr>
            <a:r>
              <a:rPr lang="en-US" dirty="0">
                <a:latin typeface="MASSILIA VF"/>
              </a:rPr>
              <a:t>communication: Speaking and writing tasks that involve comparing Connah's Quay High School to a school in Uganda.</a:t>
            </a:r>
            <a:endParaRPr lang="en-US" dirty="0"/>
          </a:p>
          <a:p>
            <a:pPr>
              <a:buFont typeface="Arial" panose="020B0604020202020204" pitchFamily="34" charset="0"/>
              <a:buChar char="•"/>
            </a:pPr>
            <a:r>
              <a:rPr lang="en-US">
                <a:latin typeface="MASSILIA VF"/>
              </a:rPr>
              <a:t>Responding to listeners’ questions and discussing differences.</a:t>
            </a:r>
            <a:endParaRPr lang="en-US"/>
          </a:p>
          <a:p>
            <a:pPr>
              <a:buFont typeface="Arial" panose="020B0604020202020204" pitchFamily="34" charset="0"/>
              <a:buChar char="•"/>
            </a:pPr>
            <a:r>
              <a:rPr lang="en-US">
                <a:latin typeface="MASSILIA VF"/>
              </a:rPr>
              <a:t>Critical Thinking and Analysis skills: Identify mistakes in a news bulletin and develop the bulletin further.</a:t>
            </a:r>
            <a:endParaRPr lang="en-US" dirty="0"/>
          </a:p>
          <a:p>
            <a:pPr>
              <a:buFont typeface="Arial" panose="020B0604020202020204" pitchFamily="34" charset="0"/>
              <a:buChar char="•"/>
            </a:pPr>
            <a:r>
              <a:rPr lang="en-US" dirty="0">
                <a:latin typeface="MASSILIA VF"/>
              </a:rPr>
              <a:t>Recall tier 3 vocabulary and understand text meanings.</a:t>
            </a:r>
            <a:endParaRPr lang="en-US" dirty="0"/>
          </a:p>
          <a:p>
            <a:pPr>
              <a:buChar char="•"/>
            </a:pPr>
            <a:endParaRPr lang="en-US" dirty="0"/>
          </a:p>
          <a:p>
            <a:pPr>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Autofit/>
          </a:bodyPr>
          <a:lstStyle/>
          <a:p>
            <a:r>
              <a:rPr lang="en-US" sz="1050" dirty="0">
                <a:latin typeface="MASSILIA VF"/>
              </a:rPr>
              <a:t>Integrating multiple disciplines in each unit, showing the interconnectedness of different subjects.</a:t>
            </a:r>
            <a:endParaRPr lang="en-US" sz="1050" dirty="0"/>
          </a:p>
          <a:p>
            <a:r>
              <a:rPr lang="en-US" sz="1050" dirty="0">
                <a:latin typeface="MASSILIA VF"/>
              </a:rPr>
              <a:t>Designing thematic units and project-based tasks that require the application of diverse skills and knowledge.</a:t>
            </a:r>
          </a:p>
          <a:p>
            <a:r>
              <a:rPr lang="en-US" sz="1050" dirty="0">
                <a:latin typeface="MASSILIA VF"/>
              </a:rPr>
              <a:t>Providing real-world relevance through practical tasks and engagement with genuine texts and issues.</a:t>
            </a:r>
            <a:endParaRPr lang="en-US" sz="1050" dirty="0"/>
          </a:p>
          <a:p>
            <a:r>
              <a:rPr lang="en-US" sz="1050" dirty="0">
                <a:latin typeface="MASSILIA VF"/>
              </a:rPr>
              <a:t>Preparing learners to use their learning in everyday life and fostering a deeper understanding of global contexts.</a:t>
            </a:r>
            <a:endParaRPr lang="en-US" sz="1050" dirty="0"/>
          </a:p>
          <a:p>
            <a:endParaRPr lang="en-US" sz="1050" dirty="0"/>
          </a:p>
          <a:p>
            <a:endParaRPr lang="en-US" sz="105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dd53f9ed-aba7-4473-9642-666960874982"/>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c9827502-ad03-49b1-85da-f0239239a6b1"/>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4705</TotalTime>
  <Words>117</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203</cp:revision>
  <dcterms:created xsi:type="dcterms:W3CDTF">2024-02-26T09:08:58Z</dcterms:created>
  <dcterms:modified xsi:type="dcterms:W3CDTF">2024-07-13T14:44:23Z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