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 id="2147483707" r:id="rId5"/>
    <p:sldMasterId id="2147483714" r:id="rId6"/>
  </p:sldMasterIdLst>
  <p:sldIdLst>
    <p:sldId id="291" r:id="rId7"/>
    <p:sldId id="281" r:id="rId8"/>
    <p:sldId id="290" r:id="rId9"/>
    <p:sldId id="292" r:id="rId10"/>
    <p:sldId id="294" r:id="rId11"/>
    <p:sldId id="282" r:id="rId12"/>
    <p:sldId id="293" r:id="rId13"/>
  </p:sldIdLst>
  <p:sldSz cx="10691813" cy="7559675"/>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9F53"/>
    <a:srgbClr val="3A93A9"/>
    <a:srgbClr val="006758"/>
    <a:srgbClr val="ECECEC"/>
    <a:srgbClr val="6EAF82"/>
    <a:srgbClr val="ED5A3E"/>
    <a:srgbClr val="FFDA6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82323AD-6943-EB01-6031-7632C1579253}" v="8" dt="2024-07-05T14:23:13.411"/>
    <p1510:client id="{6640BADA-8C18-F517-7FE0-069031FCFC92}" v="2" dt="2024-07-05T14:03:11.855"/>
    <p1510:client id="{E524CCBF-E2E0-CBE6-037D-B5E245ECCF0D}" v="76" dt="2024-07-05T14:29:52.7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p:restoredTop sz="95728"/>
  </p:normalViewPr>
  <p:slideViewPr>
    <p:cSldViewPr snapToGrid="0">
      <p:cViewPr varScale="1">
        <p:scale>
          <a:sx n="88" d="100"/>
          <a:sy n="88" d="100"/>
        </p:scale>
        <p:origin x="51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est User" userId="S::urn:spo:anon#db5a6f6e1191b21bc84c87ec7ed6a12692b4c1b7a7ab5b5ce7569b497610d8a1::" providerId="AD" clId="Web-{6640BADA-8C18-F517-7FE0-069031FCFC92}"/>
    <pc:docChg chg="addSld delSld">
      <pc:chgData name="Guest User" userId="S::urn:spo:anon#db5a6f6e1191b21bc84c87ec7ed6a12692b4c1b7a7ab5b5ce7569b497610d8a1::" providerId="AD" clId="Web-{6640BADA-8C18-F517-7FE0-069031FCFC92}" dt="2024-07-05T14:03:11.855" v="1"/>
      <pc:docMkLst>
        <pc:docMk/>
      </pc:docMkLst>
      <pc:sldChg chg="del">
        <pc:chgData name="Guest User" userId="S::urn:spo:anon#db5a6f6e1191b21bc84c87ec7ed6a12692b4c1b7a7ab5b5ce7569b497610d8a1::" providerId="AD" clId="Web-{6640BADA-8C18-F517-7FE0-069031FCFC92}" dt="2024-07-05T14:03:11.855" v="1"/>
        <pc:sldMkLst>
          <pc:docMk/>
          <pc:sldMk cId="2458432041" sldId="280"/>
        </pc:sldMkLst>
      </pc:sldChg>
      <pc:sldChg chg="add">
        <pc:chgData name="Guest User" userId="S::urn:spo:anon#db5a6f6e1191b21bc84c87ec7ed6a12692b4c1b7a7ab5b5ce7569b497610d8a1::" providerId="AD" clId="Web-{6640BADA-8C18-F517-7FE0-069031FCFC92}" dt="2024-07-05T14:03:10.402" v="0"/>
        <pc:sldMkLst>
          <pc:docMk/>
          <pc:sldMk cId="4226285388" sldId="290"/>
        </pc:sldMkLst>
      </pc:sldChg>
    </pc:docChg>
  </pc:docChgLst>
  <pc:docChgLst>
    <pc:chgData name="Kelly Davis" userId="S::kelly.davis@connahsquayhs.org.uk::096ba659-84af-4938-bb69-cbee8d6cfa26" providerId="AD" clId="Web-{14BA3AB8-C5A3-64C9-9D47-F2774DBB3669}"/>
    <pc:docChg chg="modSld">
      <pc:chgData name="Kelly Davis" userId="S::kelly.davis@connahsquayhs.org.uk::096ba659-84af-4938-bb69-cbee8d6cfa26" providerId="AD" clId="Web-{14BA3AB8-C5A3-64C9-9D47-F2774DBB3669}" dt="2024-04-05T19:06:15.175" v="2" actId="1076"/>
      <pc:docMkLst>
        <pc:docMk/>
      </pc:docMkLst>
      <pc:sldChg chg="modSp">
        <pc:chgData name="Kelly Davis" userId="S::kelly.davis@connahsquayhs.org.uk::096ba659-84af-4938-bb69-cbee8d6cfa26" providerId="AD" clId="Web-{14BA3AB8-C5A3-64C9-9D47-F2774DBB3669}" dt="2024-04-05T19:06:15.175" v="2" actId="1076"/>
        <pc:sldMkLst>
          <pc:docMk/>
          <pc:sldMk cId="2311717746" sldId="289"/>
        </pc:sldMkLst>
        <pc:picChg chg="mod">
          <ac:chgData name="Kelly Davis" userId="S::kelly.davis@connahsquayhs.org.uk::096ba659-84af-4938-bb69-cbee8d6cfa26" providerId="AD" clId="Web-{14BA3AB8-C5A3-64C9-9D47-F2774DBB3669}" dt="2024-04-05T19:06:10.612" v="0" actId="1076"/>
          <ac:picMkLst>
            <pc:docMk/>
            <pc:sldMk cId="2311717746" sldId="289"/>
            <ac:picMk id="10" creationId="{6CC4190B-D257-1A85-BF65-1FFC44DDB786}"/>
          </ac:picMkLst>
        </pc:picChg>
        <pc:picChg chg="mod">
          <ac:chgData name="Kelly Davis" userId="S::kelly.davis@connahsquayhs.org.uk::096ba659-84af-4938-bb69-cbee8d6cfa26" providerId="AD" clId="Web-{14BA3AB8-C5A3-64C9-9D47-F2774DBB3669}" dt="2024-04-05T19:06:15.175" v="2" actId="1076"/>
          <ac:picMkLst>
            <pc:docMk/>
            <pc:sldMk cId="2311717746" sldId="289"/>
            <ac:picMk id="11" creationId="{F317E444-1475-BBE2-60AB-B3C74D82E8C6}"/>
          </ac:picMkLst>
        </pc:picChg>
      </pc:sldChg>
    </pc:docChg>
  </pc:docChgLst>
  <pc:docChgLst>
    <pc:chgData name="Guest User" userId="S::urn:spo:anon#db5a6f6e1191b21bc84c87ec7ed6a12692b4c1b7a7ab5b5ce7569b497610d8a1::" providerId="AD" clId="Web-{E524CCBF-E2E0-CBE6-037D-B5E245ECCF0D}"/>
    <pc:docChg chg="addSld delSld modSld">
      <pc:chgData name="Guest User" userId="S::urn:spo:anon#db5a6f6e1191b21bc84c87ec7ed6a12692b4c1b7a7ab5b5ce7569b497610d8a1::" providerId="AD" clId="Web-{E524CCBF-E2E0-CBE6-037D-B5E245ECCF0D}" dt="2024-07-05T14:29:52.791" v="61"/>
      <pc:docMkLst>
        <pc:docMk/>
      </pc:docMkLst>
      <pc:sldChg chg="del">
        <pc:chgData name="Guest User" userId="S::urn:spo:anon#db5a6f6e1191b21bc84c87ec7ed6a12692b4c1b7a7ab5b5ce7569b497610d8a1::" providerId="AD" clId="Web-{E524CCBF-E2E0-CBE6-037D-B5E245ECCF0D}" dt="2024-07-05T14:29:52.791" v="61"/>
        <pc:sldMkLst>
          <pc:docMk/>
          <pc:sldMk cId="2744657230" sldId="279"/>
        </pc:sldMkLst>
      </pc:sldChg>
      <pc:sldChg chg="modSp">
        <pc:chgData name="Guest User" userId="S::urn:spo:anon#db5a6f6e1191b21bc84c87ec7ed6a12692b4c1b7a7ab5b5ce7569b497610d8a1::" providerId="AD" clId="Web-{E524CCBF-E2E0-CBE6-037D-B5E245ECCF0D}" dt="2024-07-05T14:29:11.728" v="57" actId="20577"/>
        <pc:sldMkLst>
          <pc:docMk/>
          <pc:sldMk cId="3785915959" sldId="282"/>
        </pc:sldMkLst>
        <pc:spChg chg="mod">
          <ac:chgData name="Guest User" userId="S::urn:spo:anon#db5a6f6e1191b21bc84c87ec7ed6a12692b4c1b7a7ab5b5ce7569b497610d8a1::" providerId="AD" clId="Web-{E524CCBF-E2E0-CBE6-037D-B5E245ECCF0D}" dt="2024-07-05T14:28:49.305" v="51" actId="20577"/>
          <ac:spMkLst>
            <pc:docMk/>
            <pc:sldMk cId="3785915959" sldId="282"/>
            <ac:spMk id="2" creationId="{FF1F1BCE-76F1-3B00-C414-643188F0671E}"/>
          </ac:spMkLst>
        </pc:spChg>
        <pc:spChg chg="mod">
          <ac:chgData name="Guest User" userId="S::urn:spo:anon#db5a6f6e1191b21bc84c87ec7ed6a12692b4c1b7a7ab5b5ce7569b497610d8a1::" providerId="AD" clId="Web-{E524CCBF-E2E0-CBE6-037D-B5E245ECCF0D}" dt="2024-07-05T14:29:08.103" v="54" actId="20577"/>
          <ac:spMkLst>
            <pc:docMk/>
            <pc:sldMk cId="3785915959" sldId="282"/>
            <ac:spMk id="4" creationId="{F5F439B9-3B25-1165-7EFF-B0C4845E1093}"/>
          </ac:spMkLst>
        </pc:spChg>
        <pc:spChg chg="mod">
          <ac:chgData name="Guest User" userId="S::urn:spo:anon#db5a6f6e1191b21bc84c87ec7ed6a12692b4c1b7a7ab5b5ce7569b497610d8a1::" providerId="AD" clId="Web-{E524CCBF-E2E0-CBE6-037D-B5E245ECCF0D}" dt="2024-07-05T14:29:11.728" v="57" actId="20577"/>
          <ac:spMkLst>
            <pc:docMk/>
            <pc:sldMk cId="3785915959" sldId="282"/>
            <ac:spMk id="6" creationId="{D4E2F972-71C4-0D1E-4E4D-CE4124B29869}"/>
          </ac:spMkLst>
        </pc:spChg>
      </pc:sldChg>
      <pc:sldChg chg="del">
        <pc:chgData name="Guest User" userId="S::urn:spo:anon#db5a6f6e1191b21bc84c87ec7ed6a12692b4c1b7a7ab5b5ce7569b497610d8a1::" providerId="AD" clId="Web-{E524CCBF-E2E0-CBE6-037D-B5E245ECCF0D}" dt="2024-07-05T14:29:35.275" v="59"/>
        <pc:sldMkLst>
          <pc:docMk/>
          <pc:sldMk cId="632769890" sldId="284"/>
        </pc:sldMkLst>
      </pc:sldChg>
      <pc:sldChg chg="add">
        <pc:chgData name="Guest User" userId="S::urn:spo:anon#db5a6f6e1191b21bc84c87ec7ed6a12692b4c1b7a7ab5b5ce7569b497610d8a1::" providerId="AD" clId="Web-{E524CCBF-E2E0-CBE6-037D-B5E245ECCF0D}" dt="2024-07-05T14:29:33.025" v="58"/>
        <pc:sldMkLst>
          <pc:docMk/>
          <pc:sldMk cId="634481814" sldId="293"/>
        </pc:sldMkLst>
      </pc:sldChg>
      <pc:sldChg chg="add">
        <pc:chgData name="Guest User" userId="S::urn:spo:anon#db5a6f6e1191b21bc84c87ec7ed6a12692b4c1b7a7ab5b5ce7569b497610d8a1::" providerId="AD" clId="Web-{E524CCBF-E2E0-CBE6-037D-B5E245ECCF0D}" dt="2024-07-05T14:29:50.744" v="60"/>
        <pc:sldMkLst>
          <pc:docMk/>
          <pc:sldMk cId="4054882261" sldId="294"/>
        </pc:sldMkLst>
      </pc:sldChg>
    </pc:docChg>
  </pc:docChgLst>
  <pc:docChgLst>
    <pc:chgData name="Guest User" userId="S::urn:spo:anon#db5a6f6e1191b21bc84c87ec7ed6a12692b4c1b7a7ab5b5ce7569b497610d8a1::" providerId="AD" clId="Web-{582323AD-6943-EB01-6031-7632C1579253}"/>
    <pc:docChg chg="addSld delSld modSld">
      <pc:chgData name="Guest User" userId="S::urn:spo:anon#db5a6f6e1191b21bc84c87ec7ed6a12692b4c1b7a7ab5b5ce7569b497610d8a1::" providerId="AD" clId="Web-{582323AD-6943-EB01-6031-7632C1579253}" dt="2024-07-05T14:23:13.411" v="6"/>
      <pc:docMkLst>
        <pc:docMk/>
      </pc:docMkLst>
      <pc:sldChg chg="del">
        <pc:chgData name="Guest User" userId="S::urn:spo:anon#db5a6f6e1191b21bc84c87ec7ed6a12692b4c1b7a7ab5b5ce7569b497610d8a1::" providerId="AD" clId="Web-{582323AD-6943-EB01-6031-7632C1579253}" dt="2024-07-05T14:23:13.411" v="6"/>
        <pc:sldMkLst>
          <pc:docMk/>
          <pc:sldMk cId="1981651252" sldId="278"/>
        </pc:sldMkLst>
      </pc:sldChg>
      <pc:sldChg chg="del">
        <pc:chgData name="Guest User" userId="S::urn:spo:anon#db5a6f6e1191b21bc84c87ec7ed6a12692b4c1b7a7ab5b5ce7569b497610d8a1::" providerId="AD" clId="Web-{582323AD-6943-EB01-6031-7632C1579253}" dt="2024-07-05T14:22:48.909" v="4"/>
        <pc:sldMkLst>
          <pc:docMk/>
          <pc:sldMk cId="2311717746" sldId="289"/>
        </pc:sldMkLst>
      </pc:sldChg>
      <pc:sldChg chg="modSp add">
        <pc:chgData name="Guest User" userId="S::urn:spo:anon#db5a6f6e1191b21bc84c87ec7ed6a12692b4c1b7a7ab5b5ce7569b497610d8a1::" providerId="AD" clId="Web-{582323AD-6943-EB01-6031-7632C1579253}" dt="2024-07-05T14:22:48.878" v="3" actId="20577"/>
        <pc:sldMkLst>
          <pc:docMk/>
          <pc:sldMk cId="1954733391" sldId="291"/>
        </pc:sldMkLst>
        <pc:spChg chg="mod">
          <ac:chgData name="Guest User" userId="S::urn:spo:anon#db5a6f6e1191b21bc84c87ec7ed6a12692b4c1b7a7ab5b5ce7569b497610d8a1::" providerId="AD" clId="Web-{582323AD-6943-EB01-6031-7632C1579253}" dt="2024-07-05T14:22:48.878" v="3" actId="20577"/>
          <ac:spMkLst>
            <pc:docMk/>
            <pc:sldMk cId="1954733391" sldId="291"/>
            <ac:spMk id="4" creationId="{00000000-0000-0000-0000-000000000000}"/>
          </ac:spMkLst>
        </pc:spChg>
      </pc:sldChg>
      <pc:sldChg chg="add">
        <pc:chgData name="Guest User" userId="S::urn:spo:anon#db5a6f6e1191b21bc84c87ec7ed6a12692b4c1b7a7ab5b5ce7569b497610d8a1::" providerId="AD" clId="Web-{582323AD-6943-EB01-6031-7632C1579253}" dt="2024-07-05T14:23:11.629" v="5"/>
        <pc:sldMkLst>
          <pc:docMk/>
          <pc:sldMk cId="3309613431" sldId="29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1572688"/>
            <a:ext cx="10040400"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111116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
            <a:extLst>
              <a:ext uri="{FF2B5EF4-FFF2-40B4-BE49-F238E27FC236}">
                <a16:creationId xmlns:a16="http://schemas.microsoft.com/office/drawing/2014/main" id="{25CF6D65-BE25-43C0-2144-EFAAA583C56A}"/>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078493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41244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2732656"/>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04530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ADB19DB0-30DD-CBFF-2A22-D0B0C4492049}"/>
              </a:ext>
            </a:extLst>
          </p:cNvPr>
          <p:cNvSpPr>
            <a:spLocks noGrp="1"/>
          </p:cNvSpPr>
          <p:nvPr>
            <p:ph type="body" sz="quarter" idx="56" hasCustomPrompt="1"/>
          </p:nvPr>
        </p:nvSpPr>
        <p:spPr>
          <a:xfrm>
            <a:off x="325706" y="87397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5">
            <a:extLst>
              <a:ext uri="{FF2B5EF4-FFF2-40B4-BE49-F238E27FC236}">
                <a16:creationId xmlns:a16="http://schemas.microsoft.com/office/drawing/2014/main" id="{25AAF64F-64D6-30A1-68CA-7D87B2A78CF6}"/>
              </a:ext>
            </a:extLst>
          </p:cNvPr>
          <p:cNvSpPr>
            <a:spLocks noGrp="1"/>
          </p:cNvSpPr>
          <p:nvPr>
            <p:ph type="body" sz="quarter" idx="57" hasCustomPrompt="1"/>
          </p:nvPr>
        </p:nvSpPr>
        <p:spPr>
          <a:xfrm>
            <a:off x="325706" y="5499310"/>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25">
            <a:extLst>
              <a:ext uri="{FF2B5EF4-FFF2-40B4-BE49-F238E27FC236}">
                <a16:creationId xmlns:a16="http://schemas.microsoft.com/office/drawing/2014/main" id="{0CE8737E-E2A7-DE87-2E6B-257C2EACE118}"/>
              </a:ext>
            </a:extLst>
          </p:cNvPr>
          <p:cNvSpPr>
            <a:spLocks noGrp="1"/>
          </p:cNvSpPr>
          <p:nvPr>
            <p:ph type="body" sz="quarter" idx="58" hasCustomPrompt="1"/>
          </p:nvPr>
        </p:nvSpPr>
        <p:spPr>
          <a:xfrm>
            <a:off x="325706" y="3186615"/>
            <a:ext cx="1004040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2982974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1572688"/>
            <a:ext cx="418864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1111161"/>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1984117F-12F5-DC4C-B7C4-95E97751CCE8}"/>
              </a:ext>
            </a:extLst>
          </p:cNvPr>
          <p:cNvSpPr>
            <a:spLocks noGrp="1"/>
          </p:cNvSpPr>
          <p:nvPr>
            <p:ph type="body" sz="quarter" idx="40" hasCustomPrompt="1"/>
          </p:nvPr>
        </p:nvSpPr>
        <p:spPr>
          <a:xfrm>
            <a:off x="4677448" y="1111161"/>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C2FB1BE8-38F3-76A9-BE1B-265A46242747}"/>
              </a:ext>
            </a:extLst>
          </p:cNvPr>
          <p:cNvSpPr>
            <a:spLocks noGrp="1"/>
          </p:cNvSpPr>
          <p:nvPr>
            <p:ph type="body" sz="quarter" idx="47" hasCustomPrompt="1"/>
          </p:nvPr>
        </p:nvSpPr>
        <p:spPr>
          <a:xfrm>
            <a:off x="4677448" y="1572689"/>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8">
            <a:extLst>
              <a:ext uri="{FF2B5EF4-FFF2-40B4-BE49-F238E27FC236}">
                <a16:creationId xmlns:a16="http://schemas.microsoft.com/office/drawing/2014/main" id="{02EB8C97-456B-0BE0-EA73-C1584F3F2A9B}"/>
              </a:ext>
            </a:extLst>
          </p:cNvPr>
          <p:cNvSpPr>
            <a:spLocks noGrp="1"/>
          </p:cNvSpPr>
          <p:nvPr>
            <p:ph type="body" sz="quarter" idx="48" hasCustomPrompt="1"/>
          </p:nvPr>
        </p:nvSpPr>
        <p:spPr>
          <a:xfrm>
            <a:off x="4677448" y="4268637"/>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25">
            <a:extLst>
              <a:ext uri="{FF2B5EF4-FFF2-40B4-BE49-F238E27FC236}">
                <a16:creationId xmlns:a16="http://schemas.microsoft.com/office/drawing/2014/main" id="{B8ED8034-9F84-E15B-220D-DC1A7A32E238}"/>
              </a:ext>
            </a:extLst>
          </p:cNvPr>
          <p:cNvSpPr>
            <a:spLocks noGrp="1"/>
          </p:cNvSpPr>
          <p:nvPr>
            <p:ph type="body" sz="quarter" idx="55" hasCustomPrompt="1"/>
          </p:nvPr>
        </p:nvSpPr>
        <p:spPr>
          <a:xfrm>
            <a:off x="4675137" y="4720226"/>
            <a:ext cx="5688659"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
            <a:extLst>
              <a:ext uri="{FF2B5EF4-FFF2-40B4-BE49-F238E27FC236}">
                <a16:creationId xmlns:a16="http://schemas.microsoft.com/office/drawing/2014/main" id="{3C16BC88-F098-98A7-7888-661FC8FC72AD}"/>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42836675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Page - 3 Boxes (3)">
    <p:bg>
      <p:bgPr>
        <a:solidFill>
          <a:schemeClr val="bg1">
            <a:lumMod val="95000"/>
          </a:schemeClr>
        </a:solidFill>
        <a:effectLst/>
      </p:bgPr>
    </p:bg>
    <p:spTree>
      <p:nvGrpSpPr>
        <p:cNvPr id="1" name=""/>
        <p:cNvGrpSpPr/>
        <p:nvPr/>
      </p:nvGrpSpPr>
      <p:grpSpPr>
        <a:xfrm>
          <a:off x="0" y="0"/>
          <a:ext cx="0" cy="0"/>
          <a:chOff x="0" y="0"/>
          <a:chExt cx="0" cy="0"/>
        </a:xfrm>
      </p:grpSpPr>
      <p:sp>
        <p:nvSpPr>
          <p:cNvPr id="4" name="Text Placeholder 25">
            <a:extLst>
              <a:ext uri="{FF2B5EF4-FFF2-40B4-BE49-F238E27FC236}">
                <a16:creationId xmlns:a16="http://schemas.microsoft.com/office/drawing/2014/main" id="{B6BFA49E-1507-E146-2706-4F233F520811}"/>
              </a:ext>
            </a:extLst>
          </p:cNvPr>
          <p:cNvSpPr>
            <a:spLocks noGrp="1"/>
          </p:cNvSpPr>
          <p:nvPr>
            <p:ph type="body" sz="quarter" idx="46" hasCustomPrompt="1"/>
          </p:nvPr>
        </p:nvSpPr>
        <p:spPr>
          <a:xfrm>
            <a:off x="325706" y="867011"/>
            <a:ext cx="4188648" cy="635734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29CD10DE-8DB4-75EF-BF48-039243A99AB0}"/>
              </a:ext>
            </a:extLst>
          </p:cNvPr>
          <p:cNvSpPr>
            <a:spLocks noGrp="1"/>
          </p:cNvSpPr>
          <p:nvPr>
            <p:ph type="body" sz="quarter" idx="39" hasCustomPrompt="1"/>
          </p:nvPr>
        </p:nvSpPr>
        <p:spPr>
          <a:xfrm>
            <a:off x="325706" y="405483"/>
            <a:ext cx="418864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 name="Text Placeholder 8">
            <a:extLst>
              <a:ext uri="{FF2B5EF4-FFF2-40B4-BE49-F238E27FC236}">
                <a16:creationId xmlns:a16="http://schemas.microsoft.com/office/drawing/2014/main" id="{6E967266-E069-B8CB-A43A-8A97F8F7203C}"/>
              </a:ext>
            </a:extLst>
          </p:cNvPr>
          <p:cNvSpPr>
            <a:spLocks noGrp="1"/>
          </p:cNvSpPr>
          <p:nvPr>
            <p:ph type="body" sz="quarter" idx="47" hasCustomPrompt="1"/>
          </p:nvPr>
        </p:nvSpPr>
        <p:spPr>
          <a:xfrm>
            <a:off x="4677448" y="405483"/>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 name="Text Placeholder 25">
            <a:extLst>
              <a:ext uri="{FF2B5EF4-FFF2-40B4-BE49-F238E27FC236}">
                <a16:creationId xmlns:a16="http://schemas.microsoft.com/office/drawing/2014/main" id="{B367A154-DADD-94AE-7349-C5E753376617}"/>
              </a:ext>
            </a:extLst>
          </p:cNvPr>
          <p:cNvSpPr>
            <a:spLocks noGrp="1"/>
          </p:cNvSpPr>
          <p:nvPr>
            <p:ph type="body" sz="quarter" idx="48" hasCustomPrompt="1"/>
          </p:nvPr>
        </p:nvSpPr>
        <p:spPr>
          <a:xfrm>
            <a:off x="4677448" y="867011"/>
            <a:ext cx="5688659"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25">
            <a:extLst>
              <a:ext uri="{FF2B5EF4-FFF2-40B4-BE49-F238E27FC236}">
                <a16:creationId xmlns:a16="http://schemas.microsoft.com/office/drawing/2014/main" id="{499E258C-3CA5-D294-031C-119A8EF5886C}"/>
              </a:ext>
            </a:extLst>
          </p:cNvPr>
          <p:cNvSpPr>
            <a:spLocks noGrp="1"/>
          </p:cNvSpPr>
          <p:nvPr>
            <p:ph type="body" sz="quarter" idx="49" hasCustomPrompt="1"/>
          </p:nvPr>
        </p:nvSpPr>
        <p:spPr>
          <a:xfrm>
            <a:off x="4677448" y="4352473"/>
            <a:ext cx="5688659"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7" name="Text Placeholder 8">
            <a:extLst>
              <a:ext uri="{FF2B5EF4-FFF2-40B4-BE49-F238E27FC236}">
                <a16:creationId xmlns:a16="http://schemas.microsoft.com/office/drawing/2014/main" id="{C7C327D8-33C6-9352-AB55-FF7711A39CAB}"/>
              </a:ext>
            </a:extLst>
          </p:cNvPr>
          <p:cNvSpPr>
            <a:spLocks noGrp="1"/>
          </p:cNvSpPr>
          <p:nvPr>
            <p:ph type="body" sz="quarter" idx="50" hasCustomPrompt="1"/>
          </p:nvPr>
        </p:nvSpPr>
        <p:spPr>
          <a:xfrm>
            <a:off x="4677448" y="3890944"/>
            <a:ext cx="5688659"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05358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1572688"/>
            <a:ext cx="49390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4258698"/>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1572689"/>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4268637"/>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E708DBB4-95C1-92A3-1400-BCC79A915DFC}"/>
              </a:ext>
            </a:extLst>
          </p:cNvPr>
          <p:cNvSpPr>
            <a:spLocks noGrp="1"/>
          </p:cNvSpPr>
          <p:nvPr>
            <p:ph type="body" sz="quarter" idx="54" hasCustomPrompt="1"/>
          </p:nvPr>
        </p:nvSpPr>
        <p:spPr>
          <a:xfrm>
            <a:off x="325821"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0D2AFB1B-8833-DFFB-44E0-A5BE835F7809}"/>
              </a:ext>
            </a:extLst>
          </p:cNvPr>
          <p:cNvSpPr>
            <a:spLocks noGrp="1"/>
          </p:cNvSpPr>
          <p:nvPr>
            <p:ph type="body" sz="quarter" idx="55" hasCustomPrompt="1"/>
          </p:nvPr>
        </p:nvSpPr>
        <p:spPr>
          <a:xfrm>
            <a:off x="5424595" y="4720226"/>
            <a:ext cx="493920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67275BF-813E-9FA6-9F53-42F1A1F47F1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1559008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Page - 4 Boxes">
    <p:bg>
      <p:bgPr>
        <a:solidFill>
          <a:schemeClr val="bg1">
            <a:lumMod val="95000"/>
          </a:schemeClr>
        </a:solidFill>
        <a:effectLst/>
      </p:bgPr>
    </p:bg>
    <p:spTree>
      <p:nvGrpSpPr>
        <p:cNvPr id="1" name=""/>
        <p:cNvGrpSpPr/>
        <p:nvPr/>
      </p:nvGrpSpPr>
      <p:grpSpPr>
        <a:xfrm>
          <a:off x="0" y="0"/>
          <a:ext cx="0" cy="0"/>
          <a:chOff x="0" y="0"/>
          <a:chExt cx="0" cy="0"/>
        </a:xfrm>
      </p:grpSpPr>
      <p:sp>
        <p:nvSpPr>
          <p:cNvPr id="22" name="Text Placeholder 25">
            <a:extLst>
              <a:ext uri="{FF2B5EF4-FFF2-40B4-BE49-F238E27FC236}">
                <a16:creationId xmlns:a16="http://schemas.microsoft.com/office/drawing/2014/main" id="{CC5A36B0-D19F-6DE3-4456-1D0DDDBE16EF}"/>
              </a:ext>
            </a:extLst>
          </p:cNvPr>
          <p:cNvSpPr>
            <a:spLocks noGrp="1"/>
          </p:cNvSpPr>
          <p:nvPr>
            <p:ph type="body" sz="quarter" idx="42" hasCustomPrompt="1"/>
          </p:nvPr>
        </p:nvSpPr>
        <p:spPr>
          <a:xfrm>
            <a:off x="325821" y="867011"/>
            <a:ext cx="49390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A3C00C71-9AB4-A019-C973-DC9CD147BCD5}"/>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5" name="Text Placeholder 25">
            <a:extLst>
              <a:ext uri="{FF2B5EF4-FFF2-40B4-BE49-F238E27FC236}">
                <a16:creationId xmlns:a16="http://schemas.microsoft.com/office/drawing/2014/main" id="{AE402D81-EBD8-B7C7-F450-3F3D374F5092}"/>
              </a:ext>
            </a:extLst>
          </p:cNvPr>
          <p:cNvSpPr>
            <a:spLocks noGrp="1"/>
          </p:cNvSpPr>
          <p:nvPr>
            <p:ph type="body" sz="quarter" idx="44" hasCustomPrompt="1"/>
          </p:nvPr>
        </p:nvSpPr>
        <p:spPr>
          <a:xfrm>
            <a:off x="325821" y="4352473"/>
            <a:ext cx="49390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9" name="Text Placeholder 8">
            <a:extLst>
              <a:ext uri="{FF2B5EF4-FFF2-40B4-BE49-F238E27FC236}">
                <a16:creationId xmlns:a16="http://schemas.microsoft.com/office/drawing/2014/main" id="{D3C5FAED-E1B9-437E-CA94-B44392B074C6}"/>
              </a:ext>
            </a:extLst>
          </p:cNvPr>
          <p:cNvSpPr>
            <a:spLocks noGrp="1"/>
          </p:cNvSpPr>
          <p:nvPr>
            <p:ph type="body" sz="quarter" idx="45" hasCustomPrompt="1"/>
          </p:nvPr>
        </p:nvSpPr>
        <p:spPr>
          <a:xfrm>
            <a:off x="325821" y="3890944"/>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6" name="Text Placeholder 8">
            <a:extLst>
              <a:ext uri="{FF2B5EF4-FFF2-40B4-BE49-F238E27FC236}">
                <a16:creationId xmlns:a16="http://schemas.microsoft.com/office/drawing/2014/main" id="{9A5AEAD1-8AD2-E379-8E2C-8A6673C31938}"/>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7" name="Text Placeholder 25">
            <a:extLst>
              <a:ext uri="{FF2B5EF4-FFF2-40B4-BE49-F238E27FC236}">
                <a16:creationId xmlns:a16="http://schemas.microsoft.com/office/drawing/2014/main" id="{ED709591-B84D-1C7E-60A7-4975C7FB9677}"/>
              </a:ext>
            </a:extLst>
          </p:cNvPr>
          <p:cNvSpPr>
            <a:spLocks noGrp="1"/>
          </p:cNvSpPr>
          <p:nvPr>
            <p:ph type="body" sz="quarter" idx="46" hasCustomPrompt="1"/>
          </p:nvPr>
        </p:nvSpPr>
        <p:spPr>
          <a:xfrm>
            <a:off x="5426906" y="867011"/>
            <a:ext cx="4939201"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8" name="Text Placeholder 25">
            <a:extLst>
              <a:ext uri="{FF2B5EF4-FFF2-40B4-BE49-F238E27FC236}">
                <a16:creationId xmlns:a16="http://schemas.microsoft.com/office/drawing/2014/main" id="{9477FAE1-D9E2-BF4B-FB6C-6D837C1C47CE}"/>
              </a:ext>
            </a:extLst>
          </p:cNvPr>
          <p:cNvSpPr>
            <a:spLocks noGrp="1"/>
          </p:cNvSpPr>
          <p:nvPr>
            <p:ph type="body" sz="quarter" idx="47" hasCustomPrompt="1"/>
          </p:nvPr>
        </p:nvSpPr>
        <p:spPr>
          <a:xfrm>
            <a:off x="5426906" y="4352473"/>
            <a:ext cx="4939201"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9" name="Text Placeholder 8">
            <a:extLst>
              <a:ext uri="{FF2B5EF4-FFF2-40B4-BE49-F238E27FC236}">
                <a16:creationId xmlns:a16="http://schemas.microsoft.com/office/drawing/2014/main" id="{23042F24-C4C5-4757-AADC-2A2CEA74E5BC}"/>
              </a:ext>
            </a:extLst>
          </p:cNvPr>
          <p:cNvSpPr>
            <a:spLocks noGrp="1"/>
          </p:cNvSpPr>
          <p:nvPr>
            <p:ph type="body" sz="quarter" idx="48" hasCustomPrompt="1"/>
          </p:nvPr>
        </p:nvSpPr>
        <p:spPr>
          <a:xfrm>
            <a:off x="5426906" y="3890944"/>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63008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5" name="Text Placeholder 25">
            <a:extLst>
              <a:ext uri="{FF2B5EF4-FFF2-40B4-BE49-F238E27FC236}">
                <a16:creationId xmlns:a16="http://schemas.microsoft.com/office/drawing/2014/main" id="{F983880A-2ACD-8750-9AE3-34EF28ABCD6B}"/>
              </a:ext>
            </a:extLst>
          </p:cNvPr>
          <p:cNvSpPr>
            <a:spLocks noGrp="1"/>
          </p:cNvSpPr>
          <p:nvPr>
            <p:ph type="body" sz="quarter" idx="26" hasCustomPrompt="1"/>
          </p:nvPr>
        </p:nvSpPr>
        <p:spPr>
          <a:xfrm>
            <a:off x="4677446" y="1582630"/>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C5439792-58AD-97BD-AAB5-9D398D776501}"/>
              </a:ext>
            </a:extLst>
          </p:cNvPr>
          <p:cNvSpPr>
            <a:spLocks noGrp="1"/>
          </p:cNvSpPr>
          <p:nvPr>
            <p:ph type="body" sz="quarter" idx="46" hasCustomPrompt="1"/>
          </p:nvPr>
        </p:nvSpPr>
        <p:spPr>
          <a:xfrm>
            <a:off x="4677446" y="1121100"/>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8">
            <a:extLst>
              <a:ext uri="{FF2B5EF4-FFF2-40B4-BE49-F238E27FC236}">
                <a16:creationId xmlns:a16="http://schemas.microsoft.com/office/drawing/2014/main" id="{8BE4567E-27A9-0986-41EB-1DD6AC9D5C77}"/>
              </a:ext>
            </a:extLst>
          </p:cNvPr>
          <p:cNvSpPr>
            <a:spLocks noGrp="1"/>
          </p:cNvSpPr>
          <p:nvPr>
            <p:ph type="body" sz="quarter" idx="40" hasCustomPrompt="1"/>
          </p:nvPr>
        </p:nvSpPr>
        <p:spPr>
          <a:xfrm>
            <a:off x="4677446" y="3201311"/>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9" name="Text Placeholder 8">
            <a:extLst>
              <a:ext uri="{FF2B5EF4-FFF2-40B4-BE49-F238E27FC236}">
                <a16:creationId xmlns:a16="http://schemas.microsoft.com/office/drawing/2014/main" id="{9114E6EC-F1E9-C05A-649E-A6378BE23349}"/>
              </a:ext>
            </a:extLst>
          </p:cNvPr>
          <p:cNvSpPr>
            <a:spLocks noGrp="1"/>
          </p:cNvSpPr>
          <p:nvPr>
            <p:ph type="body" sz="quarter" idx="47" hasCustomPrompt="1"/>
          </p:nvPr>
        </p:nvSpPr>
        <p:spPr>
          <a:xfrm>
            <a:off x="4677446" y="5281522"/>
            <a:ext cx="5688659"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5">
            <a:extLst>
              <a:ext uri="{FF2B5EF4-FFF2-40B4-BE49-F238E27FC236}">
                <a16:creationId xmlns:a16="http://schemas.microsoft.com/office/drawing/2014/main" id="{4FED6E1A-F56A-375E-83A2-24A22F0A20AD}"/>
              </a:ext>
            </a:extLst>
          </p:cNvPr>
          <p:cNvSpPr>
            <a:spLocks noGrp="1"/>
          </p:cNvSpPr>
          <p:nvPr>
            <p:ph type="body" sz="quarter" idx="54" hasCustomPrompt="1"/>
          </p:nvPr>
        </p:nvSpPr>
        <p:spPr>
          <a:xfrm>
            <a:off x="4677446" y="5743052"/>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2" name="Text Placeholder 25">
            <a:extLst>
              <a:ext uri="{FF2B5EF4-FFF2-40B4-BE49-F238E27FC236}">
                <a16:creationId xmlns:a16="http://schemas.microsoft.com/office/drawing/2014/main" id="{43ADCAAD-B418-4DCF-99B0-DC52B9767040}"/>
              </a:ext>
            </a:extLst>
          </p:cNvPr>
          <p:cNvSpPr>
            <a:spLocks noGrp="1"/>
          </p:cNvSpPr>
          <p:nvPr>
            <p:ph type="body" sz="quarter" idx="55" hasCustomPrompt="1"/>
          </p:nvPr>
        </p:nvSpPr>
        <p:spPr>
          <a:xfrm>
            <a:off x="4677446" y="3662841"/>
            <a:ext cx="5688659"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7" name="Text Placeholder 25">
            <a:extLst>
              <a:ext uri="{FF2B5EF4-FFF2-40B4-BE49-F238E27FC236}">
                <a16:creationId xmlns:a16="http://schemas.microsoft.com/office/drawing/2014/main" id="{FE4218F8-BF60-ECB7-B7B0-F6DF847B29FF}"/>
              </a:ext>
            </a:extLst>
          </p:cNvPr>
          <p:cNvSpPr>
            <a:spLocks noGrp="1"/>
          </p:cNvSpPr>
          <p:nvPr>
            <p:ph type="body" sz="quarter" idx="56" hasCustomPrompt="1"/>
          </p:nvPr>
        </p:nvSpPr>
        <p:spPr>
          <a:xfrm>
            <a:off x="325821" y="1572688"/>
            <a:ext cx="419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8" name="Text Placeholder 8">
            <a:extLst>
              <a:ext uri="{FF2B5EF4-FFF2-40B4-BE49-F238E27FC236}">
                <a16:creationId xmlns:a16="http://schemas.microsoft.com/office/drawing/2014/main" id="{92631737-2923-C503-1AB6-97720A2B2BF2}"/>
              </a:ext>
            </a:extLst>
          </p:cNvPr>
          <p:cNvSpPr>
            <a:spLocks noGrp="1"/>
          </p:cNvSpPr>
          <p:nvPr>
            <p:ph type="body" sz="quarter" idx="43" hasCustomPrompt="1"/>
          </p:nvPr>
        </p:nvSpPr>
        <p:spPr>
          <a:xfrm>
            <a:off x="325821" y="1111161"/>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9" name="Text Placeholder 8">
            <a:extLst>
              <a:ext uri="{FF2B5EF4-FFF2-40B4-BE49-F238E27FC236}">
                <a16:creationId xmlns:a16="http://schemas.microsoft.com/office/drawing/2014/main" id="{9EC99C87-D5FB-F399-87F2-1C547FA096D5}"/>
              </a:ext>
            </a:extLst>
          </p:cNvPr>
          <p:cNvSpPr>
            <a:spLocks noGrp="1"/>
          </p:cNvSpPr>
          <p:nvPr>
            <p:ph type="body" sz="quarter" idx="45" hasCustomPrompt="1"/>
          </p:nvPr>
        </p:nvSpPr>
        <p:spPr>
          <a:xfrm>
            <a:off x="325821" y="4258698"/>
            <a:ext cx="419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5">
            <a:extLst>
              <a:ext uri="{FF2B5EF4-FFF2-40B4-BE49-F238E27FC236}">
                <a16:creationId xmlns:a16="http://schemas.microsoft.com/office/drawing/2014/main" id="{188DDCF4-A495-DD3C-A253-31EEE8884C06}"/>
              </a:ext>
            </a:extLst>
          </p:cNvPr>
          <p:cNvSpPr>
            <a:spLocks noGrp="1"/>
          </p:cNvSpPr>
          <p:nvPr>
            <p:ph type="body" sz="quarter" idx="57" hasCustomPrompt="1"/>
          </p:nvPr>
        </p:nvSpPr>
        <p:spPr>
          <a:xfrm>
            <a:off x="325821" y="4720226"/>
            <a:ext cx="4190383"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
            <a:extLst>
              <a:ext uri="{FF2B5EF4-FFF2-40B4-BE49-F238E27FC236}">
                <a16:creationId xmlns:a16="http://schemas.microsoft.com/office/drawing/2014/main" id="{B4A0917E-1345-45A6-BF09-685C159E01C1}"/>
              </a:ext>
            </a:extLst>
          </p:cNvPr>
          <p:cNvSpPr>
            <a:spLocks noGrp="1"/>
          </p:cNvSpPr>
          <p:nvPr>
            <p:ph type="body" sz="quarter" idx="58"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79874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age - 5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80A6C89-C6C1-EA17-5DB7-691F8C379E35}"/>
              </a:ext>
            </a:extLst>
          </p:cNvPr>
          <p:cNvSpPr>
            <a:spLocks noGrp="1"/>
          </p:cNvSpPr>
          <p:nvPr>
            <p:ph type="body" sz="quarter" idx="42" hasCustomPrompt="1"/>
          </p:nvPr>
        </p:nvSpPr>
        <p:spPr>
          <a:xfrm>
            <a:off x="325821" y="867011"/>
            <a:ext cx="4190383"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2B6B6EA5-ED08-DFF5-63E5-6F3EA0BFEF99}"/>
              </a:ext>
            </a:extLst>
          </p:cNvPr>
          <p:cNvSpPr>
            <a:spLocks noGrp="1"/>
          </p:cNvSpPr>
          <p:nvPr>
            <p:ph type="body" sz="quarter" idx="43" hasCustomPrompt="1"/>
          </p:nvPr>
        </p:nvSpPr>
        <p:spPr>
          <a:xfrm>
            <a:off x="325821" y="405483"/>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25">
            <a:extLst>
              <a:ext uri="{FF2B5EF4-FFF2-40B4-BE49-F238E27FC236}">
                <a16:creationId xmlns:a16="http://schemas.microsoft.com/office/drawing/2014/main" id="{E11EC842-3885-1C71-5D49-B63C24C51FE5}"/>
              </a:ext>
            </a:extLst>
          </p:cNvPr>
          <p:cNvSpPr>
            <a:spLocks noGrp="1"/>
          </p:cNvSpPr>
          <p:nvPr>
            <p:ph type="body" sz="quarter" idx="44" hasCustomPrompt="1"/>
          </p:nvPr>
        </p:nvSpPr>
        <p:spPr>
          <a:xfrm>
            <a:off x="325821" y="4352473"/>
            <a:ext cx="4190383"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8">
            <a:extLst>
              <a:ext uri="{FF2B5EF4-FFF2-40B4-BE49-F238E27FC236}">
                <a16:creationId xmlns:a16="http://schemas.microsoft.com/office/drawing/2014/main" id="{D8C28887-97F3-B534-8C23-FF7C29C87A60}"/>
              </a:ext>
            </a:extLst>
          </p:cNvPr>
          <p:cNvSpPr>
            <a:spLocks noGrp="1"/>
          </p:cNvSpPr>
          <p:nvPr>
            <p:ph type="body" sz="quarter" idx="45" hasCustomPrompt="1"/>
          </p:nvPr>
        </p:nvSpPr>
        <p:spPr>
          <a:xfrm>
            <a:off x="325821" y="3890944"/>
            <a:ext cx="4190383"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3" name="Text Placeholder 8">
            <a:extLst>
              <a:ext uri="{FF2B5EF4-FFF2-40B4-BE49-F238E27FC236}">
                <a16:creationId xmlns:a16="http://schemas.microsoft.com/office/drawing/2014/main" id="{7D5BBEFC-8712-66D2-AA69-8D6D37C32AF7}"/>
              </a:ext>
            </a:extLst>
          </p:cNvPr>
          <p:cNvSpPr>
            <a:spLocks noGrp="1"/>
          </p:cNvSpPr>
          <p:nvPr>
            <p:ph type="body" sz="quarter" idx="38" hasCustomPrompt="1"/>
          </p:nvPr>
        </p:nvSpPr>
        <p:spPr>
          <a:xfrm>
            <a:off x="4677446" y="412440"/>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4" name="Text Placeholder 8">
            <a:extLst>
              <a:ext uri="{FF2B5EF4-FFF2-40B4-BE49-F238E27FC236}">
                <a16:creationId xmlns:a16="http://schemas.microsoft.com/office/drawing/2014/main" id="{0F23FA69-5A69-3255-3702-44F53D0C1AF2}"/>
              </a:ext>
            </a:extLst>
          </p:cNvPr>
          <p:cNvSpPr>
            <a:spLocks noGrp="1"/>
          </p:cNvSpPr>
          <p:nvPr>
            <p:ph type="body" sz="quarter" idx="40" hasCustomPrompt="1"/>
          </p:nvPr>
        </p:nvSpPr>
        <p:spPr>
          <a:xfrm>
            <a:off x="4677446" y="2732656"/>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5" name="Text Placeholder 8">
            <a:extLst>
              <a:ext uri="{FF2B5EF4-FFF2-40B4-BE49-F238E27FC236}">
                <a16:creationId xmlns:a16="http://schemas.microsoft.com/office/drawing/2014/main" id="{A70A5F1B-770F-CC56-D7FF-95B6570A58FC}"/>
              </a:ext>
            </a:extLst>
          </p:cNvPr>
          <p:cNvSpPr>
            <a:spLocks noGrp="1"/>
          </p:cNvSpPr>
          <p:nvPr>
            <p:ph type="body" sz="quarter" idx="55" hasCustomPrompt="1"/>
          </p:nvPr>
        </p:nvSpPr>
        <p:spPr>
          <a:xfrm>
            <a:off x="4677446" y="5045302"/>
            <a:ext cx="568866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6" name="Text Placeholder 25">
            <a:extLst>
              <a:ext uri="{FF2B5EF4-FFF2-40B4-BE49-F238E27FC236}">
                <a16:creationId xmlns:a16="http://schemas.microsoft.com/office/drawing/2014/main" id="{1D8E7C9C-F793-028B-CEDA-3FB6720BBC25}"/>
              </a:ext>
            </a:extLst>
          </p:cNvPr>
          <p:cNvSpPr>
            <a:spLocks noGrp="1"/>
          </p:cNvSpPr>
          <p:nvPr>
            <p:ph type="body" sz="quarter" idx="56" hasCustomPrompt="1"/>
          </p:nvPr>
        </p:nvSpPr>
        <p:spPr>
          <a:xfrm>
            <a:off x="4677446" y="87397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1" name="Text Placeholder 25">
            <a:extLst>
              <a:ext uri="{FF2B5EF4-FFF2-40B4-BE49-F238E27FC236}">
                <a16:creationId xmlns:a16="http://schemas.microsoft.com/office/drawing/2014/main" id="{944A3605-F31C-6259-4FD9-E1A73D559272}"/>
              </a:ext>
            </a:extLst>
          </p:cNvPr>
          <p:cNvSpPr>
            <a:spLocks noGrp="1"/>
          </p:cNvSpPr>
          <p:nvPr>
            <p:ph type="body" sz="quarter" idx="57" hasCustomPrompt="1"/>
          </p:nvPr>
        </p:nvSpPr>
        <p:spPr>
          <a:xfrm>
            <a:off x="4677446" y="5499310"/>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2" name="Text Placeholder 25">
            <a:extLst>
              <a:ext uri="{FF2B5EF4-FFF2-40B4-BE49-F238E27FC236}">
                <a16:creationId xmlns:a16="http://schemas.microsoft.com/office/drawing/2014/main" id="{F946EE24-C3AF-CFE7-8586-175884A25BE1}"/>
              </a:ext>
            </a:extLst>
          </p:cNvPr>
          <p:cNvSpPr>
            <a:spLocks noGrp="1"/>
          </p:cNvSpPr>
          <p:nvPr>
            <p:ph type="body" sz="quarter" idx="58" hasCustomPrompt="1"/>
          </p:nvPr>
        </p:nvSpPr>
        <p:spPr>
          <a:xfrm>
            <a:off x="4677446" y="3186615"/>
            <a:ext cx="5688660" cy="17172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8315416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9"/>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0" name="Text Placeholder 2">
            <a:extLst>
              <a:ext uri="{FF2B5EF4-FFF2-40B4-BE49-F238E27FC236}">
                <a16:creationId xmlns:a16="http://schemas.microsoft.com/office/drawing/2014/main" id="{BAF71B3C-EFFD-92FB-C879-7752B1085961}"/>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725791"/>
            <a:ext cx="3229200" cy="2513057"/>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725792"/>
            <a:ext cx="3229508"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426426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6375092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Page - 6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200" cy="28690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011"/>
            <a:ext cx="3229508" cy="286968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2" name="Text Placeholder 25">
            <a:extLst>
              <a:ext uri="{FF2B5EF4-FFF2-40B4-BE49-F238E27FC236}">
                <a16:creationId xmlns:a16="http://schemas.microsoft.com/office/drawing/2014/main" id="{DEAEF8B2-F54A-CCEB-9ECD-9DFB6162647C}"/>
              </a:ext>
            </a:extLst>
          </p:cNvPr>
          <p:cNvSpPr>
            <a:spLocks noGrp="1"/>
          </p:cNvSpPr>
          <p:nvPr>
            <p:ph type="body" sz="quarter" idx="57" hasCustomPrompt="1"/>
          </p:nvPr>
        </p:nvSpPr>
        <p:spPr>
          <a:xfrm>
            <a:off x="325706" y="4367569"/>
            <a:ext cx="3229200" cy="28712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3" name="Text Placeholder 8">
            <a:extLst>
              <a:ext uri="{FF2B5EF4-FFF2-40B4-BE49-F238E27FC236}">
                <a16:creationId xmlns:a16="http://schemas.microsoft.com/office/drawing/2014/main" id="{7DA1021A-7168-9D78-43C0-3FCAB34BAE11}"/>
              </a:ext>
            </a:extLst>
          </p:cNvPr>
          <p:cNvSpPr>
            <a:spLocks noGrp="1"/>
          </p:cNvSpPr>
          <p:nvPr>
            <p:ph type="body" sz="quarter" idx="58" hasCustomPrompt="1"/>
          </p:nvPr>
        </p:nvSpPr>
        <p:spPr>
          <a:xfrm>
            <a:off x="325706"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25">
            <a:extLst>
              <a:ext uri="{FF2B5EF4-FFF2-40B4-BE49-F238E27FC236}">
                <a16:creationId xmlns:a16="http://schemas.microsoft.com/office/drawing/2014/main" id="{61BC96C8-4806-705F-1637-D69BABA11EF9}"/>
              </a:ext>
            </a:extLst>
          </p:cNvPr>
          <p:cNvSpPr>
            <a:spLocks noGrp="1"/>
          </p:cNvSpPr>
          <p:nvPr>
            <p:ph type="body" sz="quarter" idx="59" hasCustomPrompt="1"/>
          </p:nvPr>
        </p:nvSpPr>
        <p:spPr>
          <a:xfrm>
            <a:off x="373115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5" name="Text Placeholder 8">
            <a:extLst>
              <a:ext uri="{FF2B5EF4-FFF2-40B4-BE49-F238E27FC236}">
                <a16:creationId xmlns:a16="http://schemas.microsoft.com/office/drawing/2014/main" id="{30B0647F-F516-DA63-6228-F1755DB59331}"/>
              </a:ext>
            </a:extLst>
          </p:cNvPr>
          <p:cNvSpPr>
            <a:spLocks noGrp="1"/>
          </p:cNvSpPr>
          <p:nvPr>
            <p:ph type="body" sz="quarter" idx="60" hasCustomPrompt="1"/>
          </p:nvPr>
        </p:nvSpPr>
        <p:spPr>
          <a:xfrm>
            <a:off x="373115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6" name="Text Placeholder 25">
            <a:extLst>
              <a:ext uri="{FF2B5EF4-FFF2-40B4-BE49-F238E27FC236}">
                <a16:creationId xmlns:a16="http://schemas.microsoft.com/office/drawing/2014/main" id="{FAD84FEE-D8B6-7A0D-9915-AAAAAB412E16}"/>
              </a:ext>
            </a:extLst>
          </p:cNvPr>
          <p:cNvSpPr>
            <a:spLocks noGrp="1"/>
          </p:cNvSpPr>
          <p:nvPr>
            <p:ph type="body" sz="quarter" idx="61" hasCustomPrompt="1"/>
          </p:nvPr>
        </p:nvSpPr>
        <p:spPr>
          <a:xfrm>
            <a:off x="7138882" y="4367494"/>
            <a:ext cx="3229508" cy="28718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27" name="Text Placeholder 8">
            <a:extLst>
              <a:ext uri="{FF2B5EF4-FFF2-40B4-BE49-F238E27FC236}">
                <a16:creationId xmlns:a16="http://schemas.microsoft.com/office/drawing/2014/main" id="{91B19173-CA95-5DCA-4839-5C51B1FD8573}"/>
              </a:ext>
            </a:extLst>
          </p:cNvPr>
          <p:cNvSpPr>
            <a:spLocks noGrp="1"/>
          </p:cNvSpPr>
          <p:nvPr>
            <p:ph type="body" sz="quarter" idx="62" hasCustomPrompt="1"/>
          </p:nvPr>
        </p:nvSpPr>
        <p:spPr>
          <a:xfrm>
            <a:off x="7138882" y="3890944"/>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1465806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ver Page - Red">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ED5A3E"/>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ED5A3E"/>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ED5A3E"/>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230833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 1 Box">
    <p:bg>
      <p:bgPr>
        <a:solidFill>
          <a:schemeClr val="bg1">
            <a:lumMod val="95000"/>
          </a:schemeClr>
        </a:solidFill>
        <a:effectLst/>
      </p:bgPr>
    </p:bg>
    <p:spTree>
      <p:nvGrpSpPr>
        <p:cNvPr id="1" name=""/>
        <p:cNvGrpSpPr/>
        <p:nvPr/>
      </p:nvGrpSpPr>
      <p:grpSpPr>
        <a:xfrm>
          <a:off x="0" y="0"/>
          <a:ext cx="0" cy="0"/>
          <a:chOff x="0" y="0"/>
          <a:chExt cx="0" cy="0"/>
        </a:xfrm>
      </p:grpSpPr>
      <p:sp>
        <p:nvSpPr>
          <p:cNvPr id="8" name="Text Placeholder 25">
            <a:extLst>
              <a:ext uri="{FF2B5EF4-FFF2-40B4-BE49-F238E27FC236}">
                <a16:creationId xmlns:a16="http://schemas.microsoft.com/office/drawing/2014/main" id="{B5749780-917B-7507-7292-ABE78BE3C047}"/>
              </a:ext>
            </a:extLst>
          </p:cNvPr>
          <p:cNvSpPr>
            <a:spLocks noGrp="1"/>
          </p:cNvSpPr>
          <p:nvPr>
            <p:ph type="body" sz="quarter" idx="26" hasCustomPrompt="1"/>
          </p:nvPr>
        </p:nvSpPr>
        <p:spPr>
          <a:xfrm>
            <a:off x="325706" y="867011"/>
            <a:ext cx="10040400"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8">
            <a:extLst>
              <a:ext uri="{FF2B5EF4-FFF2-40B4-BE49-F238E27FC236}">
                <a16:creationId xmlns:a16="http://schemas.microsoft.com/office/drawing/2014/main" id="{F68D94B7-620C-2306-92EE-E2403F44A4FE}"/>
              </a:ext>
            </a:extLst>
          </p:cNvPr>
          <p:cNvSpPr>
            <a:spLocks noGrp="1"/>
          </p:cNvSpPr>
          <p:nvPr>
            <p:ph type="body" sz="quarter" idx="38" hasCustomPrompt="1"/>
          </p:nvPr>
        </p:nvSpPr>
        <p:spPr>
          <a:xfrm>
            <a:off x="325706" y="405483"/>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403721584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ver Page - Yellow">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FDA6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FDA68"/>
          </a:solidFill>
          <a:ln w="0">
            <a:noFill/>
          </a:ln>
        </p:spPr>
        <p:txBody>
          <a:bodyPr lIns="72000" anchor="ctr" anchorCtr="1">
            <a:noAutofit/>
          </a:bodyPr>
          <a:lstStyle>
            <a:lvl1pPr marL="0" indent="0" algn="l">
              <a:buNone/>
              <a:defRPr sz="2800" b="1">
                <a:solidFill>
                  <a:srgbClr val="006758"/>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2728737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ver Page - Orang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FB9F53"/>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FB9F53"/>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FB9F53"/>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26487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Cover Page - Blue">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3A93A9"/>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3A93A9"/>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3A93A9"/>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601721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over Page - Light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6EAF82"/>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6EAF82"/>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6EAF82"/>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006758"/>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4458220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over Page - Dark Green">
    <p:bg>
      <p:bgPr>
        <a:solidFill>
          <a:schemeClr val="bg1">
            <a:lumMod val="95000"/>
          </a:schemeClr>
        </a:solidFill>
        <a:effectLst/>
      </p:bgPr>
    </p:bg>
    <p:spTree>
      <p:nvGrpSpPr>
        <p:cNvPr id="1" name=""/>
        <p:cNvGrpSpPr/>
        <p:nvPr/>
      </p:nvGrpSpPr>
      <p:grpSpPr>
        <a:xfrm>
          <a:off x="0" y="0"/>
          <a:ext cx="0" cy="0"/>
          <a:chOff x="0" y="0"/>
          <a:chExt cx="0" cy="0"/>
        </a:xfrm>
      </p:grpSpPr>
      <p:sp>
        <p:nvSpPr>
          <p:cNvPr id="19" name="Freeform 18">
            <a:extLst>
              <a:ext uri="{FF2B5EF4-FFF2-40B4-BE49-F238E27FC236}">
                <a16:creationId xmlns:a16="http://schemas.microsoft.com/office/drawing/2014/main" id="{18660436-5117-1F14-89DB-9D190E269999}"/>
              </a:ext>
            </a:extLst>
          </p:cNvPr>
          <p:cNvSpPr/>
          <p:nvPr userDrawn="1"/>
        </p:nvSpPr>
        <p:spPr>
          <a:xfrm flipV="1">
            <a:off x="5501341" y="0"/>
            <a:ext cx="5190472" cy="4329806"/>
          </a:xfrm>
          <a:custGeom>
            <a:avLst/>
            <a:gdLst>
              <a:gd name="connsiteX0" fmla="*/ 0 w 5190472"/>
              <a:gd name="connsiteY0" fmla="*/ 4329806 h 4329806"/>
              <a:gd name="connsiteX1" fmla="*/ 2403010 w 5190472"/>
              <a:gd name="connsiteY1" fmla="*/ 4329806 h 4329806"/>
              <a:gd name="connsiteX2" fmla="*/ 4806020 w 5190472"/>
              <a:gd name="connsiteY2" fmla="*/ 4329806 h 4329806"/>
              <a:gd name="connsiteX3" fmla="*/ 5190472 w 5190472"/>
              <a:gd name="connsiteY3" fmla="*/ 4329806 h 4329806"/>
              <a:gd name="connsiteX4" fmla="*/ 5190472 w 5190472"/>
              <a:gd name="connsiteY4" fmla="*/ 812519 h 4329806"/>
              <a:gd name="connsiteX5" fmla="*/ 3951474 w 5190472"/>
              <a:gd name="connsiteY5" fmla="*/ 111842 h 4329806"/>
              <a:gd name="connsiteX6" fmla="*/ 3813838 w 5190472"/>
              <a:gd name="connsiteY6" fmla="*/ 34005 h 4329806"/>
              <a:gd name="connsiteX7" fmla="*/ 3734224 w 5190472"/>
              <a:gd name="connsiteY7" fmla="*/ 10084 h 4329806"/>
              <a:gd name="connsiteX8" fmla="*/ 3630885 w 5190472"/>
              <a:gd name="connsiteY8" fmla="*/ 0 h 4329806"/>
              <a:gd name="connsiteX9" fmla="*/ 3604515 w 5190472"/>
              <a:gd name="connsiteY9" fmla="*/ 2573 h 4329806"/>
              <a:gd name="connsiteX10" fmla="*/ 3578145 w 5190472"/>
              <a:gd name="connsiteY10" fmla="*/ 0 h 4329806"/>
              <a:gd name="connsiteX11" fmla="*/ 3474806 w 5190472"/>
              <a:gd name="connsiteY11" fmla="*/ 10084 h 4329806"/>
              <a:gd name="connsiteX12" fmla="*/ 3395192 w 5190472"/>
              <a:gd name="connsiteY12" fmla="*/ 34005 h 4329806"/>
              <a:gd name="connsiteX13" fmla="*/ 3257556 w 5190472"/>
              <a:gd name="connsiteY13" fmla="*/ 111842 h 4329806"/>
              <a:gd name="connsiteX14" fmla="*/ 363264 w 5190472"/>
              <a:gd name="connsiteY14" fmla="*/ 1748618 h 4329806"/>
              <a:gd name="connsiteX15" fmla="*/ 156069 w 5190472"/>
              <a:gd name="connsiteY15" fmla="*/ 1865791 h 4329806"/>
              <a:gd name="connsiteX16" fmla="*/ 124597 w 5190472"/>
              <a:gd name="connsiteY16" fmla="*/ 1893958 h 4329806"/>
              <a:gd name="connsiteX17" fmla="*/ 63906 w 5190472"/>
              <a:gd name="connsiteY17" fmla="*/ 1975545 h 4329806"/>
              <a:gd name="connsiteX18" fmla="*/ 21257 w 5190472"/>
              <a:gd name="connsiteY18" fmla="*/ 2067216 h 4329806"/>
              <a:gd name="connsiteX19" fmla="*/ 11793 w 5190472"/>
              <a:gd name="connsiteY19" fmla="*/ 2107683 h 4329806"/>
              <a:gd name="connsiteX20" fmla="*/ 10562 w 5190472"/>
              <a:gd name="connsiteY20" fmla="*/ 2339961 h 43298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5190472" h="4329806">
                <a:moveTo>
                  <a:pt x="0" y="4329806"/>
                </a:moveTo>
                <a:lnTo>
                  <a:pt x="2403010" y="4329806"/>
                </a:lnTo>
                <a:lnTo>
                  <a:pt x="4806020" y="4329806"/>
                </a:lnTo>
                <a:lnTo>
                  <a:pt x="5190472" y="4329806"/>
                </a:lnTo>
                <a:lnTo>
                  <a:pt x="5190472" y="812519"/>
                </a:lnTo>
                <a:lnTo>
                  <a:pt x="3951474" y="111842"/>
                </a:lnTo>
                <a:lnTo>
                  <a:pt x="3813838" y="34005"/>
                </a:lnTo>
                <a:lnTo>
                  <a:pt x="3734224" y="10084"/>
                </a:lnTo>
                <a:cubicBezTo>
                  <a:pt x="3700845" y="3472"/>
                  <a:pt x="3666284" y="0"/>
                  <a:pt x="3630885" y="0"/>
                </a:cubicBezTo>
                <a:lnTo>
                  <a:pt x="3604515" y="2573"/>
                </a:lnTo>
                <a:lnTo>
                  <a:pt x="3578145" y="0"/>
                </a:lnTo>
                <a:cubicBezTo>
                  <a:pt x="3542746" y="0"/>
                  <a:pt x="3508185" y="3472"/>
                  <a:pt x="3474806" y="10084"/>
                </a:cubicBezTo>
                <a:lnTo>
                  <a:pt x="3395192" y="34005"/>
                </a:lnTo>
                <a:lnTo>
                  <a:pt x="3257556" y="111842"/>
                </a:lnTo>
                <a:lnTo>
                  <a:pt x="363264" y="1748618"/>
                </a:lnTo>
                <a:lnTo>
                  <a:pt x="156069" y="1865791"/>
                </a:lnTo>
                <a:lnTo>
                  <a:pt x="124597" y="1893958"/>
                </a:lnTo>
                <a:cubicBezTo>
                  <a:pt x="101993" y="1918634"/>
                  <a:pt x="81606" y="1945870"/>
                  <a:pt x="63906" y="1975545"/>
                </a:cubicBezTo>
                <a:cubicBezTo>
                  <a:pt x="46207" y="2005221"/>
                  <a:pt x="32031" y="2035929"/>
                  <a:pt x="21257" y="2067216"/>
                </a:cubicBezTo>
                <a:lnTo>
                  <a:pt x="11793" y="2107683"/>
                </a:lnTo>
                <a:lnTo>
                  <a:pt x="10562" y="2339961"/>
                </a:lnTo>
                <a:close/>
              </a:path>
            </a:pathLst>
          </a:custGeom>
          <a:solidFill>
            <a:srgbClr val="006758"/>
          </a:solidFill>
          <a:ln w="76200">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ext Placeholder 25">
            <a:extLst>
              <a:ext uri="{FF2B5EF4-FFF2-40B4-BE49-F238E27FC236}">
                <a16:creationId xmlns:a16="http://schemas.microsoft.com/office/drawing/2014/main" id="{B71AF3E0-F3AC-AF82-6189-3F7EF519AAE7}"/>
              </a:ext>
            </a:extLst>
          </p:cNvPr>
          <p:cNvSpPr>
            <a:spLocks noGrp="1"/>
          </p:cNvSpPr>
          <p:nvPr>
            <p:ph type="body" sz="quarter" idx="26" hasCustomPrompt="1"/>
          </p:nvPr>
        </p:nvSpPr>
        <p:spPr>
          <a:xfrm>
            <a:off x="2543502" y="6660145"/>
            <a:ext cx="1736176"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3" name="Text Placeholder 8">
            <a:extLst>
              <a:ext uri="{FF2B5EF4-FFF2-40B4-BE49-F238E27FC236}">
                <a16:creationId xmlns:a16="http://schemas.microsoft.com/office/drawing/2014/main" id="{2C94A5E8-89CC-979E-21DC-D11249067E1B}"/>
              </a:ext>
            </a:extLst>
          </p:cNvPr>
          <p:cNvSpPr>
            <a:spLocks noGrp="1"/>
          </p:cNvSpPr>
          <p:nvPr>
            <p:ph type="body" sz="quarter" idx="38" hasCustomPrompt="1"/>
          </p:nvPr>
        </p:nvSpPr>
        <p:spPr>
          <a:xfrm>
            <a:off x="402188" y="6660145"/>
            <a:ext cx="2109785"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Year Group:</a:t>
            </a:r>
            <a:endParaRPr lang="en-US" dirty="0"/>
          </a:p>
        </p:txBody>
      </p:sp>
      <p:sp>
        <p:nvSpPr>
          <p:cNvPr id="4" name="Text Placeholder 25">
            <a:extLst>
              <a:ext uri="{FF2B5EF4-FFF2-40B4-BE49-F238E27FC236}">
                <a16:creationId xmlns:a16="http://schemas.microsoft.com/office/drawing/2014/main" id="{276C153C-5B17-9FC9-EDFB-60DB363CD158}"/>
              </a:ext>
            </a:extLst>
          </p:cNvPr>
          <p:cNvSpPr>
            <a:spLocks noGrp="1"/>
          </p:cNvSpPr>
          <p:nvPr>
            <p:ph type="body" sz="quarter" idx="39" hasCustomPrompt="1"/>
          </p:nvPr>
        </p:nvSpPr>
        <p:spPr>
          <a:xfrm>
            <a:off x="6533925" y="6660145"/>
            <a:ext cx="3755700" cy="522000"/>
          </a:xfrm>
          <a:prstGeom prst="rect">
            <a:avLst/>
          </a:prstGeom>
          <a:solidFill>
            <a:schemeClr val="bg1"/>
          </a:solidFill>
          <a:ln w="0">
            <a:noFill/>
          </a:ln>
        </p:spPr>
        <p:txBody>
          <a:bodyPr lIns="180000" tIns="144000" rIns="180000" bIns="180000" anchor="ctr">
            <a:noAutofit/>
          </a:bodyPr>
          <a:lstStyle>
            <a:lvl1pPr marL="0" indent="0">
              <a:buNone/>
              <a:defRPr sz="2800">
                <a:solidFill>
                  <a:srgbClr val="006758"/>
                </a:solidFill>
                <a:latin typeface="MASSILIA VF" pitchFamily="2" charset="77"/>
              </a:defRPr>
            </a:lvl1pPr>
          </a:lstStyle>
          <a:p>
            <a:pPr lvl="0"/>
            <a:r>
              <a:rPr lang="en-US" dirty="0"/>
              <a:t>X</a:t>
            </a:r>
          </a:p>
        </p:txBody>
      </p:sp>
      <p:sp>
        <p:nvSpPr>
          <p:cNvPr id="5" name="Text Placeholder 8">
            <a:extLst>
              <a:ext uri="{FF2B5EF4-FFF2-40B4-BE49-F238E27FC236}">
                <a16:creationId xmlns:a16="http://schemas.microsoft.com/office/drawing/2014/main" id="{1A8CDD09-1068-90C5-852E-FEFA11080948}"/>
              </a:ext>
            </a:extLst>
          </p:cNvPr>
          <p:cNvSpPr>
            <a:spLocks noGrp="1"/>
          </p:cNvSpPr>
          <p:nvPr>
            <p:ph type="body" sz="quarter" idx="40" hasCustomPrompt="1"/>
          </p:nvPr>
        </p:nvSpPr>
        <p:spPr>
          <a:xfrm>
            <a:off x="4466896" y="6660145"/>
            <a:ext cx="2035500" cy="522000"/>
          </a:xfrm>
          <a:prstGeom prst="rect">
            <a:avLst/>
          </a:prstGeom>
          <a:solidFill>
            <a:srgbClr val="006758"/>
          </a:solidFill>
          <a:ln w="0">
            <a:noFill/>
          </a:ln>
        </p:spPr>
        <p:txBody>
          <a:bodyPr lIns="72000" anchor="ctr" anchorCtr="1">
            <a:noAutofit/>
          </a:bodyPr>
          <a:lstStyle>
            <a:lvl1pPr marL="0" indent="0" algn="l">
              <a:buNone/>
              <a:defRPr sz="2800" b="1">
                <a:solidFill>
                  <a:schemeClr val="bg1"/>
                </a:solidFill>
                <a:latin typeface="MASSILIA VF" pitchFamily="2" charset="77"/>
              </a:defRPr>
            </a:lvl1pPr>
          </a:lstStyle>
          <a:p>
            <a:pPr lvl="0"/>
            <a:r>
              <a:rPr lang="en-GB" dirty="0"/>
              <a:t>Unit/Topic:</a:t>
            </a:r>
            <a:endParaRPr lang="en-US" dirty="0"/>
          </a:p>
        </p:txBody>
      </p:sp>
      <p:pic>
        <p:nvPicPr>
          <p:cNvPr id="7" name="Picture 6" descr="A hexagon with icons&#10;&#10;Description automatically generated">
            <a:extLst>
              <a:ext uri="{FF2B5EF4-FFF2-40B4-BE49-F238E27FC236}">
                <a16:creationId xmlns:a16="http://schemas.microsoft.com/office/drawing/2014/main" id="{CB3559DB-955F-F22B-6C4C-E8870B839201}"/>
              </a:ext>
            </a:extLst>
          </p:cNvPr>
          <p:cNvPicPr>
            <a:picLocks noChangeAspect="1"/>
          </p:cNvPicPr>
          <p:nvPr userDrawn="1"/>
        </p:nvPicPr>
        <p:blipFill>
          <a:blip r:embed="rId2"/>
          <a:stretch>
            <a:fillRect/>
          </a:stretch>
        </p:blipFill>
        <p:spPr>
          <a:xfrm>
            <a:off x="359061" y="314050"/>
            <a:ext cx="1192706" cy="1377909"/>
          </a:xfrm>
          <a:prstGeom prst="rect">
            <a:avLst/>
          </a:prstGeom>
        </p:spPr>
      </p:pic>
      <p:sp>
        <p:nvSpPr>
          <p:cNvPr id="17" name="Text Placeholder 16">
            <a:extLst>
              <a:ext uri="{FF2B5EF4-FFF2-40B4-BE49-F238E27FC236}">
                <a16:creationId xmlns:a16="http://schemas.microsoft.com/office/drawing/2014/main" id="{393A867E-F4F3-4692-62CB-EE3F7A3FBBD3}"/>
              </a:ext>
            </a:extLst>
          </p:cNvPr>
          <p:cNvSpPr>
            <a:spLocks noGrp="1"/>
          </p:cNvSpPr>
          <p:nvPr>
            <p:ph type="body" sz="quarter" idx="41" hasCustomPrompt="1"/>
          </p:nvPr>
        </p:nvSpPr>
        <p:spPr>
          <a:xfrm>
            <a:off x="266412" y="3481931"/>
            <a:ext cx="5190471" cy="584775"/>
          </a:xfrm>
          <a:prstGeom prst="rect">
            <a:avLst/>
          </a:prstGeom>
        </p:spPr>
        <p:txBody>
          <a:bodyPr/>
          <a:lstStyle>
            <a:lvl1pPr marL="0" indent="0">
              <a:buNone/>
              <a:defRPr b="1">
                <a:solidFill>
                  <a:srgbClr val="006758"/>
                </a:solidFill>
                <a:latin typeface="MASSILIA VF" pitchFamily="2" charset="77"/>
              </a:defRPr>
            </a:lvl1pPr>
          </a:lstStyle>
          <a:p>
            <a:pPr lvl="0"/>
            <a:r>
              <a:rPr lang="en-GB" dirty="0" err="1"/>
              <a:t>Connah’s</a:t>
            </a:r>
            <a:r>
              <a:rPr lang="en-GB" dirty="0"/>
              <a:t> Quay High School</a:t>
            </a:r>
            <a:endParaRPr lang="en-US" dirty="0"/>
          </a:p>
        </p:txBody>
      </p:sp>
      <p:sp>
        <p:nvSpPr>
          <p:cNvPr id="20" name="Text Placeholder 16">
            <a:extLst>
              <a:ext uri="{FF2B5EF4-FFF2-40B4-BE49-F238E27FC236}">
                <a16:creationId xmlns:a16="http://schemas.microsoft.com/office/drawing/2014/main" id="{2711A48C-E795-1ED4-0535-4F9750F82585}"/>
              </a:ext>
            </a:extLst>
          </p:cNvPr>
          <p:cNvSpPr>
            <a:spLocks noGrp="1"/>
          </p:cNvSpPr>
          <p:nvPr>
            <p:ph type="body" sz="quarter" idx="42" hasCustomPrompt="1"/>
          </p:nvPr>
        </p:nvSpPr>
        <p:spPr>
          <a:xfrm>
            <a:off x="270458" y="3898134"/>
            <a:ext cx="8826041" cy="2645170"/>
          </a:xfrm>
          <a:prstGeom prst="rect">
            <a:avLst/>
          </a:prstGeom>
        </p:spPr>
        <p:txBody>
          <a:bodyPr>
            <a:noAutofit/>
          </a:bodyPr>
          <a:lstStyle>
            <a:lvl1pPr marL="0" indent="0">
              <a:lnSpc>
                <a:spcPct val="100000"/>
              </a:lnSpc>
              <a:buNone/>
              <a:defRPr sz="5400" b="1">
                <a:solidFill>
                  <a:srgbClr val="6EAF82"/>
                </a:solidFill>
                <a:latin typeface="MASSILIA VF" pitchFamily="2" charset="77"/>
              </a:defRPr>
            </a:lvl1pPr>
          </a:lstStyle>
          <a:p>
            <a:pPr lvl="0"/>
            <a:r>
              <a:rPr lang="en-GB" dirty="0"/>
              <a:t>Curriculum for Wales Scheme of Learning [Subject]</a:t>
            </a:r>
            <a:endParaRPr lang="en-US" dirty="0"/>
          </a:p>
        </p:txBody>
      </p:sp>
    </p:spTree>
    <p:extLst>
      <p:ext uri="{BB962C8B-B14F-4D97-AF65-F5344CB8AC3E}">
        <p14:creationId xmlns:p14="http://schemas.microsoft.com/office/powerpoint/2010/main" val="8108722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ow to use this template">
    <p:bg>
      <p:bgPr>
        <a:solidFill>
          <a:srgbClr val="006758"/>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84C372DD-6373-BA26-F917-1E37B3CE0213}"/>
              </a:ext>
            </a:extLst>
          </p:cNvPr>
          <p:cNvSpPr/>
          <p:nvPr userDrawn="1"/>
        </p:nvSpPr>
        <p:spPr>
          <a:xfrm rot="10800000">
            <a:off x="7711767" y="5235785"/>
            <a:ext cx="2980046" cy="2326882"/>
          </a:xfrm>
          <a:custGeom>
            <a:avLst/>
            <a:gdLst>
              <a:gd name="connsiteX0" fmla="*/ 0 w 2980046"/>
              <a:gd name="connsiteY0" fmla="*/ 0 h 2326882"/>
              <a:gd name="connsiteX1" fmla="*/ 2980046 w 2980046"/>
              <a:gd name="connsiteY1" fmla="*/ 0 h 2326882"/>
              <a:gd name="connsiteX2" fmla="*/ 2974552 w 2980046"/>
              <a:gd name="connsiteY2" fmla="*/ 1069363 h 2326882"/>
              <a:gd name="connsiteX3" fmla="*/ 2973911 w 2980046"/>
              <a:gd name="connsiteY3" fmla="*/ 1194192 h 2326882"/>
              <a:gd name="connsiteX4" fmla="*/ 2968988 w 2980046"/>
              <a:gd name="connsiteY4" fmla="*/ 1215939 h 2326882"/>
              <a:gd name="connsiteX5" fmla="*/ 2946802 w 2980046"/>
              <a:gd name="connsiteY5" fmla="*/ 1265204 h 2326882"/>
              <a:gd name="connsiteX6" fmla="*/ 2915230 w 2980046"/>
              <a:gd name="connsiteY6" fmla="*/ 1309050 h 2326882"/>
              <a:gd name="connsiteX7" fmla="*/ 2898858 w 2980046"/>
              <a:gd name="connsiteY7" fmla="*/ 1324187 h 2326882"/>
              <a:gd name="connsiteX8" fmla="*/ 2791074 w 2980046"/>
              <a:gd name="connsiteY8" fmla="*/ 1387157 h 2326882"/>
              <a:gd name="connsiteX9" fmla="*/ 1285444 w 2980046"/>
              <a:gd name="connsiteY9" fmla="*/ 2266777 h 2326882"/>
              <a:gd name="connsiteX10" fmla="*/ 1213845 w 2980046"/>
              <a:gd name="connsiteY10" fmla="*/ 2308607 h 2326882"/>
              <a:gd name="connsiteX11" fmla="*/ 1172429 w 2980046"/>
              <a:gd name="connsiteY11" fmla="*/ 2321463 h 2326882"/>
              <a:gd name="connsiteX12" fmla="*/ 1118671 w 2980046"/>
              <a:gd name="connsiteY12" fmla="*/ 2326882 h 2326882"/>
              <a:gd name="connsiteX13" fmla="*/ 1064913 w 2980046"/>
              <a:gd name="connsiteY13" fmla="*/ 2321463 h 2326882"/>
              <a:gd name="connsiteX14" fmla="*/ 1023984 w 2980046"/>
              <a:gd name="connsiteY14" fmla="*/ 2308758 h 2326882"/>
              <a:gd name="connsiteX15" fmla="*/ 953358 w 2980046"/>
              <a:gd name="connsiteY15" fmla="*/ 2267982 h 2326882"/>
              <a:gd name="connsiteX16" fmla="*/ 0 w 2980046"/>
              <a:gd name="connsiteY16" fmla="*/ 1717561 h 2326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980046" h="2326882">
                <a:moveTo>
                  <a:pt x="0" y="0"/>
                </a:moveTo>
                <a:lnTo>
                  <a:pt x="2980046" y="0"/>
                </a:lnTo>
                <a:lnTo>
                  <a:pt x="2974552" y="1069363"/>
                </a:lnTo>
                <a:lnTo>
                  <a:pt x="2973911" y="1194192"/>
                </a:lnTo>
                <a:lnTo>
                  <a:pt x="2968988" y="1215939"/>
                </a:lnTo>
                <a:cubicBezTo>
                  <a:pt x="2963383" y="1232753"/>
                  <a:pt x="2956009" y="1249256"/>
                  <a:pt x="2946802" y="1265204"/>
                </a:cubicBezTo>
                <a:cubicBezTo>
                  <a:pt x="2937594" y="1281152"/>
                  <a:pt x="2926989" y="1295789"/>
                  <a:pt x="2915230" y="1309050"/>
                </a:cubicBezTo>
                <a:lnTo>
                  <a:pt x="2898858" y="1324187"/>
                </a:lnTo>
                <a:lnTo>
                  <a:pt x="2791074" y="1387157"/>
                </a:lnTo>
                <a:lnTo>
                  <a:pt x="1285444" y="2266777"/>
                </a:lnTo>
                <a:lnTo>
                  <a:pt x="1213845" y="2308607"/>
                </a:lnTo>
                <a:lnTo>
                  <a:pt x="1172429" y="2321463"/>
                </a:lnTo>
                <a:cubicBezTo>
                  <a:pt x="1155065" y="2325016"/>
                  <a:pt x="1137086" y="2326882"/>
                  <a:pt x="1118671" y="2326882"/>
                </a:cubicBezTo>
                <a:cubicBezTo>
                  <a:pt x="1100256" y="2326882"/>
                  <a:pt x="1082277" y="2325016"/>
                  <a:pt x="1064913" y="2321463"/>
                </a:cubicBezTo>
                <a:lnTo>
                  <a:pt x="1023984" y="2308758"/>
                </a:lnTo>
                <a:lnTo>
                  <a:pt x="953358" y="2267982"/>
                </a:lnTo>
                <a:lnTo>
                  <a:pt x="0" y="1717561"/>
                </a:lnTo>
                <a:close/>
              </a:path>
            </a:pathLst>
          </a:custGeom>
          <a:solidFill>
            <a:srgbClr val="6EAF82"/>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solidFill>
                <a:srgbClr val="FFDA68"/>
              </a:solidFill>
            </a:endParaRPr>
          </a:p>
        </p:txBody>
      </p:sp>
      <p:sp>
        <p:nvSpPr>
          <p:cNvPr id="8" name="TextBox 7">
            <a:extLst>
              <a:ext uri="{FF2B5EF4-FFF2-40B4-BE49-F238E27FC236}">
                <a16:creationId xmlns:a16="http://schemas.microsoft.com/office/drawing/2014/main" id="{AC8E1257-65FC-F9DA-235B-FE2B7ABF9185}"/>
              </a:ext>
            </a:extLst>
          </p:cNvPr>
          <p:cNvSpPr txBox="1"/>
          <p:nvPr userDrawn="1"/>
        </p:nvSpPr>
        <p:spPr>
          <a:xfrm>
            <a:off x="365030" y="280087"/>
            <a:ext cx="6026009" cy="923330"/>
          </a:xfrm>
          <a:prstGeom prst="rect">
            <a:avLst/>
          </a:prstGeom>
          <a:noFill/>
        </p:spPr>
        <p:txBody>
          <a:bodyPr wrap="none" rtlCol="0">
            <a:spAutoFit/>
          </a:bodyPr>
          <a:lstStyle/>
          <a:p>
            <a:r>
              <a:rPr lang="en-US" sz="5400" b="1" dirty="0" err="1">
                <a:solidFill>
                  <a:schemeClr val="bg1"/>
                </a:solidFill>
                <a:latin typeface="MASSILIA VF" pitchFamily="2" charset="77"/>
              </a:rPr>
              <a:t>CfW</a:t>
            </a:r>
            <a:r>
              <a:rPr lang="en-US" sz="5400" b="1" dirty="0">
                <a:solidFill>
                  <a:schemeClr val="bg1"/>
                </a:solidFill>
                <a:latin typeface="MASSILIA VF" pitchFamily="2" charset="77"/>
              </a:rPr>
              <a:t> </a:t>
            </a:r>
            <a:r>
              <a:rPr lang="en-US" sz="5400" b="1" dirty="0" err="1">
                <a:solidFill>
                  <a:schemeClr val="bg1"/>
                </a:solidFill>
                <a:latin typeface="MASSILIA VF" pitchFamily="2" charset="77"/>
              </a:rPr>
              <a:t>SoL</a:t>
            </a:r>
            <a:r>
              <a:rPr lang="en-US" sz="5400" b="1" dirty="0">
                <a:solidFill>
                  <a:schemeClr val="bg1"/>
                </a:solidFill>
                <a:latin typeface="MASSILIA VF" pitchFamily="2" charset="77"/>
              </a:rPr>
              <a:t> Template </a:t>
            </a:r>
          </a:p>
        </p:txBody>
      </p:sp>
      <p:sp>
        <p:nvSpPr>
          <p:cNvPr id="9" name="TextBox 8">
            <a:extLst>
              <a:ext uri="{FF2B5EF4-FFF2-40B4-BE49-F238E27FC236}">
                <a16:creationId xmlns:a16="http://schemas.microsoft.com/office/drawing/2014/main" id="{73831A49-4F77-7FA4-F2BD-26142422D9B8}"/>
              </a:ext>
            </a:extLst>
          </p:cNvPr>
          <p:cNvSpPr txBox="1"/>
          <p:nvPr userDrawn="1"/>
        </p:nvSpPr>
        <p:spPr>
          <a:xfrm>
            <a:off x="325706" y="1954306"/>
            <a:ext cx="10040400" cy="5262285"/>
          </a:xfrm>
          <a:prstGeom prst="rect">
            <a:avLst/>
          </a:prstGeom>
          <a:solidFill>
            <a:schemeClr val="bg1"/>
          </a:solidFill>
          <a:ln w="38100">
            <a:noFill/>
          </a:ln>
        </p:spPr>
        <p:txBody>
          <a:bodyPr wrap="square" lIns="180000" tIns="180000" rIns="180000" bIns="180000" rtlCol="0">
            <a:noAutofit/>
          </a:bodyPr>
          <a:lstStyle/>
          <a:p>
            <a:pPr marL="342900" indent="-342900">
              <a:buFont typeface="+mj-lt"/>
              <a:buAutoNum type="arabicPeriod"/>
            </a:pPr>
            <a:r>
              <a:rPr lang="en-GB" sz="1500" dirty="0">
                <a:latin typeface="MASSILIA VF" pitchFamily="2" charset="77"/>
              </a:rPr>
              <a:t>Start by selecting a template to use by navigating to ‘</a:t>
            </a:r>
            <a:r>
              <a:rPr lang="en-GB" sz="1500" b="1" dirty="0">
                <a:solidFill>
                  <a:srgbClr val="006758"/>
                </a:solidFill>
                <a:latin typeface="MASSILIA VF" pitchFamily="2" charset="77"/>
              </a:rPr>
              <a:t>Insert</a:t>
            </a:r>
            <a:r>
              <a:rPr lang="en-GB" sz="1500" dirty="0">
                <a:latin typeface="MASSILIA VF" pitchFamily="2" charset="77"/>
              </a:rPr>
              <a:t>’ in the top menu and find the drop down menu for ‘</a:t>
            </a:r>
            <a:r>
              <a:rPr lang="en-GB" sz="1500" b="1" dirty="0">
                <a:solidFill>
                  <a:srgbClr val="006758"/>
                </a:solidFill>
                <a:latin typeface="MASSILIA VF" pitchFamily="2" charset="77"/>
              </a:rPr>
              <a:t>New Slide</a:t>
            </a:r>
            <a:r>
              <a:rPr lang="en-GB" sz="1500" dirty="0">
                <a:latin typeface="MASSILIA VF" pitchFamily="2" charset="77"/>
              </a:rPr>
              <a:t>’. You can select your design from the available templates.</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All templates come with placeholder text. Simply click the text box and begin typing to replace the text. Please note that suggested text has been included as a placeholder in all the text boxes, this text is not visible on printed materials, exports or in presentation mode, you must type your own text into the placeholder text box or frames will not be visible.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Please ensure you are using the appropriate font ‘</a:t>
            </a:r>
            <a:r>
              <a:rPr lang="en-GB" sz="1500" b="1" dirty="0" err="1">
                <a:solidFill>
                  <a:srgbClr val="006758"/>
                </a:solidFill>
                <a:latin typeface="MASSILIA VF" pitchFamily="2" charset="77"/>
              </a:rPr>
              <a:t>Massilia</a:t>
            </a:r>
            <a:r>
              <a:rPr lang="en-GB" sz="1500" b="1" dirty="0">
                <a:solidFill>
                  <a:srgbClr val="006758"/>
                </a:solidFill>
                <a:latin typeface="MASSILIA VF" pitchFamily="2" charset="77"/>
              </a:rPr>
              <a:t> VF</a:t>
            </a:r>
            <a:r>
              <a:rPr lang="en-GB" sz="1500" dirty="0">
                <a:latin typeface="MASSILIA VF" pitchFamily="2" charset="77"/>
              </a:rPr>
              <a:t>’ in either regular or bold. If your text does not fit try reducing the text size.</a:t>
            </a:r>
          </a:p>
          <a:p>
            <a:pPr marL="342900" indent="-342900">
              <a:buFont typeface="+mj-lt"/>
              <a:buAutoNum type="arabicPeriod"/>
            </a:pPr>
            <a:endParaRPr lang="en-GB" sz="1500" dirty="0">
              <a:latin typeface="MASSILIA VF" pitchFamily="2" charset="77"/>
            </a:endParaRPr>
          </a:p>
          <a:p>
            <a:pPr marL="342900" indent="-342900">
              <a:buFont typeface="+mj-lt"/>
              <a:buAutoNum type="arabicPeriod"/>
            </a:pPr>
            <a:r>
              <a:rPr lang="en-GB" sz="1500" dirty="0">
                <a:latin typeface="MASSILIA VF" pitchFamily="2" charset="77"/>
              </a:rPr>
              <a:t>The text boxes have been created so that the colours are editable if you want a mono or multicoloured scheme for a page. However please only use colours from the CQHS brand which are as follows: </a:t>
            </a:r>
            <a:r>
              <a:rPr lang="en-GB" sz="1500" dirty="0">
                <a:solidFill>
                  <a:srgbClr val="ED5A3E"/>
                </a:solidFill>
                <a:latin typeface="MASSILIA VF" pitchFamily="2" charset="77"/>
              </a:rPr>
              <a:t>Red (#ed5a3e)</a:t>
            </a:r>
            <a:r>
              <a:rPr lang="en-GB" sz="1500" dirty="0">
                <a:latin typeface="MASSILIA VF" pitchFamily="2" charset="77"/>
              </a:rPr>
              <a:t>, </a:t>
            </a:r>
            <a:r>
              <a:rPr lang="en-GB" sz="1500" dirty="0">
                <a:solidFill>
                  <a:srgbClr val="FFDA68"/>
                </a:solidFill>
                <a:latin typeface="MASSILIA VF" pitchFamily="2" charset="77"/>
              </a:rPr>
              <a:t>Yellow (#ffda68)</a:t>
            </a:r>
            <a:r>
              <a:rPr lang="en-GB" sz="1500" dirty="0">
                <a:latin typeface="MASSILIA VF" pitchFamily="2" charset="77"/>
              </a:rPr>
              <a:t>, </a:t>
            </a:r>
            <a:r>
              <a:rPr lang="en-GB" sz="1500" dirty="0">
                <a:solidFill>
                  <a:srgbClr val="FB9F53"/>
                </a:solidFill>
                <a:latin typeface="MASSILIA VF" pitchFamily="2" charset="77"/>
              </a:rPr>
              <a:t>Orange (#fb9f53)</a:t>
            </a:r>
            <a:r>
              <a:rPr lang="en-GB" sz="1500" dirty="0">
                <a:latin typeface="MASSILIA VF" pitchFamily="2" charset="77"/>
              </a:rPr>
              <a:t>, </a:t>
            </a:r>
            <a:r>
              <a:rPr lang="en-GB" sz="1500" dirty="0">
                <a:solidFill>
                  <a:srgbClr val="3A93A9"/>
                </a:solidFill>
                <a:latin typeface="MASSILIA VF" pitchFamily="2" charset="77"/>
              </a:rPr>
              <a:t>Blue (#3a93a9)</a:t>
            </a:r>
            <a:r>
              <a:rPr lang="en-GB" sz="1500" dirty="0">
                <a:latin typeface="MASSILIA VF" pitchFamily="2" charset="77"/>
              </a:rPr>
              <a:t>, </a:t>
            </a:r>
            <a:r>
              <a:rPr lang="en-GB" sz="1500" dirty="0">
                <a:solidFill>
                  <a:srgbClr val="6EAF82"/>
                </a:solidFill>
                <a:latin typeface="MASSILIA VF" pitchFamily="2" charset="77"/>
              </a:rPr>
              <a:t>Light Green (#6eaf82) </a:t>
            </a:r>
            <a:r>
              <a:rPr lang="en-GB" sz="1500" dirty="0">
                <a:latin typeface="MASSILIA VF" pitchFamily="2" charset="77"/>
              </a:rPr>
              <a:t>and </a:t>
            </a:r>
            <a:r>
              <a:rPr lang="en-GB" sz="1500" dirty="0">
                <a:solidFill>
                  <a:srgbClr val="006758"/>
                </a:solidFill>
                <a:latin typeface="MASSILIA VF" pitchFamily="2" charset="77"/>
              </a:rPr>
              <a:t>Dark Green (#006758)</a:t>
            </a:r>
            <a:r>
              <a:rPr lang="en-GB" sz="1500" dirty="0">
                <a:latin typeface="MASSILIA VF" pitchFamily="2" charset="77"/>
              </a:rPr>
              <a:t>.</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colour of the table headings, first select the ‘Example box heading’ for each text frame and navigate to the ‘</a:t>
            </a:r>
            <a:r>
              <a:rPr lang="en-GB" sz="1500" b="1" dirty="0">
                <a:solidFill>
                  <a:srgbClr val="006758"/>
                </a:solidFill>
                <a:latin typeface="MASSILIA VF" pitchFamily="2" charset="77"/>
              </a:rPr>
              <a:t>Shape Format</a:t>
            </a:r>
            <a:r>
              <a:rPr lang="en-GB" sz="1500" dirty="0">
                <a:latin typeface="MASSILIA VF" pitchFamily="2" charset="77"/>
              </a:rPr>
              <a:t>’ tab in the menu here you should see options to change the ‘</a:t>
            </a:r>
            <a:r>
              <a:rPr lang="en-GB" sz="1500" b="1" dirty="0">
                <a:solidFill>
                  <a:srgbClr val="006758"/>
                </a:solidFill>
                <a:latin typeface="MASSILIA VF" pitchFamily="2" charset="77"/>
              </a:rPr>
              <a:t>Shape Fill</a:t>
            </a:r>
            <a:r>
              <a:rPr lang="en-GB" sz="1500" dirty="0">
                <a:latin typeface="MASSILIA VF" pitchFamily="2" charset="77"/>
              </a:rPr>
              <a:t>’, please ensure that you choose a CQHS colour.  </a:t>
            </a:r>
            <a:br>
              <a:rPr lang="en-GB" sz="1500" dirty="0">
                <a:latin typeface="MASSILIA VF" pitchFamily="2" charset="77"/>
              </a:rPr>
            </a:br>
            <a:br>
              <a:rPr lang="en-GB" sz="1500" dirty="0">
                <a:latin typeface="MASSILIA VF" pitchFamily="2" charset="77"/>
              </a:rPr>
            </a:br>
            <a:r>
              <a:rPr lang="en-GB" sz="1500" dirty="0">
                <a:latin typeface="MASSILIA VF" pitchFamily="2" charset="77"/>
              </a:rPr>
              <a:t>To change the background colour to one of the CQHS colours by navigating to the ‘</a:t>
            </a:r>
            <a:r>
              <a:rPr lang="en-GB" sz="1500" b="1" dirty="0">
                <a:solidFill>
                  <a:srgbClr val="006758"/>
                </a:solidFill>
                <a:latin typeface="MASSILIA VF" pitchFamily="2" charset="77"/>
              </a:rPr>
              <a:t>Design</a:t>
            </a:r>
            <a:r>
              <a:rPr lang="en-GB" sz="1500" dirty="0">
                <a:latin typeface="MASSILIA VF" pitchFamily="2" charset="77"/>
              </a:rPr>
              <a:t>’ tab and opening the ‘</a:t>
            </a:r>
            <a:r>
              <a:rPr lang="en-GB" sz="1500" b="1" dirty="0">
                <a:solidFill>
                  <a:srgbClr val="006758"/>
                </a:solidFill>
                <a:latin typeface="MASSILIA VF" pitchFamily="2" charset="77"/>
              </a:rPr>
              <a:t>Format Pane</a:t>
            </a:r>
            <a:r>
              <a:rPr lang="en-GB" sz="1500" dirty="0">
                <a:latin typeface="MASSILIA VF" pitchFamily="2" charset="77"/>
              </a:rPr>
              <a:t>’. </a:t>
            </a:r>
          </a:p>
        </p:txBody>
      </p:sp>
      <p:sp>
        <p:nvSpPr>
          <p:cNvPr id="10" name="Rectangle 9">
            <a:extLst>
              <a:ext uri="{FF2B5EF4-FFF2-40B4-BE49-F238E27FC236}">
                <a16:creationId xmlns:a16="http://schemas.microsoft.com/office/drawing/2014/main" id="{76B24A3A-80CB-8A9A-BE10-BF4894512A54}"/>
              </a:ext>
            </a:extLst>
          </p:cNvPr>
          <p:cNvSpPr/>
          <p:nvPr userDrawn="1"/>
        </p:nvSpPr>
        <p:spPr>
          <a:xfrm>
            <a:off x="325706" y="1392194"/>
            <a:ext cx="10040400" cy="487405"/>
          </a:xfrm>
          <a:prstGeom prst="rect">
            <a:avLst/>
          </a:prstGeom>
          <a:solidFill>
            <a:srgbClr val="3A93A9"/>
          </a:solidFill>
          <a:ln w="38100">
            <a:noFill/>
          </a:ln>
        </p:spPr>
        <p:style>
          <a:lnRef idx="2">
            <a:schemeClr val="accent1">
              <a:shade val="15000"/>
            </a:schemeClr>
          </a:lnRef>
          <a:fillRef idx="1">
            <a:schemeClr val="accent1"/>
          </a:fillRef>
          <a:effectRef idx="0">
            <a:schemeClr val="accent1"/>
          </a:effectRef>
          <a:fontRef idx="minor">
            <a:schemeClr val="lt1"/>
          </a:fontRef>
        </p:style>
        <p:txBody>
          <a:bodyPr wrap="square" lIns="180000" rtlCol="0" anchor="ctr">
            <a:noAutofit/>
          </a:bodyPr>
          <a:lstStyle/>
          <a:p>
            <a:pPr algn="l"/>
            <a:r>
              <a:rPr lang="en-US" sz="2400" b="1" dirty="0">
                <a:solidFill>
                  <a:schemeClr val="bg1"/>
                </a:solidFill>
                <a:latin typeface="MASSILIA VF" pitchFamily="2" charset="77"/>
              </a:rPr>
              <a:t>How to use this template</a:t>
            </a:r>
          </a:p>
        </p:txBody>
      </p:sp>
    </p:spTree>
    <p:extLst>
      <p:ext uri="{BB962C8B-B14F-4D97-AF65-F5344CB8AC3E}">
        <p14:creationId xmlns:p14="http://schemas.microsoft.com/office/powerpoint/2010/main" val="3922335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9" name="Text Placeholder 25">
            <a:extLst>
              <a:ext uri="{FF2B5EF4-FFF2-40B4-BE49-F238E27FC236}">
                <a16:creationId xmlns:a16="http://schemas.microsoft.com/office/drawing/2014/main" id="{45F79F73-2DD0-FFCC-D4B5-E7EA2516117C}"/>
              </a:ext>
            </a:extLst>
          </p:cNvPr>
          <p:cNvSpPr>
            <a:spLocks noGrp="1"/>
          </p:cNvSpPr>
          <p:nvPr>
            <p:ph type="body" sz="quarter" idx="42" hasCustomPrompt="1"/>
          </p:nvPr>
        </p:nvSpPr>
        <p:spPr>
          <a:xfrm>
            <a:off x="325821" y="1572688"/>
            <a:ext cx="10040285" cy="251305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0" name="Text Placeholder 8">
            <a:extLst>
              <a:ext uri="{FF2B5EF4-FFF2-40B4-BE49-F238E27FC236}">
                <a16:creationId xmlns:a16="http://schemas.microsoft.com/office/drawing/2014/main" id="{F61487A5-9EC5-7AEF-AECD-EC9C705CE2E2}"/>
              </a:ext>
            </a:extLst>
          </p:cNvPr>
          <p:cNvSpPr>
            <a:spLocks noGrp="1"/>
          </p:cNvSpPr>
          <p:nvPr>
            <p:ph type="body" sz="quarter" idx="43" hasCustomPrompt="1"/>
          </p:nvPr>
        </p:nvSpPr>
        <p:spPr>
          <a:xfrm>
            <a:off x="325821" y="1111161"/>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8">
            <a:extLst>
              <a:ext uri="{FF2B5EF4-FFF2-40B4-BE49-F238E27FC236}">
                <a16:creationId xmlns:a16="http://schemas.microsoft.com/office/drawing/2014/main" id="{27503310-CA87-0474-68CD-C891F843576F}"/>
              </a:ext>
            </a:extLst>
          </p:cNvPr>
          <p:cNvSpPr>
            <a:spLocks noGrp="1"/>
          </p:cNvSpPr>
          <p:nvPr>
            <p:ph type="body" sz="quarter" idx="45" hasCustomPrompt="1"/>
          </p:nvPr>
        </p:nvSpPr>
        <p:spPr>
          <a:xfrm>
            <a:off x="325821" y="4258698"/>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2" name="Text Placeholder 25">
            <a:extLst>
              <a:ext uri="{FF2B5EF4-FFF2-40B4-BE49-F238E27FC236}">
                <a16:creationId xmlns:a16="http://schemas.microsoft.com/office/drawing/2014/main" id="{408BB68A-2669-A922-C7DA-CDD662D2777D}"/>
              </a:ext>
            </a:extLst>
          </p:cNvPr>
          <p:cNvSpPr>
            <a:spLocks noGrp="1"/>
          </p:cNvSpPr>
          <p:nvPr>
            <p:ph type="body" sz="quarter" idx="54" hasCustomPrompt="1"/>
          </p:nvPr>
        </p:nvSpPr>
        <p:spPr>
          <a:xfrm>
            <a:off x="325821" y="4720226"/>
            <a:ext cx="10040521" cy="2513582"/>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3" name="Text Placeholder 2">
            <a:extLst>
              <a:ext uri="{FF2B5EF4-FFF2-40B4-BE49-F238E27FC236}">
                <a16:creationId xmlns:a16="http://schemas.microsoft.com/office/drawing/2014/main" id="{9BE56D7B-14C2-750D-5C69-119A400D9CC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14992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Page - 2 Boxes">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442518EC-1234-3EDC-DA00-5A0222CA7349}"/>
              </a:ext>
            </a:extLst>
          </p:cNvPr>
          <p:cNvSpPr>
            <a:spLocks noGrp="1"/>
          </p:cNvSpPr>
          <p:nvPr>
            <p:ph type="body" sz="quarter" idx="42" hasCustomPrompt="1"/>
          </p:nvPr>
        </p:nvSpPr>
        <p:spPr>
          <a:xfrm>
            <a:off x="325821" y="867011"/>
            <a:ext cx="10040285" cy="2869685"/>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31F6F025-3E2E-0ACE-D7A9-7B0E05D788AD}"/>
              </a:ext>
            </a:extLst>
          </p:cNvPr>
          <p:cNvSpPr>
            <a:spLocks noGrp="1"/>
          </p:cNvSpPr>
          <p:nvPr>
            <p:ph type="body" sz="quarter" idx="44" hasCustomPrompt="1"/>
          </p:nvPr>
        </p:nvSpPr>
        <p:spPr>
          <a:xfrm>
            <a:off x="325821" y="405483"/>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5" name="Text Placeholder 25">
            <a:extLst>
              <a:ext uri="{FF2B5EF4-FFF2-40B4-BE49-F238E27FC236}">
                <a16:creationId xmlns:a16="http://schemas.microsoft.com/office/drawing/2014/main" id="{105A856F-E2C3-6410-E073-17090F8C71A1}"/>
              </a:ext>
            </a:extLst>
          </p:cNvPr>
          <p:cNvSpPr>
            <a:spLocks noGrp="1"/>
          </p:cNvSpPr>
          <p:nvPr>
            <p:ph type="body" sz="quarter" idx="45" hasCustomPrompt="1"/>
          </p:nvPr>
        </p:nvSpPr>
        <p:spPr>
          <a:xfrm>
            <a:off x="325821" y="4352473"/>
            <a:ext cx="10040285" cy="2871879"/>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6" name="Text Placeholder 8">
            <a:extLst>
              <a:ext uri="{FF2B5EF4-FFF2-40B4-BE49-F238E27FC236}">
                <a16:creationId xmlns:a16="http://schemas.microsoft.com/office/drawing/2014/main" id="{4694FACE-D478-5B94-BE8B-2165CCC764B9}"/>
              </a:ext>
            </a:extLst>
          </p:cNvPr>
          <p:cNvSpPr>
            <a:spLocks noGrp="1"/>
          </p:cNvSpPr>
          <p:nvPr>
            <p:ph type="body" sz="quarter" idx="46" hasCustomPrompt="1"/>
          </p:nvPr>
        </p:nvSpPr>
        <p:spPr>
          <a:xfrm>
            <a:off x="325821" y="3890944"/>
            <a:ext cx="100402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21446208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6" name="Text Placeholder 25">
            <a:extLst>
              <a:ext uri="{FF2B5EF4-FFF2-40B4-BE49-F238E27FC236}">
                <a16:creationId xmlns:a16="http://schemas.microsoft.com/office/drawing/2014/main" id="{B5D4684B-EDC8-6D10-5CBD-4E02798EC882}"/>
              </a:ext>
            </a:extLst>
          </p:cNvPr>
          <p:cNvSpPr>
            <a:spLocks noGrp="1"/>
          </p:cNvSpPr>
          <p:nvPr>
            <p:ph type="body" sz="quarter" idx="26" hasCustomPrompt="1"/>
          </p:nvPr>
        </p:nvSpPr>
        <p:spPr>
          <a:xfrm>
            <a:off x="325706" y="1572774"/>
            <a:ext cx="493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6" name="Text Placeholder 25">
            <a:extLst>
              <a:ext uri="{FF2B5EF4-FFF2-40B4-BE49-F238E27FC236}">
                <a16:creationId xmlns:a16="http://schemas.microsoft.com/office/drawing/2014/main" id="{A4A98C5E-27F7-A7ED-FCD3-9BD4540B7A2F}"/>
              </a:ext>
            </a:extLst>
          </p:cNvPr>
          <p:cNvSpPr>
            <a:spLocks noGrp="1"/>
          </p:cNvSpPr>
          <p:nvPr>
            <p:ph type="body" sz="quarter" idx="39" hasCustomPrompt="1"/>
          </p:nvPr>
        </p:nvSpPr>
        <p:spPr>
          <a:xfrm>
            <a:off x="5426906" y="1572688"/>
            <a:ext cx="4939201"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5" name="Text Placeholder 8">
            <a:extLst>
              <a:ext uri="{FF2B5EF4-FFF2-40B4-BE49-F238E27FC236}">
                <a16:creationId xmlns:a16="http://schemas.microsoft.com/office/drawing/2014/main" id="{71F89511-5D7C-3A3A-5B8D-46F9AA508CC5}"/>
              </a:ext>
            </a:extLst>
          </p:cNvPr>
          <p:cNvSpPr>
            <a:spLocks noGrp="1"/>
          </p:cNvSpPr>
          <p:nvPr>
            <p:ph type="body" sz="quarter" idx="43" hasCustomPrompt="1"/>
          </p:nvPr>
        </p:nvSpPr>
        <p:spPr>
          <a:xfrm>
            <a:off x="325821" y="1111161"/>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8" name="Text Placeholder 8">
            <a:extLst>
              <a:ext uri="{FF2B5EF4-FFF2-40B4-BE49-F238E27FC236}">
                <a16:creationId xmlns:a16="http://schemas.microsoft.com/office/drawing/2014/main" id="{A48E82C4-3996-4D81-94EE-4C7F1E18E47A}"/>
              </a:ext>
            </a:extLst>
          </p:cNvPr>
          <p:cNvSpPr>
            <a:spLocks noGrp="1"/>
          </p:cNvSpPr>
          <p:nvPr>
            <p:ph type="body" sz="quarter" idx="40" hasCustomPrompt="1"/>
          </p:nvPr>
        </p:nvSpPr>
        <p:spPr>
          <a:xfrm>
            <a:off x="5426906" y="1111161"/>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1" name="Text Placeholder 2">
            <a:extLst>
              <a:ext uri="{FF2B5EF4-FFF2-40B4-BE49-F238E27FC236}">
                <a16:creationId xmlns:a16="http://schemas.microsoft.com/office/drawing/2014/main" id="{EB91BD14-9F8D-C15A-A1DE-321CCBCD9F6F}"/>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4675032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Page - 2 Boxes (2)">
    <p:bg>
      <p:bgPr>
        <a:solidFill>
          <a:schemeClr val="bg1">
            <a:lumMod val="95000"/>
          </a:schemeClr>
        </a:solidFill>
        <a:effectLst/>
      </p:bgPr>
    </p:bg>
    <p:spTree>
      <p:nvGrpSpPr>
        <p:cNvPr id="1" name=""/>
        <p:cNvGrpSpPr/>
        <p:nvPr/>
      </p:nvGrpSpPr>
      <p:grpSpPr>
        <a:xfrm>
          <a:off x="0" y="0"/>
          <a:ext cx="0" cy="0"/>
          <a:chOff x="0" y="0"/>
          <a:chExt cx="0" cy="0"/>
        </a:xfrm>
      </p:grpSpPr>
      <p:sp>
        <p:nvSpPr>
          <p:cNvPr id="2" name="Text Placeholder 25">
            <a:extLst>
              <a:ext uri="{FF2B5EF4-FFF2-40B4-BE49-F238E27FC236}">
                <a16:creationId xmlns:a16="http://schemas.microsoft.com/office/drawing/2014/main" id="{B4DCA7A9-0140-CE43-9785-181081622076}"/>
              </a:ext>
            </a:extLst>
          </p:cNvPr>
          <p:cNvSpPr>
            <a:spLocks noGrp="1"/>
          </p:cNvSpPr>
          <p:nvPr>
            <p:ph type="body" sz="quarter" idx="42" hasCustomPrompt="1"/>
          </p:nvPr>
        </p:nvSpPr>
        <p:spPr>
          <a:xfrm>
            <a:off x="325821" y="867011"/>
            <a:ext cx="4939085"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 name="Text Placeholder 8">
            <a:extLst>
              <a:ext uri="{FF2B5EF4-FFF2-40B4-BE49-F238E27FC236}">
                <a16:creationId xmlns:a16="http://schemas.microsoft.com/office/drawing/2014/main" id="{09CDD6D2-C8E5-9460-AB29-A99DF86CEE84}"/>
              </a:ext>
            </a:extLst>
          </p:cNvPr>
          <p:cNvSpPr>
            <a:spLocks noGrp="1"/>
          </p:cNvSpPr>
          <p:nvPr>
            <p:ph type="body" sz="quarter" idx="43" hasCustomPrompt="1"/>
          </p:nvPr>
        </p:nvSpPr>
        <p:spPr>
          <a:xfrm>
            <a:off x="325821" y="405483"/>
            <a:ext cx="4939085"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4" name="Text Placeholder 8">
            <a:extLst>
              <a:ext uri="{FF2B5EF4-FFF2-40B4-BE49-F238E27FC236}">
                <a16:creationId xmlns:a16="http://schemas.microsoft.com/office/drawing/2014/main" id="{689E149A-77F8-696F-8D2C-E49F530BBF79}"/>
              </a:ext>
            </a:extLst>
          </p:cNvPr>
          <p:cNvSpPr>
            <a:spLocks noGrp="1"/>
          </p:cNvSpPr>
          <p:nvPr>
            <p:ph type="body" sz="quarter" idx="40" hasCustomPrompt="1"/>
          </p:nvPr>
        </p:nvSpPr>
        <p:spPr>
          <a:xfrm>
            <a:off x="5426906" y="405483"/>
            <a:ext cx="4939201" cy="410400"/>
          </a:xfrm>
          <a:prstGeom prst="rect">
            <a:avLst/>
          </a:prstGeom>
          <a:solidFill>
            <a:srgbClr val="006758"/>
          </a:solidFill>
          <a:ln w="0">
            <a:noFill/>
          </a:ln>
        </p:spPr>
        <p:txBody>
          <a:bodyPr lIns="144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16B83445-B6E4-87DC-9F62-E4ACB1DF1B84}"/>
              </a:ext>
            </a:extLst>
          </p:cNvPr>
          <p:cNvSpPr>
            <a:spLocks noGrp="1"/>
          </p:cNvSpPr>
          <p:nvPr>
            <p:ph type="body" sz="quarter" idx="46" hasCustomPrompt="1"/>
          </p:nvPr>
        </p:nvSpPr>
        <p:spPr>
          <a:xfrm>
            <a:off x="5426906" y="867011"/>
            <a:ext cx="4939201" cy="6348443"/>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Tree>
    <p:extLst>
      <p:ext uri="{BB962C8B-B14F-4D97-AF65-F5344CB8AC3E}">
        <p14:creationId xmlns:p14="http://schemas.microsoft.com/office/powerpoint/2010/main" val="1602930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1572688"/>
            <a:ext cx="3229508" cy="56439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1572688"/>
            <a:ext cx="3229200" cy="564268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1111161"/>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10" name="Text Placeholder 2">
            <a:extLst>
              <a:ext uri="{FF2B5EF4-FFF2-40B4-BE49-F238E27FC236}">
                <a16:creationId xmlns:a16="http://schemas.microsoft.com/office/drawing/2014/main" id="{1F5ED820-9C1C-E964-323E-B2D635C61D0B}"/>
              </a:ext>
            </a:extLst>
          </p:cNvPr>
          <p:cNvSpPr>
            <a:spLocks noGrp="1"/>
          </p:cNvSpPr>
          <p:nvPr>
            <p:ph type="body" sz="quarter" idx="55"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229615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 3 Boxes">
    <p:bg>
      <p:bgPr>
        <a:solidFill>
          <a:schemeClr val="bg1">
            <a:lumMod val="95000"/>
          </a:schemeClr>
        </a:solidFill>
        <a:effectLst/>
      </p:bgPr>
    </p:bg>
    <p:spTree>
      <p:nvGrpSpPr>
        <p:cNvPr id="1" name=""/>
        <p:cNvGrpSpPr/>
        <p:nvPr/>
      </p:nvGrpSpPr>
      <p:grpSpPr>
        <a:xfrm>
          <a:off x="0" y="0"/>
          <a:ext cx="0" cy="0"/>
          <a:chOff x="0" y="0"/>
          <a:chExt cx="0" cy="0"/>
        </a:xfrm>
      </p:grpSpPr>
      <p:sp>
        <p:nvSpPr>
          <p:cNvPr id="29" name="Text Placeholder 25">
            <a:extLst>
              <a:ext uri="{FF2B5EF4-FFF2-40B4-BE49-F238E27FC236}">
                <a16:creationId xmlns:a16="http://schemas.microsoft.com/office/drawing/2014/main" id="{16368D40-D348-B2D7-8C1C-8FDC0EC924B7}"/>
              </a:ext>
            </a:extLst>
          </p:cNvPr>
          <p:cNvSpPr>
            <a:spLocks noGrp="1"/>
          </p:cNvSpPr>
          <p:nvPr>
            <p:ph type="body" sz="quarter" idx="26" hasCustomPrompt="1"/>
          </p:nvPr>
        </p:nvSpPr>
        <p:spPr>
          <a:xfrm>
            <a:off x="325706"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0" name="Text Placeholder 8">
            <a:extLst>
              <a:ext uri="{FF2B5EF4-FFF2-40B4-BE49-F238E27FC236}">
                <a16:creationId xmlns:a16="http://schemas.microsoft.com/office/drawing/2014/main" id="{87E585A4-45A7-DB8F-39E7-6C885FE713A9}"/>
              </a:ext>
            </a:extLst>
          </p:cNvPr>
          <p:cNvSpPr>
            <a:spLocks noGrp="1"/>
          </p:cNvSpPr>
          <p:nvPr>
            <p:ph type="body" sz="quarter" idx="39" hasCustomPrompt="1"/>
          </p:nvPr>
        </p:nvSpPr>
        <p:spPr>
          <a:xfrm>
            <a:off x="325706"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1" name="Text Placeholder 25">
            <a:extLst>
              <a:ext uri="{FF2B5EF4-FFF2-40B4-BE49-F238E27FC236}">
                <a16:creationId xmlns:a16="http://schemas.microsoft.com/office/drawing/2014/main" id="{CC58B4F7-556A-83F5-65C3-3DFC513EC0FC}"/>
              </a:ext>
            </a:extLst>
          </p:cNvPr>
          <p:cNvSpPr>
            <a:spLocks noGrp="1"/>
          </p:cNvSpPr>
          <p:nvPr>
            <p:ph type="body" sz="quarter" idx="40" hasCustomPrompt="1"/>
          </p:nvPr>
        </p:nvSpPr>
        <p:spPr>
          <a:xfrm>
            <a:off x="3741259" y="867011"/>
            <a:ext cx="3229508" cy="6349581"/>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2" name="Text Placeholder 8">
            <a:extLst>
              <a:ext uri="{FF2B5EF4-FFF2-40B4-BE49-F238E27FC236}">
                <a16:creationId xmlns:a16="http://schemas.microsoft.com/office/drawing/2014/main" id="{3DEF8672-C840-C3BE-20BB-9CE30C621519}"/>
              </a:ext>
            </a:extLst>
          </p:cNvPr>
          <p:cNvSpPr>
            <a:spLocks noGrp="1"/>
          </p:cNvSpPr>
          <p:nvPr>
            <p:ph type="body" sz="quarter" idx="41" hasCustomPrompt="1"/>
          </p:nvPr>
        </p:nvSpPr>
        <p:spPr>
          <a:xfrm>
            <a:off x="3741259"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33" name="Text Placeholder 25">
            <a:extLst>
              <a:ext uri="{FF2B5EF4-FFF2-40B4-BE49-F238E27FC236}">
                <a16:creationId xmlns:a16="http://schemas.microsoft.com/office/drawing/2014/main" id="{9C17DCFB-B7C2-BB6A-C169-7B1EFEAEFADC}"/>
              </a:ext>
            </a:extLst>
          </p:cNvPr>
          <p:cNvSpPr>
            <a:spLocks noGrp="1"/>
          </p:cNvSpPr>
          <p:nvPr>
            <p:ph type="body" sz="quarter" idx="42" hasCustomPrompt="1"/>
          </p:nvPr>
        </p:nvSpPr>
        <p:spPr>
          <a:xfrm>
            <a:off x="7138882" y="867164"/>
            <a:ext cx="3229200" cy="6348204"/>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34" name="Text Placeholder 8">
            <a:extLst>
              <a:ext uri="{FF2B5EF4-FFF2-40B4-BE49-F238E27FC236}">
                <a16:creationId xmlns:a16="http://schemas.microsoft.com/office/drawing/2014/main" id="{A69A1474-9BBE-11F0-52B1-336D27A84D92}"/>
              </a:ext>
            </a:extLst>
          </p:cNvPr>
          <p:cNvSpPr>
            <a:spLocks noGrp="1"/>
          </p:cNvSpPr>
          <p:nvPr>
            <p:ph type="body" sz="quarter" idx="43" hasCustomPrompt="1"/>
          </p:nvPr>
        </p:nvSpPr>
        <p:spPr>
          <a:xfrm>
            <a:off x="7138882" y="405483"/>
            <a:ext cx="3229508"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Tree>
    <p:extLst>
      <p:ext uri="{BB962C8B-B14F-4D97-AF65-F5344CB8AC3E}">
        <p14:creationId xmlns:p14="http://schemas.microsoft.com/office/powerpoint/2010/main" val="3691422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 3 Boxes (2)">
    <p:bg>
      <p:bgPr>
        <a:solidFill>
          <a:schemeClr val="bg1">
            <a:lumMod val="95000"/>
          </a:schemeClr>
        </a:solidFill>
        <a:effectLst/>
      </p:bgPr>
    </p:bg>
    <p:spTree>
      <p:nvGrpSpPr>
        <p:cNvPr id="1" name=""/>
        <p:cNvGrpSpPr/>
        <p:nvPr/>
      </p:nvGrpSpPr>
      <p:grpSpPr>
        <a:xfrm>
          <a:off x="0" y="0"/>
          <a:ext cx="0" cy="0"/>
          <a:chOff x="0" y="0"/>
          <a:chExt cx="0" cy="0"/>
        </a:xfrm>
      </p:grpSpPr>
      <p:sp>
        <p:nvSpPr>
          <p:cNvPr id="17" name="Text Placeholder 25">
            <a:extLst>
              <a:ext uri="{FF2B5EF4-FFF2-40B4-BE49-F238E27FC236}">
                <a16:creationId xmlns:a16="http://schemas.microsoft.com/office/drawing/2014/main" id="{FBEBD435-D3B3-4A0A-FEC5-186F4132438E}"/>
              </a:ext>
            </a:extLst>
          </p:cNvPr>
          <p:cNvSpPr>
            <a:spLocks noGrp="1"/>
          </p:cNvSpPr>
          <p:nvPr>
            <p:ph type="body" sz="quarter" idx="26" hasCustomPrompt="1"/>
          </p:nvPr>
        </p:nvSpPr>
        <p:spPr>
          <a:xfrm>
            <a:off x="325706" y="1582630"/>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19" name="Text Placeholder 8">
            <a:extLst>
              <a:ext uri="{FF2B5EF4-FFF2-40B4-BE49-F238E27FC236}">
                <a16:creationId xmlns:a16="http://schemas.microsoft.com/office/drawing/2014/main" id="{FFEE0F54-713B-7053-DFF8-2BAA6605EA27}"/>
              </a:ext>
            </a:extLst>
          </p:cNvPr>
          <p:cNvSpPr>
            <a:spLocks noGrp="1"/>
          </p:cNvSpPr>
          <p:nvPr>
            <p:ph type="body" sz="quarter" idx="38" hasCustomPrompt="1"/>
          </p:nvPr>
        </p:nvSpPr>
        <p:spPr>
          <a:xfrm>
            <a:off x="325706" y="1121100"/>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4" name="Text Placeholder 8">
            <a:extLst>
              <a:ext uri="{FF2B5EF4-FFF2-40B4-BE49-F238E27FC236}">
                <a16:creationId xmlns:a16="http://schemas.microsoft.com/office/drawing/2014/main" id="{73F3849B-3254-2CA9-67E1-04BCC90B7B4F}"/>
              </a:ext>
            </a:extLst>
          </p:cNvPr>
          <p:cNvSpPr>
            <a:spLocks noGrp="1"/>
          </p:cNvSpPr>
          <p:nvPr>
            <p:ph type="body" sz="quarter" idx="40" hasCustomPrompt="1"/>
          </p:nvPr>
        </p:nvSpPr>
        <p:spPr>
          <a:xfrm>
            <a:off x="325706" y="3201311"/>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27" name="Text Placeholder 8">
            <a:extLst>
              <a:ext uri="{FF2B5EF4-FFF2-40B4-BE49-F238E27FC236}">
                <a16:creationId xmlns:a16="http://schemas.microsoft.com/office/drawing/2014/main" id="{1A562CE3-E597-E028-8D84-3E1F8B3BC9BF}"/>
              </a:ext>
            </a:extLst>
          </p:cNvPr>
          <p:cNvSpPr>
            <a:spLocks noGrp="1"/>
          </p:cNvSpPr>
          <p:nvPr>
            <p:ph type="body" sz="quarter" idx="42" hasCustomPrompt="1"/>
          </p:nvPr>
        </p:nvSpPr>
        <p:spPr>
          <a:xfrm>
            <a:off x="325706" y="5281522"/>
            <a:ext cx="10040400" cy="410400"/>
          </a:xfrm>
          <a:prstGeom prst="rect">
            <a:avLst/>
          </a:prstGeom>
          <a:solidFill>
            <a:srgbClr val="006758"/>
          </a:solidFill>
          <a:ln w="0">
            <a:noFill/>
          </a:ln>
        </p:spPr>
        <p:txBody>
          <a:bodyPr lIns="180000" anchor="ctr" anchorCtr="0">
            <a:noAutofit/>
          </a:bodyPr>
          <a:lstStyle>
            <a:lvl1pPr marL="0" indent="0" algn="l">
              <a:buNone/>
              <a:defRPr sz="1800" b="1">
                <a:solidFill>
                  <a:schemeClr val="bg1"/>
                </a:solidFill>
                <a:latin typeface="MASSILIA VF" pitchFamily="2" charset="77"/>
              </a:defRPr>
            </a:lvl1pPr>
          </a:lstStyle>
          <a:p>
            <a:pPr lvl="0"/>
            <a:r>
              <a:rPr lang="en-GB" dirty="0"/>
              <a:t>Example Box Heading</a:t>
            </a:r>
            <a:endParaRPr lang="en-US" dirty="0"/>
          </a:p>
        </p:txBody>
      </p:sp>
      <p:sp>
        <p:nvSpPr>
          <p:cNvPr id="7" name="Text Placeholder 25">
            <a:extLst>
              <a:ext uri="{FF2B5EF4-FFF2-40B4-BE49-F238E27FC236}">
                <a16:creationId xmlns:a16="http://schemas.microsoft.com/office/drawing/2014/main" id="{9E27A9FA-1115-DEBD-D443-F7CAD524493F}"/>
              </a:ext>
            </a:extLst>
          </p:cNvPr>
          <p:cNvSpPr>
            <a:spLocks noGrp="1"/>
          </p:cNvSpPr>
          <p:nvPr>
            <p:ph type="body" sz="quarter" idx="54" hasCustomPrompt="1"/>
          </p:nvPr>
        </p:nvSpPr>
        <p:spPr>
          <a:xfrm>
            <a:off x="325706" y="5743052"/>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8" name="Text Placeholder 25">
            <a:extLst>
              <a:ext uri="{FF2B5EF4-FFF2-40B4-BE49-F238E27FC236}">
                <a16:creationId xmlns:a16="http://schemas.microsoft.com/office/drawing/2014/main" id="{DA8A45F7-D732-2290-E7F0-C2FDCA8F1FF7}"/>
              </a:ext>
            </a:extLst>
          </p:cNvPr>
          <p:cNvSpPr>
            <a:spLocks noGrp="1"/>
          </p:cNvSpPr>
          <p:nvPr>
            <p:ph type="body" sz="quarter" idx="55" hasCustomPrompt="1"/>
          </p:nvPr>
        </p:nvSpPr>
        <p:spPr>
          <a:xfrm>
            <a:off x="325706" y="3662841"/>
            <a:ext cx="10040400" cy="1479600"/>
          </a:xfrm>
          <a:prstGeom prst="rect">
            <a:avLst/>
          </a:prstGeom>
          <a:solidFill>
            <a:schemeClr val="bg1"/>
          </a:solidFill>
          <a:ln w="0">
            <a:noFill/>
          </a:ln>
        </p:spPr>
        <p:txBody>
          <a:bodyPr lIns="180000" tIns="180000" rIns="180000" bIns="180000">
            <a:normAutofit/>
          </a:bodyPr>
          <a:lstStyle>
            <a:lvl1pPr marL="0" indent="0">
              <a:buNone/>
              <a:defRPr sz="1400">
                <a:solidFill>
                  <a:srgbClr val="006758"/>
                </a:solidFill>
                <a:latin typeface="MASSILIA VF" pitchFamily="2" charset="77"/>
              </a:defRPr>
            </a:lvl1pPr>
          </a:lstStyle>
          <a:p>
            <a:pPr lvl="0"/>
            <a:r>
              <a:rPr lang="en-GB" dirty="0"/>
              <a:t>Example box text.</a:t>
            </a:r>
            <a:endParaRPr lang="en-US" dirty="0"/>
          </a:p>
        </p:txBody>
      </p:sp>
      <p:sp>
        <p:nvSpPr>
          <p:cNvPr id="9" name="Text Placeholder 2">
            <a:extLst>
              <a:ext uri="{FF2B5EF4-FFF2-40B4-BE49-F238E27FC236}">
                <a16:creationId xmlns:a16="http://schemas.microsoft.com/office/drawing/2014/main" id="{CD4C950E-F1B3-FDD0-F59F-4E78D125D5A3}"/>
              </a:ext>
            </a:extLst>
          </p:cNvPr>
          <p:cNvSpPr>
            <a:spLocks noGrp="1"/>
          </p:cNvSpPr>
          <p:nvPr>
            <p:ph type="body" sz="quarter" idx="56" hasCustomPrompt="1"/>
          </p:nvPr>
        </p:nvSpPr>
        <p:spPr>
          <a:xfrm>
            <a:off x="236255" y="329337"/>
            <a:ext cx="10129852" cy="590435"/>
          </a:xfrm>
          <a:prstGeom prst="rect">
            <a:avLst/>
          </a:prstGeom>
        </p:spPr>
        <p:txBody>
          <a:bodyPr>
            <a:normAutofit/>
          </a:bodyPr>
          <a:lstStyle>
            <a:lvl1pPr marL="0" indent="0">
              <a:buNone/>
              <a:defRPr sz="3600" b="1">
                <a:solidFill>
                  <a:srgbClr val="006758"/>
                </a:solidFill>
                <a:latin typeface="MASSILIA VF" pitchFamily="2" charset="77"/>
              </a:defRPr>
            </a:lvl1pPr>
          </a:lstStyle>
          <a:p>
            <a:pPr lvl="0"/>
            <a:r>
              <a:rPr lang="en-GB" dirty="0"/>
              <a:t>Example Page Title</a:t>
            </a:r>
            <a:endParaRPr lang="en-US" dirty="0"/>
          </a:p>
        </p:txBody>
      </p:sp>
    </p:spTree>
    <p:extLst>
      <p:ext uri="{BB962C8B-B14F-4D97-AF65-F5344CB8AC3E}">
        <p14:creationId xmlns:p14="http://schemas.microsoft.com/office/powerpoint/2010/main" val="3336078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1.xml"/><Relationship Id="rId7" Type="http://schemas.openxmlformats.org/officeDocument/2006/relationships/theme" Target="../theme/theme2.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4" Type="http://schemas.openxmlformats.org/officeDocument/2006/relationships/slideLayout" Target="../slideLayouts/slideLayout2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1610"/>
      </p:ext>
    </p:extLst>
  </p:cSld>
  <p:clrMap bg1="lt1" tx1="dk1" bg2="lt2" tx2="dk2" accent1="accent1" accent2="accent2" accent3="accent3" accent4="accent4" accent5="accent5" accent6="accent6" hlink="hlink" folHlink="folHlink"/>
  <p:sldLayoutIdLst>
    <p:sldLayoutId id="2147483691" r:id="rId1"/>
    <p:sldLayoutId id="2147483703" r:id="rId2"/>
    <p:sldLayoutId id="2147483689" r:id="rId3"/>
    <p:sldLayoutId id="2147483704" r:id="rId4"/>
    <p:sldLayoutId id="2147483690" r:id="rId5"/>
    <p:sldLayoutId id="2147483705" r:id="rId6"/>
    <p:sldLayoutId id="2147483695" r:id="rId7"/>
    <p:sldLayoutId id="2147483706" r:id="rId8"/>
    <p:sldLayoutId id="2147483693" r:id="rId9"/>
    <p:sldLayoutId id="2147483726" r:id="rId10"/>
    <p:sldLayoutId id="2147483692" r:id="rId11"/>
    <p:sldLayoutId id="2147483727" r:id="rId12"/>
    <p:sldLayoutId id="2147483685" r:id="rId13"/>
    <p:sldLayoutId id="2147483702" r:id="rId14"/>
    <p:sldLayoutId id="2147483688" r:id="rId15"/>
    <p:sldLayoutId id="2147483729" r:id="rId16"/>
    <p:sldLayoutId id="2147483701" r:id="rId17"/>
    <p:sldLayoutId id="2147483728" r:id="rId18"/>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04318870"/>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77589"/>
      </p:ext>
    </p:extLst>
  </p:cSld>
  <p:clrMap bg1="lt1" tx1="dk1" bg2="lt2" tx2="dk2" accent1="accent1" accent2="accent2" accent3="accent3" accent4="accent4" accent5="accent5" accent6="accent6" hlink="hlink" folHlink="folHlink"/>
  <p:sldLayoutIdLst>
    <p:sldLayoutId id="214748372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6"/>
          </p:nvPr>
        </p:nvSpPr>
        <p:spPr/>
        <p:txBody>
          <a:bodyPr/>
          <a:lstStyle/>
          <a:p>
            <a:r>
              <a:rPr lang="en-GB" dirty="0"/>
              <a:t>7</a:t>
            </a:r>
          </a:p>
        </p:txBody>
      </p:sp>
      <p:sp>
        <p:nvSpPr>
          <p:cNvPr id="3" name="Text Placeholder 2"/>
          <p:cNvSpPr>
            <a:spLocks noGrp="1"/>
          </p:cNvSpPr>
          <p:nvPr>
            <p:ph type="body" sz="quarter" idx="38"/>
          </p:nvPr>
        </p:nvSpPr>
        <p:spPr/>
        <p:txBody>
          <a:bodyPr/>
          <a:lstStyle/>
          <a:p>
            <a:endParaRPr lang="en-GB"/>
          </a:p>
        </p:txBody>
      </p:sp>
      <p:sp>
        <p:nvSpPr>
          <p:cNvPr id="4" name="Text Placeholder 3"/>
          <p:cNvSpPr>
            <a:spLocks noGrp="1"/>
          </p:cNvSpPr>
          <p:nvPr>
            <p:ph type="body" sz="quarter" idx="39"/>
          </p:nvPr>
        </p:nvSpPr>
        <p:spPr/>
        <p:txBody>
          <a:bodyPr/>
          <a:lstStyle/>
          <a:p>
            <a:r>
              <a:rPr lang="en-GB" dirty="0" err="1">
                <a:latin typeface="MASSILIA VF"/>
              </a:rPr>
              <a:t>Lladrad</a:t>
            </a:r>
            <a:r>
              <a:rPr lang="en-GB" dirty="0">
                <a:latin typeface="MASSILIA VF"/>
              </a:rPr>
              <a:t> y Lizzie May</a:t>
            </a:r>
            <a:endParaRPr lang="en-GB" dirty="0"/>
          </a:p>
        </p:txBody>
      </p:sp>
      <p:sp>
        <p:nvSpPr>
          <p:cNvPr id="5" name="Text Placeholder 4"/>
          <p:cNvSpPr>
            <a:spLocks noGrp="1"/>
          </p:cNvSpPr>
          <p:nvPr>
            <p:ph type="body" sz="quarter" idx="40"/>
          </p:nvPr>
        </p:nvSpPr>
        <p:spPr/>
        <p:txBody>
          <a:bodyPr/>
          <a:lstStyle/>
          <a:p>
            <a:endParaRPr lang="en-GB"/>
          </a:p>
        </p:txBody>
      </p:sp>
      <p:sp>
        <p:nvSpPr>
          <p:cNvPr id="6" name="Text Placeholder 5"/>
          <p:cNvSpPr>
            <a:spLocks noGrp="1"/>
          </p:cNvSpPr>
          <p:nvPr>
            <p:ph type="body" sz="quarter" idx="41"/>
          </p:nvPr>
        </p:nvSpPr>
        <p:spPr/>
        <p:txBody>
          <a:bodyPr/>
          <a:lstStyle/>
          <a:p>
            <a:endParaRPr lang="en-GB"/>
          </a:p>
        </p:txBody>
      </p:sp>
      <p:sp>
        <p:nvSpPr>
          <p:cNvPr id="8" name="Text Placeholder 6">
            <a:extLst>
              <a:ext uri="{FF2B5EF4-FFF2-40B4-BE49-F238E27FC236}">
                <a16:creationId xmlns:a16="http://schemas.microsoft.com/office/drawing/2014/main" id="{C6B88AD4-E1B5-E41D-F43A-F051B81398C9}"/>
              </a:ext>
            </a:extLst>
          </p:cNvPr>
          <p:cNvSpPr>
            <a:spLocks noGrp="1"/>
          </p:cNvSpPr>
          <p:nvPr>
            <p:ph type="body" sz="quarter" idx="42"/>
          </p:nvPr>
        </p:nvSpPr>
        <p:spPr>
          <a:xfrm>
            <a:off x="167044" y="3929261"/>
            <a:ext cx="8826041" cy="2645170"/>
          </a:xfrm>
        </p:spPr>
        <p:txBody>
          <a:bodyPr lIns="91440" tIns="45720" rIns="91440" bIns="45720" anchor="t">
            <a:noAutofit/>
          </a:bodyPr>
          <a:lstStyle/>
          <a:p>
            <a:r>
              <a:rPr lang="en-US" dirty="0">
                <a:solidFill>
                  <a:srgbClr val="FB9F53"/>
                </a:solidFill>
                <a:latin typeface="MASSILIA VF"/>
              </a:rPr>
              <a:t>Curriculum for Wales Scheme of Learning:</a:t>
            </a:r>
            <a:br>
              <a:rPr lang="en-US" dirty="0"/>
            </a:br>
            <a:r>
              <a:rPr lang="en-US" dirty="0">
                <a:solidFill>
                  <a:srgbClr val="FB9F53"/>
                </a:solidFill>
                <a:latin typeface="MASSILIA VF"/>
              </a:rPr>
              <a:t>LLC-</a:t>
            </a:r>
            <a:r>
              <a:rPr lang="en-US" sz="2800" dirty="0">
                <a:solidFill>
                  <a:schemeClr val="tx1"/>
                </a:solidFill>
                <a:latin typeface="MASSILIA VF"/>
              </a:rPr>
              <a:t>Languages </a:t>
            </a:r>
            <a:r>
              <a:rPr lang="en-US" sz="2400" dirty="0">
                <a:solidFill>
                  <a:schemeClr val="tx1"/>
                </a:solidFill>
                <a:latin typeface="MASSILIA VF"/>
              </a:rPr>
              <a:t>(Welsh in an English medium school</a:t>
            </a:r>
            <a:endParaRPr lang="en-US" sz="2400" b="0" dirty="0">
              <a:solidFill>
                <a:schemeClr val="tx1"/>
              </a:solidFill>
              <a:latin typeface="MASSILIA VF"/>
            </a:endParaRPr>
          </a:p>
        </p:txBody>
      </p:sp>
      <p:pic>
        <p:nvPicPr>
          <p:cNvPr id="10" name="Picture 9" descr="A white outline of a dragon&#10;&#10;Description automatically generated">
            <a:extLst>
              <a:ext uri="{FF2B5EF4-FFF2-40B4-BE49-F238E27FC236}">
                <a16:creationId xmlns:a16="http://schemas.microsoft.com/office/drawing/2014/main" id="{6CC4190B-D257-1A85-BF65-1FFC44DDB786}"/>
              </a:ext>
            </a:extLst>
          </p:cNvPr>
          <p:cNvPicPr>
            <a:picLocks noChangeAspect="1"/>
          </p:cNvPicPr>
          <p:nvPr/>
        </p:nvPicPr>
        <p:blipFill>
          <a:blip r:embed="rId2"/>
          <a:stretch>
            <a:fillRect/>
          </a:stretch>
        </p:blipFill>
        <p:spPr>
          <a:xfrm>
            <a:off x="5978745" y="1108"/>
            <a:ext cx="2438849" cy="2438849"/>
          </a:xfrm>
          <a:prstGeom prst="rect">
            <a:avLst/>
          </a:prstGeom>
        </p:spPr>
      </p:pic>
      <p:pic>
        <p:nvPicPr>
          <p:cNvPr id="11" name="Picture 10" descr="A white line drawing of a globe with a speech bubble&#10;&#10;Description automatically generated">
            <a:extLst>
              <a:ext uri="{FF2B5EF4-FFF2-40B4-BE49-F238E27FC236}">
                <a16:creationId xmlns:a16="http://schemas.microsoft.com/office/drawing/2014/main" id="{F317E444-1475-BBE2-60AB-B3C74D82E8C6}"/>
              </a:ext>
            </a:extLst>
          </p:cNvPr>
          <p:cNvPicPr>
            <a:picLocks noChangeAspect="1"/>
          </p:cNvPicPr>
          <p:nvPr/>
        </p:nvPicPr>
        <p:blipFill>
          <a:blip r:embed="rId3"/>
          <a:stretch>
            <a:fillRect/>
          </a:stretch>
        </p:blipFill>
        <p:spPr>
          <a:xfrm>
            <a:off x="7446860" y="1255517"/>
            <a:ext cx="2845956" cy="2813287"/>
          </a:xfrm>
          <a:prstGeom prst="rect">
            <a:avLst/>
          </a:prstGeom>
        </p:spPr>
      </p:pic>
    </p:spTree>
    <p:extLst>
      <p:ext uri="{BB962C8B-B14F-4D97-AF65-F5344CB8AC3E}">
        <p14:creationId xmlns:p14="http://schemas.microsoft.com/office/powerpoint/2010/main" val="1954733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8A5A3AB-29F2-8D94-41F2-D482551BC57C}"/>
              </a:ext>
            </a:extLst>
          </p:cNvPr>
          <p:cNvSpPr>
            <a:spLocks noGrp="1"/>
          </p:cNvSpPr>
          <p:nvPr>
            <p:ph type="body" sz="quarter" idx="42"/>
          </p:nvPr>
        </p:nvSpPr>
        <p:spPr/>
        <p:txBody>
          <a:bodyPr>
            <a:normAutofit/>
          </a:bodyPr>
          <a:lstStyle/>
          <a:p>
            <a:endParaRPr lang="en-US" sz="900" dirty="0"/>
          </a:p>
        </p:txBody>
      </p:sp>
      <p:sp>
        <p:nvSpPr>
          <p:cNvPr id="3" name="Text Placeholder 2">
            <a:extLst>
              <a:ext uri="{FF2B5EF4-FFF2-40B4-BE49-F238E27FC236}">
                <a16:creationId xmlns:a16="http://schemas.microsoft.com/office/drawing/2014/main" id="{CE6D4E93-F28E-CF6E-949C-A1757BDC9633}"/>
              </a:ext>
            </a:extLst>
          </p:cNvPr>
          <p:cNvSpPr>
            <a:spLocks noGrp="1"/>
          </p:cNvSpPr>
          <p:nvPr>
            <p:ph type="body" sz="quarter" idx="43"/>
          </p:nvPr>
        </p:nvSpPr>
        <p:spPr>
          <a:solidFill>
            <a:srgbClr val="ED5A3E"/>
          </a:solidFill>
        </p:spPr>
        <p:txBody>
          <a:bodyPr/>
          <a:lstStyle/>
          <a:p>
            <a:r>
              <a:rPr lang="en-US" sz="1200" dirty="0"/>
              <a:t>Department Vision</a:t>
            </a:r>
          </a:p>
        </p:txBody>
      </p:sp>
      <p:sp>
        <p:nvSpPr>
          <p:cNvPr id="4" name="Text Placeholder 3">
            <a:extLst>
              <a:ext uri="{FF2B5EF4-FFF2-40B4-BE49-F238E27FC236}">
                <a16:creationId xmlns:a16="http://schemas.microsoft.com/office/drawing/2014/main" id="{A0DCDB6C-1C66-8A65-DDEF-2800BCE839BE}"/>
              </a:ext>
            </a:extLst>
          </p:cNvPr>
          <p:cNvSpPr>
            <a:spLocks noGrp="1"/>
          </p:cNvSpPr>
          <p:nvPr>
            <p:ph type="body" sz="quarter" idx="40"/>
          </p:nvPr>
        </p:nvSpPr>
        <p:spPr>
          <a:solidFill>
            <a:srgbClr val="ED5A3E"/>
          </a:solidFill>
        </p:spPr>
        <p:txBody>
          <a:bodyPr/>
          <a:lstStyle/>
          <a:p>
            <a:r>
              <a:rPr lang="en-US" sz="1200" dirty="0"/>
              <a:t>Overall Learning Journey 7-11 Overtime</a:t>
            </a:r>
          </a:p>
        </p:txBody>
      </p:sp>
      <p:sp>
        <p:nvSpPr>
          <p:cNvPr id="5" name="Text Placeholder 4">
            <a:extLst>
              <a:ext uri="{FF2B5EF4-FFF2-40B4-BE49-F238E27FC236}">
                <a16:creationId xmlns:a16="http://schemas.microsoft.com/office/drawing/2014/main" id="{FE4E8A25-88BA-AB67-6310-45508AB4D528}"/>
              </a:ext>
            </a:extLst>
          </p:cNvPr>
          <p:cNvSpPr>
            <a:spLocks noGrp="1"/>
          </p:cNvSpPr>
          <p:nvPr>
            <p:ph type="body" sz="quarter" idx="46"/>
          </p:nvPr>
        </p:nvSpPr>
        <p:spPr/>
        <p:txBody>
          <a:bodyPr>
            <a:normAutofit/>
          </a:bodyPr>
          <a:lstStyle/>
          <a:p>
            <a:endParaRPr lang="en-US" sz="900"/>
          </a:p>
        </p:txBody>
      </p:sp>
    </p:spTree>
    <p:extLst>
      <p:ext uri="{BB962C8B-B14F-4D97-AF65-F5344CB8AC3E}">
        <p14:creationId xmlns:p14="http://schemas.microsoft.com/office/powerpoint/2010/main" val="31224468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2C753A5-51E1-7A44-E9A0-95DE87F723AA}"/>
              </a:ext>
            </a:extLst>
          </p:cNvPr>
          <p:cNvSpPr>
            <a:spLocks noGrp="1"/>
          </p:cNvSpPr>
          <p:nvPr>
            <p:ph type="body" sz="quarter" idx="42"/>
          </p:nvPr>
        </p:nvSpPr>
        <p:spPr/>
        <p:txBody>
          <a:bodyPr lIns="180000" tIns="180000" rIns="180000" bIns="180000" anchor="t">
            <a:noAutofit/>
          </a:bodyPr>
          <a:lstStyle/>
          <a:p>
            <a:r>
              <a:rPr lang="en-US" sz="1100">
                <a:solidFill>
                  <a:srgbClr val="1F1F1F"/>
                </a:solidFill>
                <a:latin typeface="Calibri"/>
                <a:ea typeface="Arial"/>
                <a:cs typeface="Arial"/>
              </a:rPr>
              <a:t>Languages connect us with people, places and communities. This Area is designed to equip learners, as citizens of a </a:t>
            </a:r>
            <a:r>
              <a:rPr lang="en-US" sz="1100" i="1">
                <a:solidFill>
                  <a:srgbClr val="0360A6"/>
                </a:solidFill>
                <a:latin typeface="Calibri"/>
                <a:ea typeface="Arial"/>
                <a:cs typeface="Arial"/>
              </a:rPr>
              <a:t>bilingual</a:t>
            </a:r>
            <a:r>
              <a:rPr lang="en-US" sz="1100">
                <a:solidFill>
                  <a:srgbClr val="1F1F1F"/>
                </a:solidFill>
                <a:latin typeface="Calibri"/>
                <a:ea typeface="Arial"/>
                <a:cs typeface="Arial"/>
              </a:rPr>
              <a:t> Wales in a </a:t>
            </a:r>
            <a:r>
              <a:rPr lang="en-US" sz="1100" i="1">
                <a:solidFill>
                  <a:srgbClr val="0360A6"/>
                </a:solidFill>
                <a:latin typeface="Calibri"/>
                <a:ea typeface="Arial"/>
                <a:cs typeface="Arial"/>
              </a:rPr>
              <a:t>multilingual</a:t>
            </a:r>
            <a:r>
              <a:rPr lang="en-US" sz="1100">
                <a:solidFill>
                  <a:srgbClr val="1F1F1F"/>
                </a:solidFill>
                <a:latin typeface="Calibri"/>
                <a:ea typeface="Arial"/>
                <a:cs typeface="Arial"/>
              </a:rPr>
              <a:t> world, with the ability to use Welsh, English and other languages in a </a:t>
            </a:r>
            <a:r>
              <a:rPr lang="en-US" sz="1100" i="1">
                <a:solidFill>
                  <a:srgbClr val="0360A6"/>
                </a:solidFill>
                <a:latin typeface="Calibri"/>
                <a:ea typeface="Arial"/>
                <a:cs typeface="Arial"/>
              </a:rPr>
              <a:t>plurilingual</a:t>
            </a:r>
            <a:r>
              <a:rPr lang="en-US" sz="1100">
                <a:solidFill>
                  <a:srgbClr val="1F1F1F"/>
                </a:solidFill>
                <a:latin typeface="Calibri"/>
                <a:ea typeface="Arial"/>
                <a:cs typeface="Arial"/>
              </a:rPr>
              <a:t> context. Meaningful language learning experiences go hand in hand with learning about one’s own cultural identity as well as the cultural identities of others. Engagement with this Area can therefore foster in learners pride in their sense of identity and belonging to Wales as well as the world.</a:t>
            </a:r>
            <a:endParaRPr lang="en-US"/>
          </a:p>
          <a:p>
            <a:r>
              <a:rPr lang="en-US" sz="1100">
                <a:solidFill>
                  <a:srgbClr val="1F1F1F"/>
                </a:solidFill>
                <a:latin typeface="Calibri"/>
                <a:ea typeface="Arial"/>
                <a:cs typeface="Arial"/>
              </a:rPr>
              <a:t>By raising an awareness of the diversity of languages from a young age, the aim is to enable learners to </a:t>
            </a:r>
            <a:r>
              <a:rPr lang="en-US" sz="1100" err="1">
                <a:solidFill>
                  <a:srgbClr val="1F1F1F"/>
                </a:solidFill>
                <a:latin typeface="Calibri"/>
                <a:ea typeface="Arial"/>
                <a:cs typeface="Arial"/>
              </a:rPr>
              <a:t>recognise</a:t>
            </a:r>
            <a:r>
              <a:rPr lang="en-US" sz="1100">
                <a:solidFill>
                  <a:srgbClr val="1F1F1F"/>
                </a:solidFill>
                <a:latin typeface="Calibri"/>
                <a:ea typeface="Arial"/>
                <a:cs typeface="Arial"/>
              </a:rPr>
              <a:t> similarities between languages and to embrace the differences between them. Learning and experience in this Area can support learners to develop an understanding of the origins, evolution and features of a range of languages. This provides them with opportunities to develop their creativity, as well as a set of skills such as </a:t>
            </a:r>
            <a:r>
              <a:rPr lang="en-US" sz="1100" i="1">
                <a:solidFill>
                  <a:srgbClr val="0360A6"/>
                </a:solidFill>
                <a:latin typeface="Calibri"/>
                <a:ea typeface="Arial"/>
                <a:cs typeface="Arial"/>
              </a:rPr>
              <a:t>mediation</a:t>
            </a:r>
            <a:r>
              <a:rPr lang="en-US" sz="1100">
                <a:solidFill>
                  <a:srgbClr val="1F1F1F"/>
                </a:solidFill>
                <a:latin typeface="Calibri"/>
                <a:ea typeface="Arial"/>
                <a:cs typeface="Arial"/>
              </a:rPr>
              <a:t>, adaptability and empathy.</a:t>
            </a:r>
            <a:endParaRPr lang="en-US" sz="1100">
              <a:latin typeface="Calibri"/>
              <a:ea typeface="Calibri"/>
              <a:cs typeface="Calibri"/>
            </a:endParaRPr>
          </a:p>
        </p:txBody>
      </p:sp>
      <p:sp>
        <p:nvSpPr>
          <p:cNvPr id="3" name="Text Placeholder 2">
            <a:extLst>
              <a:ext uri="{FF2B5EF4-FFF2-40B4-BE49-F238E27FC236}">
                <a16:creationId xmlns:a16="http://schemas.microsoft.com/office/drawing/2014/main" id="{4DCACD9D-747D-8730-D752-62E05D93C009}"/>
              </a:ext>
            </a:extLst>
          </p:cNvPr>
          <p:cNvSpPr>
            <a:spLocks noGrp="1"/>
          </p:cNvSpPr>
          <p:nvPr>
            <p:ph type="body" sz="quarter" idx="43"/>
          </p:nvPr>
        </p:nvSpPr>
        <p:spPr>
          <a:solidFill>
            <a:srgbClr val="ED5A3E"/>
          </a:solidFill>
        </p:spPr>
        <p:txBody>
          <a:bodyPr lIns="144000" tIns="45720" rIns="91440" bIns="45720" anchor="ctr" anchorCtr="0">
            <a:noAutofit/>
          </a:bodyPr>
          <a:lstStyle/>
          <a:p>
            <a:r>
              <a:rPr lang="en-US" sz="1400">
                <a:latin typeface="MASSILIA VF"/>
              </a:rPr>
              <a:t>Languages connect us</a:t>
            </a:r>
            <a:endParaRPr lang="en-US" sz="1400"/>
          </a:p>
        </p:txBody>
      </p:sp>
      <p:sp>
        <p:nvSpPr>
          <p:cNvPr id="4" name="Text Placeholder 3">
            <a:extLst>
              <a:ext uri="{FF2B5EF4-FFF2-40B4-BE49-F238E27FC236}">
                <a16:creationId xmlns:a16="http://schemas.microsoft.com/office/drawing/2014/main" id="{66E28811-6CF4-4835-F7D4-91B453BC0A64}"/>
              </a:ext>
            </a:extLst>
          </p:cNvPr>
          <p:cNvSpPr>
            <a:spLocks noGrp="1"/>
          </p:cNvSpPr>
          <p:nvPr>
            <p:ph type="body" sz="quarter" idx="45"/>
          </p:nvPr>
        </p:nvSpPr>
        <p:spPr>
          <a:solidFill>
            <a:srgbClr val="ED5A3E"/>
          </a:solidFill>
        </p:spPr>
        <p:txBody>
          <a:bodyPr lIns="144000" tIns="45720" rIns="91440" bIns="45720" anchor="ctr" anchorCtr="0">
            <a:noAutofit/>
          </a:bodyPr>
          <a:lstStyle/>
          <a:p>
            <a:r>
              <a:rPr lang="en-US" sz="1400">
                <a:latin typeface="MASSILIA VF"/>
              </a:rPr>
              <a:t>Expressing ourselves through language is key to communication</a:t>
            </a:r>
            <a:endParaRPr lang="en-US" sz="1400"/>
          </a:p>
        </p:txBody>
      </p:sp>
      <p:sp>
        <p:nvSpPr>
          <p:cNvPr id="5" name="Text Placeholder 4">
            <a:extLst>
              <a:ext uri="{FF2B5EF4-FFF2-40B4-BE49-F238E27FC236}">
                <a16:creationId xmlns:a16="http://schemas.microsoft.com/office/drawing/2014/main" id="{B21294D3-126A-E4A2-9988-FAF78C7B7328}"/>
              </a:ext>
            </a:extLst>
          </p:cNvPr>
          <p:cNvSpPr>
            <a:spLocks noGrp="1"/>
          </p:cNvSpPr>
          <p:nvPr>
            <p:ph type="body" sz="quarter" idx="40"/>
          </p:nvPr>
        </p:nvSpPr>
        <p:spPr>
          <a:solidFill>
            <a:srgbClr val="ED5A3E"/>
          </a:solidFill>
        </p:spPr>
        <p:txBody>
          <a:bodyPr lIns="144000" tIns="45720" rIns="91440" bIns="45720" anchor="ctr" anchorCtr="0">
            <a:noAutofit/>
          </a:bodyPr>
          <a:lstStyle/>
          <a:p>
            <a:r>
              <a:rPr lang="en-US" sz="1400">
                <a:latin typeface="MASSILIA VF"/>
              </a:rPr>
              <a:t>Understanding languages is key to understanding the world around us</a:t>
            </a:r>
            <a:endParaRPr lang="en-US" sz="1400"/>
          </a:p>
        </p:txBody>
      </p:sp>
      <p:sp>
        <p:nvSpPr>
          <p:cNvPr id="6" name="Text Placeholder 5">
            <a:extLst>
              <a:ext uri="{FF2B5EF4-FFF2-40B4-BE49-F238E27FC236}">
                <a16:creationId xmlns:a16="http://schemas.microsoft.com/office/drawing/2014/main" id="{25C07CEA-84F6-8C26-6F95-D4919D0C9E00}"/>
              </a:ext>
            </a:extLst>
          </p:cNvPr>
          <p:cNvSpPr>
            <a:spLocks noGrp="1"/>
          </p:cNvSpPr>
          <p:nvPr>
            <p:ph type="body" sz="quarter" idx="46"/>
          </p:nvPr>
        </p:nvSpPr>
        <p:spPr/>
        <p:txBody>
          <a:bodyPr lIns="180000" tIns="180000" rIns="180000" bIns="180000" anchor="t">
            <a:normAutofit/>
          </a:bodyPr>
          <a:lstStyle/>
          <a:p>
            <a:r>
              <a:rPr lang="en-US" sz="1100">
                <a:solidFill>
                  <a:srgbClr val="1F1F1F"/>
                </a:solidFill>
                <a:latin typeface="Calibri"/>
                <a:ea typeface="Calibri"/>
                <a:cs typeface="Arial"/>
              </a:rPr>
              <a:t>Languages and </a:t>
            </a:r>
            <a:r>
              <a:rPr lang="en-US" sz="1100" i="1">
                <a:solidFill>
                  <a:srgbClr val="0360A6"/>
                </a:solidFill>
                <a:latin typeface="Calibri"/>
                <a:ea typeface="Calibri"/>
                <a:cs typeface="Arial"/>
              </a:rPr>
              <a:t>literacy</a:t>
            </a:r>
            <a:r>
              <a:rPr lang="en-US" sz="1100">
                <a:solidFill>
                  <a:srgbClr val="1F1F1F"/>
                </a:solidFill>
                <a:latin typeface="Calibri"/>
                <a:ea typeface="Calibri"/>
                <a:cs typeface="Arial"/>
              </a:rPr>
              <a:t> are fundamental to human communication. They enable us to make sense of what is heard, read and seen, and thus to develop our understanding, empathy and our ability to respond and to </a:t>
            </a:r>
            <a:r>
              <a:rPr lang="en-US" sz="1100" i="1">
                <a:solidFill>
                  <a:srgbClr val="0360A6"/>
                </a:solidFill>
                <a:latin typeface="Calibri"/>
                <a:ea typeface="Calibri"/>
                <a:cs typeface="Arial"/>
              </a:rPr>
              <a:t>mediate</a:t>
            </a:r>
            <a:r>
              <a:rPr lang="en-US" sz="1100">
                <a:solidFill>
                  <a:srgbClr val="1F1F1F"/>
                </a:solidFill>
                <a:latin typeface="Calibri"/>
                <a:ea typeface="Calibri"/>
                <a:cs typeface="Arial"/>
              </a:rPr>
              <a:t> effectively.</a:t>
            </a:r>
            <a:endParaRPr lang="en-US" sz="1100">
              <a:latin typeface="Calibri"/>
              <a:ea typeface="Calibri"/>
              <a:cs typeface="Calibri"/>
            </a:endParaRPr>
          </a:p>
          <a:p>
            <a:r>
              <a:rPr lang="en-US" sz="1100">
                <a:solidFill>
                  <a:srgbClr val="1F1F1F"/>
                </a:solidFill>
                <a:latin typeface="Calibri"/>
                <a:ea typeface="Calibri"/>
                <a:cs typeface="Arial"/>
              </a:rPr>
              <a:t>This Area aims to provide learners with opportunities to experience languages, as well as images, in a range of forms and </a:t>
            </a:r>
            <a:r>
              <a:rPr lang="en-US" sz="1100" i="1">
                <a:solidFill>
                  <a:srgbClr val="0360A6"/>
                </a:solidFill>
                <a:latin typeface="Calibri"/>
                <a:ea typeface="Calibri"/>
                <a:cs typeface="Arial"/>
              </a:rPr>
              <a:t>genres</a:t>
            </a:r>
            <a:r>
              <a:rPr lang="en-US" sz="1100">
                <a:solidFill>
                  <a:srgbClr val="1F1F1F"/>
                </a:solidFill>
                <a:latin typeface="Calibri"/>
                <a:ea typeface="Calibri"/>
                <a:cs typeface="Arial"/>
              </a:rPr>
              <a:t>. The rich and varied nature of these experiences can improve learners’ ability to become creative and enterprising in their use of a range of languages in a </a:t>
            </a:r>
            <a:r>
              <a:rPr lang="en-US" sz="1100" i="1">
                <a:solidFill>
                  <a:srgbClr val="0360A6"/>
                </a:solidFill>
                <a:latin typeface="Calibri"/>
                <a:ea typeface="Calibri"/>
                <a:cs typeface="Arial"/>
              </a:rPr>
              <a:t>plurilingual</a:t>
            </a:r>
            <a:r>
              <a:rPr lang="en-US" sz="1100">
                <a:solidFill>
                  <a:srgbClr val="1F1F1F"/>
                </a:solidFill>
                <a:latin typeface="Calibri"/>
                <a:ea typeface="Calibri"/>
                <a:cs typeface="Arial"/>
              </a:rPr>
              <a:t> context. They can also help learners to develop the skills to become unbiased and critically-aware interpreters of what they hear, read and see in order to interact as capable, informed citizens of Wales and the world.</a:t>
            </a:r>
            <a:endParaRPr lang="en-US" sz="1100">
              <a:latin typeface="Calibri"/>
            </a:endParaRPr>
          </a:p>
          <a:p>
            <a:endParaRPr lang="en-US" sz="900">
              <a:latin typeface="Calibri"/>
              <a:ea typeface="Calibri"/>
              <a:cs typeface="Calibri"/>
            </a:endParaRPr>
          </a:p>
          <a:p>
            <a:endParaRPr lang="en-US" sz="900">
              <a:latin typeface="Calibri"/>
              <a:ea typeface="Calibri"/>
              <a:cs typeface="Calibri"/>
            </a:endParaRPr>
          </a:p>
        </p:txBody>
      </p:sp>
      <p:sp>
        <p:nvSpPr>
          <p:cNvPr id="7" name="Text Placeholder 6">
            <a:extLst>
              <a:ext uri="{FF2B5EF4-FFF2-40B4-BE49-F238E27FC236}">
                <a16:creationId xmlns:a16="http://schemas.microsoft.com/office/drawing/2014/main" id="{BDD7FD74-35A3-EF60-F452-855DE37DE23F}"/>
              </a:ext>
            </a:extLst>
          </p:cNvPr>
          <p:cNvSpPr>
            <a:spLocks noGrp="1"/>
          </p:cNvSpPr>
          <p:nvPr>
            <p:ph type="body" sz="quarter" idx="48"/>
          </p:nvPr>
        </p:nvSpPr>
        <p:spPr>
          <a:solidFill>
            <a:srgbClr val="ED5A3E"/>
          </a:solidFill>
        </p:spPr>
        <p:txBody>
          <a:bodyPr lIns="144000" tIns="45720" rIns="91440" bIns="45720" anchor="ctr" anchorCtr="0">
            <a:noAutofit/>
          </a:bodyPr>
          <a:lstStyle/>
          <a:p>
            <a:r>
              <a:rPr lang="en-US" sz="1400">
                <a:latin typeface="MASSILIA VF"/>
              </a:rPr>
              <a:t>Literature fires imagination and inspires creativity</a:t>
            </a:r>
            <a:endParaRPr lang="en-US" sz="1400"/>
          </a:p>
        </p:txBody>
      </p:sp>
      <p:sp>
        <p:nvSpPr>
          <p:cNvPr id="8" name="Text Placeholder 7">
            <a:extLst>
              <a:ext uri="{FF2B5EF4-FFF2-40B4-BE49-F238E27FC236}">
                <a16:creationId xmlns:a16="http://schemas.microsoft.com/office/drawing/2014/main" id="{97EB6683-88F8-01FA-20AA-E88062DEF1CC}"/>
              </a:ext>
            </a:extLst>
          </p:cNvPr>
          <p:cNvSpPr>
            <a:spLocks noGrp="1"/>
          </p:cNvSpPr>
          <p:nvPr>
            <p:ph type="body" sz="quarter" idx="54"/>
          </p:nvPr>
        </p:nvSpPr>
        <p:spPr/>
        <p:txBody>
          <a:bodyPr lIns="180000" tIns="180000" rIns="180000" bIns="180000" anchor="t">
            <a:normAutofit/>
          </a:bodyPr>
          <a:lstStyle/>
          <a:p>
            <a:r>
              <a:rPr lang="en-US" sz="1100">
                <a:solidFill>
                  <a:srgbClr val="1F1F1F"/>
                </a:solidFill>
                <a:latin typeface="Calibri"/>
                <a:ea typeface="Calibri"/>
                <a:cs typeface="Calibri"/>
              </a:rPr>
              <a:t>Clear and effective communication through language is an important life skill. It calls for the ability to use and adapt languages in a range of roles, genres, forms, media and styles and in a suitable </a:t>
            </a:r>
            <a:r>
              <a:rPr lang="en-US" sz="1100" i="1">
                <a:solidFill>
                  <a:srgbClr val="0360A6"/>
                </a:solidFill>
                <a:latin typeface="Calibri"/>
                <a:ea typeface="Calibri"/>
                <a:cs typeface="Calibri"/>
              </a:rPr>
              <a:t>register</a:t>
            </a:r>
            <a:r>
              <a:rPr lang="en-US" sz="1100">
                <a:solidFill>
                  <a:srgbClr val="1F1F1F"/>
                </a:solidFill>
                <a:latin typeface="Calibri"/>
                <a:ea typeface="Calibri"/>
                <a:cs typeface="Calibri"/>
              </a:rPr>
              <a:t>. In a bilingual and multilingual context, this also calls for the ability to choose an appropriate language and to mediate.</a:t>
            </a:r>
            <a:r>
              <a:rPr lang="en-US" sz="1100" b="1">
                <a:solidFill>
                  <a:srgbClr val="1F1F1F"/>
                </a:solidFill>
                <a:latin typeface="Calibri"/>
                <a:ea typeface="Calibri"/>
                <a:cs typeface="Calibri"/>
              </a:rPr>
              <a:t> </a:t>
            </a:r>
          </a:p>
          <a:p>
            <a:r>
              <a:rPr lang="en-US" sz="1100">
                <a:solidFill>
                  <a:srgbClr val="1F1F1F"/>
                </a:solidFill>
                <a:latin typeface="Calibri"/>
                <a:ea typeface="Calibri"/>
                <a:cs typeface="Calibri"/>
              </a:rPr>
              <a:t>In this Area, learners should be given opportunities to use languages in order to be effective as they interact, explore ideas, express viewpoints, knowledge and understanding and build relationships. The learning and experience supports them to develop an awareness of how they use a range of languages to express themselves for different purposes and audiences. For Welsh or English this includes both speaking and writing.</a:t>
            </a:r>
            <a:endParaRPr lang="en-US" sz="1100">
              <a:latin typeface="Calibri"/>
              <a:ea typeface="Calibri"/>
              <a:cs typeface="Calibri"/>
            </a:endParaRPr>
          </a:p>
        </p:txBody>
      </p:sp>
      <p:sp>
        <p:nvSpPr>
          <p:cNvPr id="9" name="Text Placeholder 8">
            <a:extLst>
              <a:ext uri="{FF2B5EF4-FFF2-40B4-BE49-F238E27FC236}">
                <a16:creationId xmlns:a16="http://schemas.microsoft.com/office/drawing/2014/main" id="{EB471203-1AAC-9AB9-5F39-2F8AA3FA98B7}"/>
              </a:ext>
            </a:extLst>
          </p:cNvPr>
          <p:cNvSpPr>
            <a:spLocks noGrp="1"/>
          </p:cNvSpPr>
          <p:nvPr>
            <p:ph type="body" sz="quarter" idx="55"/>
          </p:nvPr>
        </p:nvSpPr>
        <p:spPr/>
        <p:txBody>
          <a:bodyPr lIns="180000" tIns="180000" rIns="180000" bIns="180000" anchor="t">
            <a:normAutofit/>
          </a:bodyPr>
          <a:lstStyle/>
          <a:p>
            <a:r>
              <a:rPr lang="en-US" sz="1100" i="1">
                <a:solidFill>
                  <a:srgbClr val="0360A6"/>
                </a:solidFill>
                <a:latin typeface="Calibri"/>
                <a:ea typeface="Calibri"/>
                <a:cs typeface="Arial"/>
              </a:rPr>
              <a:t>Literature</a:t>
            </a:r>
            <a:r>
              <a:rPr lang="en-US" sz="1100">
                <a:solidFill>
                  <a:srgbClr val="1F1F1F"/>
                </a:solidFill>
                <a:latin typeface="Calibri"/>
                <a:ea typeface="Calibri"/>
                <a:cs typeface="Arial"/>
              </a:rPr>
              <a:t> expands horizons. In all its forms it can inspire and motivate us, while also helping us to learn more about language and communication.</a:t>
            </a:r>
            <a:endParaRPr lang="en-US" sz="1100">
              <a:latin typeface="Calibri"/>
              <a:ea typeface="Calibri"/>
              <a:cs typeface="Calibri"/>
            </a:endParaRPr>
          </a:p>
          <a:p>
            <a:r>
              <a:rPr lang="en-US" sz="1100">
                <a:solidFill>
                  <a:srgbClr val="1F1F1F"/>
                </a:solidFill>
                <a:latin typeface="Calibri"/>
                <a:ea typeface="Calibri"/>
                <a:cs typeface="Arial"/>
              </a:rPr>
              <a:t>This Area provides learners with literary experiences that can engage them as listeners, viewers, readers, narrators and creators. These experiences support them to appreciate a creator’s craft as well as develop their own creative skills. They should be encouraged to experience and respond to a variety of diverse literature that gives them insight into the culture, people and history of Wales as well as the wider world. Through this, as their understanding of their own and other people’s experiences, beliefs and cultures is enhanced, learners can develop their ability to demonstrate empathy. This in turn can contribute to their emotional and mental well-being. In all, the literary experiences offered aim to spark learners’ imagination and creativity and help to build a lifelong love of literature.</a:t>
            </a:r>
            <a:endParaRPr lang="en-US" sz="1100">
              <a:latin typeface="Calibri"/>
              <a:ea typeface="Calibri"/>
            </a:endParaRPr>
          </a:p>
          <a:p>
            <a:endParaRPr lang="en-US" sz="900"/>
          </a:p>
          <a:p>
            <a:endParaRPr lang="en-US" sz="900"/>
          </a:p>
        </p:txBody>
      </p:sp>
      <p:sp>
        <p:nvSpPr>
          <p:cNvPr id="10" name="Text Placeholder 9">
            <a:extLst>
              <a:ext uri="{FF2B5EF4-FFF2-40B4-BE49-F238E27FC236}">
                <a16:creationId xmlns:a16="http://schemas.microsoft.com/office/drawing/2014/main" id="{F7015ABF-D628-F26A-7A41-67762E172A91}"/>
              </a:ext>
            </a:extLst>
          </p:cNvPr>
          <p:cNvSpPr>
            <a:spLocks noGrp="1"/>
          </p:cNvSpPr>
          <p:nvPr>
            <p:ph type="body" sz="quarter" idx="56"/>
          </p:nvPr>
        </p:nvSpPr>
        <p:spPr/>
        <p:txBody>
          <a:bodyPr/>
          <a:lstStyle/>
          <a:p>
            <a:r>
              <a:rPr lang="en-US"/>
              <a:t>Statements of What Matters</a:t>
            </a:r>
          </a:p>
        </p:txBody>
      </p:sp>
    </p:spTree>
    <p:extLst>
      <p:ext uri="{BB962C8B-B14F-4D97-AF65-F5344CB8AC3E}">
        <p14:creationId xmlns:p14="http://schemas.microsoft.com/office/powerpoint/2010/main" val="4226285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77F1C2E-7359-4E67-E2F1-060331D23AB7}"/>
              </a:ext>
            </a:extLst>
          </p:cNvPr>
          <p:cNvSpPr>
            <a:spLocks noGrp="1"/>
          </p:cNvSpPr>
          <p:nvPr>
            <p:ph type="body" sz="quarter" idx="42"/>
          </p:nvPr>
        </p:nvSpPr>
        <p:spPr>
          <a:xfrm>
            <a:off x="325820" y="867011"/>
            <a:ext cx="4939085" cy="2869685"/>
          </a:xfrm>
        </p:spPr>
        <p:txBody>
          <a:bodyPr lIns="180000" tIns="180000" rIns="180000" bIns="180000" anchor="t">
            <a:normAutofit/>
          </a:bodyPr>
          <a:lstStyle/>
          <a:p>
            <a:r>
              <a:rPr lang="en-GB" sz="1100">
                <a:solidFill>
                  <a:schemeClr val="tx1"/>
                </a:solidFill>
                <a:latin typeface="Calibri"/>
                <a:cs typeface="Calibri"/>
              </a:rPr>
              <a:t>Ambitious capable learners</a:t>
            </a:r>
          </a:p>
          <a:p>
            <a:r>
              <a:rPr lang="en-GB" sz="1100">
                <a:solidFill>
                  <a:schemeClr val="tx1"/>
                </a:solidFill>
                <a:latin typeface="Calibri"/>
                <a:cs typeface="Calibri"/>
              </a:rPr>
              <a:t>Enterprising, creative contributors</a:t>
            </a:r>
          </a:p>
          <a:p>
            <a:r>
              <a:rPr lang="en-GB" sz="1100">
                <a:solidFill>
                  <a:schemeClr val="tx1"/>
                </a:solidFill>
                <a:latin typeface="Calibri"/>
                <a:cs typeface="Calibri"/>
              </a:rPr>
              <a:t>Ethical informed citizens</a:t>
            </a:r>
          </a:p>
          <a:p>
            <a:r>
              <a:rPr lang="en-GB" sz="1100">
                <a:solidFill>
                  <a:schemeClr val="tx1"/>
                </a:solidFill>
                <a:latin typeface="Calibri"/>
                <a:cs typeface="Calibri"/>
              </a:rPr>
              <a:t>Healthy, confident individuals</a:t>
            </a:r>
          </a:p>
        </p:txBody>
      </p:sp>
      <p:sp>
        <p:nvSpPr>
          <p:cNvPr id="3" name="Text Placeholder 2">
            <a:extLst>
              <a:ext uri="{FF2B5EF4-FFF2-40B4-BE49-F238E27FC236}">
                <a16:creationId xmlns:a16="http://schemas.microsoft.com/office/drawing/2014/main" id="{4E4CDFB1-0820-4C93-85F3-A066BD1C074B}"/>
              </a:ext>
            </a:extLst>
          </p:cNvPr>
          <p:cNvSpPr>
            <a:spLocks noGrp="1"/>
          </p:cNvSpPr>
          <p:nvPr>
            <p:ph type="body" sz="quarter" idx="43"/>
          </p:nvPr>
        </p:nvSpPr>
        <p:spPr>
          <a:solidFill>
            <a:srgbClr val="ED5A3E"/>
          </a:solidFill>
        </p:spPr>
        <p:txBody>
          <a:bodyPr/>
          <a:lstStyle/>
          <a:p>
            <a:r>
              <a:rPr lang="en-US" sz="1400"/>
              <a:t>Four Purposes</a:t>
            </a:r>
          </a:p>
        </p:txBody>
      </p:sp>
      <p:sp>
        <p:nvSpPr>
          <p:cNvPr id="4" name="Text Placeholder 3">
            <a:extLst>
              <a:ext uri="{FF2B5EF4-FFF2-40B4-BE49-F238E27FC236}">
                <a16:creationId xmlns:a16="http://schemas.microsoft.com/office/drawing/2014/main" id="{DF4B6647-26ED-AE4F-C7C6-F118FCC94D72}"/>
              </a:ext>
            </a:extLst>
          </p:cNvPr>
          <p:cNvSpPr>
            <a:spLocks noGrp="1"/>
          </p:cNvSpPr>
          <p:nvPr>
            <p:ph type="body" sz="quarter" idx="44"/>
          </p:nvPr>
        </p:nvSpPr>
        <p:spPr/>
        <p:txBody>
          <a:bodyPr lIns="180000" tIns="180000" rIns="180000" bIns="180000" anchor="t">
            <a:normAutofit/>
          </a:bodyPr>
          <a:lstStyle/>
          <a:p>
            <a:r>
              <a:rPr lang="en-US" sz="1100" dirty="0">
                <a:solidFill>
                  <a:schemeClr val="tx1"/>
                </a:solidFill>
                <a:latin typeface="Calibri"/>
                <a:cs typeface="Calibri"/>
              </a:rPr>
              <a:t>Increasing effectiveness                                                                                             Increasing breadth and depth of knowledge                                            Deepening understanding of ideas and disciplines within the Areas                   </a:t>
            </a:r>
            <a:r>
              <a:rPr lang="en-US" sz="1100" dirty="0">
                <a:solidFill>
                  <a:srgbClr val="1F1F1F"/>
                </a:solidFill>
                <a:latin typeface="Calibri"/>
                <a:cs typeface="Arial"/>
              </a:rPr>
              <a:t>Refinement and growing sophistication in the use and application of skills Making connections and transferring learning into new contexts</a:t>
            </a:r>
            <a:endParaRPr lang="en-US" sz="1100" dirty="0">
              <a:latin typeface="Calibri"/>
              <a:ea typeface="Calibri"/>
              <a:cs typeface="Calibri"/>
            </a:endParaRPr>
          </a:p>
          <a:p>
            <a:r>
              <a:rPr lang="en-US" sz="1200">
                <a:solidFill>
                  <a:srgbClr val="000000"/>
                </a:solidFill>
                <a:latin typeface="Corbel"/>
                <a:ea typeface="Calibri"/>
                <a:cs typeface="Arial"/>
              </a:rPr>
              <a:t>Oracy: make a range of contributions to discussions</a:t>
            </a:r>
            <a:endParaRPr lang="en-US"/>
          </a:p>
          <a:p>
            <a:endParaRPr lang="en-US" sz="1100">
              <a:solidFill>
                <a:srgbClr val="1F1F1F"/>
              </a:solidFill>
              <a:latin typeface="Calibri"/>
              <a:ea typeface="Calibri"/>
              <a:cs typeface="Arial"/>
            </a:endParaRPr>
          </a:p>
          <a:p>
            <a:endParaRPr lang="en-US" sz="1100">
              <a:solidFill>
                <a:schemeClr val="tx1"/>
              </a:solidFill>
              <a:latin typeface="Calibri"/>
              <a:ea typeface="Calibri"/>
              <a:cs typeface="Calibri"/>
            </a:endParaRPr>
          </a:p>
          <a:p>
            <a:endParaRPr lang="en-US" sz="1100">
              <a:solidFill>
                <a:schemeClr val="tx1"/>
              </a:solidFill>
              <a:latin typeface="Calibri"/>
              <a:ea typeface="Calibri"/>
              <a:cs typeface="Calibri"/>
            </a:endParaRPr>
          </a:p>
        </p:txBody>
      </p:sp>
      <p:sp>
        <p:nvSpPr>
          <p:cNvPr id="5" name="Text Placeholder 4">
            <a:extLst>
              <a:ext uri="{FF2B5EF4-FFF2-40B4-BE49-F238E27FC236}">
                <a16:creationId xmlns:a16="http://schemas.microsoft.com/office/drawing/2014/main" id="{5CAC2D8E-49A5-A9BB-0FEC-C44D831C4229}"/>
              </a:ext>
            </a:extLst>
          </p:cNvPr>
          <p:cNvSpPr>
            <a:spLocks noGrp="1"/>
          </p:cNvSpPr>
          <p:nvPr>
            <p:ph type="body" sz="quarter" idx="45"/>
          </p:nvPr>
        </p:nvSpPr>
        <p:spPr>
          <a:solidFill>
            <a:srgbClr val="ED5A3E"/>
          </a:solidFill>
        </p:spPr>
        <p:txBody>
          <a:bodyPr/>
          <a:lstStyle/>
          <a:p>
            <a:r>
              <a:rPr lang="en-US" sz="1400"/>
              <a:t>Cross Curricular Skills</a:t>
            </a:r>
          </a:p>
        </p:txBody>
      </p:sp>
      <p:sp>
        <p:nvSpPr>
          <p:cNvPr id="6" name="Text Placeholder 5">
            <a:extLst>
              <a:ext uri="{FF2B5EF4-FFF2-40B4-BE49-F238E27FC236}">
                <a16:creationId xmlns:a16="http://schemas.microsoft.com/office/drawing/2014/main" id="{F4750418-A6EA-A002-958C-9C1E1437E476}"/>
              </a:ext>
            </a:extLst>
          </p:cNvPr>
          <p:cNvSpPr>
            <a:spLocks noGrp="1"/>
          </p:cNvSpPr>
          <p:nvPr>
            <p:ph type="body" sz="quarter" idx="40"/>
          </p:nvPr>
        </p:nvSpPr>
        <p:spPr>
          <a:solidFill>
            <a:srgbClr val="ED5A3E"/>
          </a:solidFill>
        </p:spPr>
        <p:txBody>
          <a:bodyPr/>
          <a:lstStyle/>
          <a:p>
            <a:r>
              <a:rPr lang="en-US" sz="1400"/>
              <a:t>Integral Skills</a:t>
            </a:r>
          </a:p>
        </p:txBody>
      </p:sp>
      <p:sp>
        <p:nvSpPr>
          <p:cNvPr id="7" name="Text Placeholder 6">
            <a:extLst>
              <a:ext uri="{FF2B5EF4-FFF2-40B4-BE49-F238E27FC236}">
                <a16:creationId xmlns:a16="http://schemas.microsoft.com/office/drawing/2014/main" id="{2E5624FB-155B-4395-46B6-A4D8F5D58C9A}"/>
              </a:ext>
            </a:extLst>
          </p:cNvPr>
          <p:cNvSpPr>
            <a:spLocks noGrp="1"/>
          </p:cNvSpPr>
          <p:nvPr>
            <p:ph type="body" sz="quarter" idx="46"/>
          </p:nvPr>
        </p:nvSpPr>
        <p:spPr/>
        <p:txBody>
          <a:bodyPr lIns="180000" tIns="180000" rIns="180000" bIns="180000" anchor="t">
            <a:normAutofit/>
          </a:bodyPr>
          <a:lstStyle/>
          <a:p>
            <a:r>
              <a:rPr lang="en-GB" sz="1100">
                <a:solidFill>
                  <a:schemeClr val="tx1"/>
                </a:solidFill>
                <a:latin typeface="Calibri"/>
                <a:cs typeface="Calibri"/>
              </a:rPr>
              <a:t>. Creativity and innovation</a:t>
            </a:r>
          </a:p>
          <a:p>
            <a:r>
              <a:rPr lang="en-GB" sz="1100">
                <a:solidFill>
                  <a:schemeClr val="tx1"/>
                </a:solidFill>
                <a:latin typeface="Calibri"/>
                <a:cs typeface="Calibri"/>
              </a:rPr>
              <a:t>Critical thinking and problem-solving</a:t>
            </a:r>
          </a:p>
          <a:p>
            <a:r>
              <a:rPr lang="en-GB" sz="1100">
                <a:solidFill>
                  <a:schemeClr val="tx1"/>
                </a:solidFill>
                <a:latin typeface="Calibri"/>
                <a:cs typeface="Calibri"/>
              </a:rPr>
              <a:t>Personal effectiveness</a:t>
            </a:r>
          </a:p>
          <a:p>
            <a:r>
              <a:rPr lang="en-GB" sz="1100">
                <a:solidFill>
                  <a:schemeClr val="tx1"/>
                </a:solidFill>
                <a:latin typeface="Calibri"/>
                <a:cs typeface="Calibri"/>
              </a:rPr>
              <a:t>Planning and organising</a:t>
            </a:r>
          </a:p>
          <a:p>
            <a:endParaRPr lang="en-GB" sz="1100">
              <a:latin typeface="Calibri"/>
              <a:cs typeface="Calibri"/>
            </a:endParaRPr>
          </a:p>
        </p:txBody>
      </p:sp>
      <p:sp>
        <p:nvSpPr>
          <p:cNvPr id="8" name="Text Placeholder 7">
            <a:extLst>
              <a:ext uri="{FF2B5EF4-FFF2-40B4-BE49-F238E27FC236}">
                <a16:creationId xmlns:a16="http://schemas.microsoft.com/office/drawing/2014/main" id="{D9F63377-DD1C-4BBD-5D28-6BF14622536D}"/>
              </a:ext>
            </a:extLst>
          </p:cNvPr>
          <p:cNvSpPr>
            <a:spLocks noGrp="1"/>
          </p:cNvSpPr>
          <p:nvPr>
            <p:ph type="body" sz="quarter" idx="47"/>
          </p:nvPr>
        </p:nvSpPr>
        <p:spPr/>
        <p:txBody>
          <a:bodyPr lIns="180000" tIns="180000" rIns="180000" bIns="180000" anchor="t">
            <a:noAutofit/>
          </a:bodyPr>
          <a:lstStyle/>
          <a:p>
            <a:r>
              <a:rPr lang="en-US" sz="1100" dirty="0">
                <a:solidFill>
                  <a:srgbClr val="1F1F1F"/>
                </a:solidFill>
                <a:latin typeface="Calibri"/>
                <a:cs typeface="Arial"/>
              </a:rPr>
              <a:t>means employing a blend of approaches including those that promote problem-solving, creative and critical thinking</a:t>
            </a:r>
            <a:endParaRPr lang="en-US" sz="1100">
              <a:latin typeface="Calibri"/>
              <a:cs typeface="Calibri"/>
            </a:endParaRPr>
          </a:p>
          <a:p>
            <a:r>
              <a:rPr lang="en-US" sz="1100" dirty="0">
                <a:solidFill>
                  <a:srgbClr val="1F1F1F"/>
                </a:solidFill>
                <a:latin typeface="Calibri"/>
                <a:cs typeface="Arial"/>
              </a:rPr>
              <a:t>sets tasks and selects resources that build on previous knowledge and experience and engage interest</a:t>
            </a:r>
            <a:endParaRPr lang="en-US" sz="1100">
              <a:latin typeface="Calibri"/>
              <a:cs typeface="Calibri"/>
            </a:endParaRPr>
          </a:p>
          <a:p>
            <a:r>
              <a:rPr lang="en-US" sz="1100" dirty="0">
                <a:solidFill>
                  <a:srgbClr val="1F1F1F"/>
                </a:solidFill>
                <a:latin typeface="Calibri"/>
                <a:cs typeface="Arial"/>
              </a:rPr>
              <a:t>creates authentic contexts for learning</a:t>
            </a:r>
            <a:endParaRPr lang="en-US" sz="1100" dirty="0">
              <a:latin typeface="Calibri"/>
              <a:cs typeface="Calibri"/>
            </a:endParaRPr>
          </a:p>
          <a:p>
            <a:r>
              <a:rPr lang="en-US" sz="1100" dirty="0">
                <a:solidFill>
                  <a:srgbClr val="1F1F1F"/>
                </a:solidFill>
                <a:latin typeface="Calibri"/>
                <a:cs typeface="Arial"/>
              </a:rPr>
              <a:t>supports social and emotional development and positive relationships</a:t>
            </a:r>
            <a:endParaRPr lang="en-US" sz="1100">
              <a:latin typeface="Calibri"/>
              <a:cs typeface="Calibri"/>
            </a:endParaRPr>
          </a:p>
          <a:p>
            <a:endParaRPr lang="en-US" sz="1100" dirty="0">
              <a:solidFill>
                <a:srgbClr val="1F1F1F"/>
              </a:solidFill>
              <a:latin typeface="Calibri"/>
              <a:ea typeface="Calibri"/>
              <a:cs typeface="Arial"/>
            </a:endParaRPr>
          </a:p>
          <a:p>
            <a:endParaRPr lang="en-US" sz="900" dirty="0">
              <a:solidFill>
                <a:srgbClr val="1F1F1F"/>
              </a:solidFill>
              <a:latin typeface="Calibri"/>
              <a:cs typeface="Arial"/>
            </a:endParaRPr>
          </a:p>
          <a:p>
            <a:endParaRPr lang="en-US" sz="900"/>
          </a:p>
        </p:txBody>
      </p:sp>
      <p:sp>
        <p:nvSpPr>
          <p:cNvPr id="9" name="Text Placeholder 8">
            <a:extLst>
              <a:ext uri="{FF2B5EF4-FFF2-40B4-BE49-F238E27FC236}">
                <a16:creationId xmlns:a16="http://schemas.microsoft.com/office/drawing/2014/main" id="{D3959A49-D4E2-92EF-F1C7-0058CB626234}"/>
              </a:ext>
            </a:extLst>
          </p:cNvPr>
          <p:cNvSpPr>
            <a:spLocks noGrp="1"/>
          </p:cNvSpPr>
          <p:nvPr>
            <p:ph type="body" sz="quarter" idx="48"/>
          </p:nvPr>
        </p:nvSpPr>
        <p:spPr>
          <a:solidFill>
            <a:srgbClr val="ED5A3E"/>
          </a:solidFill>
        </p:spPr>
        <p:txBody>
          <a:bodyPr/>
          <a:lstStyle/>
          <a:p>
            <a:r>
              <a:rPr lang="en-US" sz="1400"/>
              <a:t>Pedagogical Principles</a:t>
            </a:r>
          </a:p>
        </p:txBody>
      </p:sp>
    </p:spTree>
    <p:extLst>
      <p:ext uri="{BB962C8B-B14F-4D97-AF65-F5344CB8AC3E}">
        <p14:creationId xmlns:p14="http://schemas.microsoft.com/office/powerpoint/2010/main" val="3309613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65EE8F8-148F-B99E-40FA-43CE497387F7}"/>
              </a:ext>
            </a:extLst>
          </p:cNvPr>
          <p:cNvSpPr>
            <a:spLocks noGrp="1"/>
          </p:cNvSpPr>
          <p:nvPr>
            <p:ph type="body" sz="quarter" idx="26"/>
          </p:nvPr>
        </p:nvSpPr>
        <p:spPr/>
        <p:txBody>
          <a:bodyPr lIns="180000" tIns="180000" rIns="180000" bIns="180000" anchor="t">
            <a:noAutofit/>
          </a:bodyPr>
          <a:lstStyle/>
          <a:p>
            <a:r>
              <a:rPr lang="en-US" sz="1000">
                <a:solidFill>
                  <a:srgbClr val="1F1F1F"/>
                </a:solidFill>
                <a:latin typeface="Calibri"/>
                <a:cs typeface="Arial"/>
              </a:rPr>
              <a:t>Build on basic linguistic skills to overcome communicative challenges                                                                                                                                                       Ask increasingly sophisticated questions        </a:t>
            </a:r>
            <a:endParaRPr lang="en-US" sz="1000">
              <a:latin typeface="Calibri"/>
              <a:cs typeface="Calibri"/>
            </a:endParaRPr>
          </a:p>
          <a:p>
            <a:r>
              <a:rPr lang="en-US" sz="1000">
                <a:solidFill>
                  <a:srgbClr val="1F1F1F"/>
                </a:solidFill>
                <a:latin typeface="Calibri"/>
                <a:cs typeface="Arial"/>
              </a:rPr>
              <a:t>Find information independently     </a:t>
            </a:r>
            <a:endParaRPr lang="en-US" sz="1000">
              <a:latin typeface="Calibri"/>
              <a:cs typeface="Calibri"/>
            </a:endParaRPr>
          </a:p>
          <a:p>
            <a:r>
              <a:rPr lang="en-US" sz="1000">
                <a:solidFill>
                  <a:srgbClr val="1F1F1F"/>
                </a:solidFill>
                <a:latin typeface="Calibri"/>
                <a:cs typeface="Arial"/>
              </a:rPr>
              <a:t> Evaluate and critique  ideas/viewpoints and the means of communication in what is heard, read and viewed                                                                                                 Use language effectively to convey ideas/ viewpoints on various topics                                   </a:t>
            </a:r>
            <a:endParaRPr lang="en-US" sz="1000">
              <a:latin typeface="Calibri"/>
              <a:cs typeface="Calibri"/>
            </a:endParaRPr>
          </a:p>
          <a:p>
            <a:r>
              <a:rPr lang="en-US" sz="1000">
                <a:solidFill>
                  <a:srgbClr val="1F1F1F"/>
                </a:solidFill>
                <a:latin typeface="Calibri"/>
                <a:cs typeface="Arial"/>
              </a:rPr>
              <a:t>Develop the language</a:t>
            </a:r>
            <a:r>
              <a:rPr lang="en-US" sz="1000">
                <a:solidFill>
                  <a:srgbClr val="1F1F1F"/>
                </a:solidFill>
                <a:latin typeface="Arial"/>
                <a:cs typeface="Arial"/>
              </a:rPr>
              <a:t> </a:t>
            </a:r>
            <a:r>
              <a:rPr lang="en-US" sz="1000">
                <a:solidFill>
                  <a:srgbClr val="1F1F1F"/>
                </a:solidFill>
                <a:latin typeface="Calibri"/>
                <a:cs typeface="Arial"/>
              </a:rPr>
              <a:t>skills necessary to discuss and evaluate learning in languages.</a:t>
            </a:r>
            <a:endParaRPr lang="en-US" sz="1000">
              <a:latin typeface="Calibri"/>
              <a:cs typeface="Calibri"/>
            </a:endParaRPr>
          </a:p>
          <a:p>
            <a:endParaRPr lang="en-US" sz="1100">
              <a:latin typeface="Calibri"/>
              <a:cs typeface="Calibri"/>
            </a:endParaRPr>
          </a:p>
        </p:txBody>
      </p:sp>
      <p:sp>
        <p:nvSpPr>
          <p:cNvPr id="3" name="Text Placeholder 2">
            <a:extLst>
              <a:ext uri="{FF2B5EF4-FFF2-40B4-BE49-F238E27FC236}">
                <a16:creationId xmlns:a16="http://schemas.microsoft.com/office/drawing/2014/main" id="{750E3062-030D-B593-E798-D6C17CF402B3}"/>
              </a:ext>
            </a:extLst>
          </p:cNvPr>
          <p:cNvSpPr>
            <a:spLocks noGrp="1"/>
          </p:cNvSpPr>
          <p:nvPr>
            <p:ph type="body" sz="quarter" idx="39"/>
          </p:nvPr>
        </p:nvSpPr>
        <p:spPr>
          <a:solidFill>
            <a:srgbClr val="ED5A3E"/>
          </a:solidFill>
        </p:spPr>
        <p:txBody>
          <a:bodyPr/>
          <a:lstStyle/>
          <a:p>
            <a:r>
              <a:rPr lang="en-US" sz="1200"/>
              <a:t>Increasing effectiveness as a learner</a:t>
            </a:r>
            <a:endParaRPr lang="en-US" sz="1050"/>
          </a:p>
        </p:txBody>
      </p:sp>
      <p:sp>
        <p:nvSpPr>
          <p:cNvPr id="4" name="Text Placeholder 3">
            <a:extLst>
              <a:ext uri="{FF2B5EF4-FFF2-40B4-BE49-F238E27FC236}">
                <a16:creationId xmlns:a16="http://schemas.microsoft.com/office/drawing/2014/main" id="{74C831F6-864D-BABA-AF92-E2DAAB3A976C}"/>
              </a:ext>
            </a:extLst>
          </p:cNvPr>
          <p:cNvSpPr>
            <a:spLocks noGrp="1"/>
          </p:cNvSpPr>
          <p:nvPr>
            <p:ph type="body" sz="quarter" idx="40"/>
          </p:nvPr>
        </p:nvSpPr>
        <p:spPr/>
        <p:txBody>
          <a:bodyPr lIns="180000" tIns="180000" rIns="180000" bIns="180000" anchor="t">
            <a:noAutofit/>
          </a:bodyPr>
          <a:lstStyle/>
          <a:p>
            <a:r>
              <a:rPr lang="en-US" sz="1000">
                <a:solidFill>
                  <a:srgbClr val="1F1F1F"/>
                </a:solidFill>
                <a:latin typeface="Calibri"/>
                <a:cs typeface="Arial"/>
              </a:rPr>
              <a:t>Grow wholistically in understanding and purposeful use of languages, literacy and communication when listening/reading/speaking/writing/interacting and </a:t>
            </a:r>
            <a:r>
              <a:rPr lang="en-US" sz="1000" i="1">
                <a:solidFill>
                  <a:srgbClr val="0360A6"/>
                </a:solidFill>
                <a:latin typeface="Calibri"/>
                <a:cs typeface="Arial"/>
              </a:rPr>
              <a:t>mediating</a:t>
            </a:r>
            <a:r>
              <a:rPr lang="en-US" sz="1000">
                <a:solidFill>
                  <a:srgbClr val="1F1F1F"/>
                </a:solidFill>
                <a:latin typeface="Calibri"/>
                <a:cs typeface="Arial"/>
              </a:rPr>
              <a:t> in a wide range of contexts.                       Develop an increasingly sophisticated understanding of linguistic concepts that support the more conscious and self-aware development of skills to communicate effectively through speech, writing, gestures, images or other media.                                                                             Progress in conceptual knowledge by encountering ideas in languages and literature, progressing from the personal to the multicultural world.                                                                                   Acquire a nuanced understanding of different viewpoints and increasing command of the skills needed to interpret, evaluate, articulate and respond to differing perspectives.</a:t>
            </a:r>
            <a:endParaRPr lang="en-US" sz="1000">
              <a:latin typeface="Calibri"/>
              <a:cs typeface="Calibri"/>
            </a:endParaRPr>
          </a:p>
          <a:p>
            <a:endParaRPr lang="en-US" sz="800">
              <a:latin typeface="Calibri"/>
              <a:cs typeface="Calibri"/>
            </a:endParaRPr>
          </a:p>
        </p:txBody>
      </p:sp>
      <p:sp>
        <p:nvSpPr>
          <p:cNvPr id="5" name="Text Placeholder 4">
            <a:extLst>
              <a:ext uri="{FF2B5EF4-FFF2-40B4-BE49-F238E27FC236}">
                <a16:creationId xmlns:a16="http://schemas.microsoft.com/office/drawing/2014/main" id="{9044D557-7426-4154-ED67-9A0AB6A317B7}"/>
              </a:ext>
            </a:extLst>
          </p:cNvPr>
          <p:cNvSpPr>
            <a:spLocks noGrp="1"/>
          </p:cNvSpPr>
          <p:nvPr>
            <p:ph type="body" sz="quarter" idx="41"/>
          </p:nvPr>
        </p:nvSpPr>
        <p:spPr>
          <a:solidFill>
            <a:srgbClr val="ED5A3E"/>
          </a:solidFill>
        </p:spPr>
        <p:txBody>
          <a:bodyPr/>
          <a:lstStyle/>
          <a:p>
            <a:r>
              <a:rPr lang="en-US" sz="1200"/>
              <a:t>Increasing breadth and depth of knowledge</a:t>
            </a:r>
            <a:endParaRPr lang="en-US" sz="1050"/>
          </a:p>
        </p:txBody>
      </p:sp>
      <p:sp>
        <p:nvSpPr>
          <p:cNvPr id="6" name="Text Placeholder 5">
            <a:extLst>
              <a:ext uri="{FF2B5EF4-FFF2-40B4-BE49-F238E27FC236}">
                <a16:creationId xmlns:a16="http://schemas.microsoft.com/office/drawing/2014/main" id="{BBFAC2B0-088A-A742-E984-08816EB2A534}"/>
              </a:ext>
            </a:extLst>
          </p:cNvPr>
          <p:cNvSpPr>
            <a:spLocks noGrp="1"/>
          </p:cNvSpPr>
          <p:nvPr>
            <p:ph type="body" sz="quarter" idx="42"/>
          </p:nvPr>
        </p:nvSpPr>
        <p:spPr/>
        <p:txBody>
          <a:bodyPr lIns="180000" tIns="180000" rIns="180000" bIns="180000" anchor="t">
            <a:noAutofit/>
          </a:bodyPr>
          <a:lstStyle/>
          <a:p>
            <a:r>
              <a:rPr lang="en-US" sz="1100" dirty="0" err="1">
                <a:solidFill>
                  <a:srgbClr val="1F1F1F"/>
                </a:solidFill>
                <a:latin typeface="Calibri"/>
                <a:ea typeface="Calibri"/>
                <a:cs typeface="Arial"/>
              </a:rPr>
              <a:t>Rresponding</a:t>
            </a:r>
            <a:r>
              <a:rPr lang="en-US" sz="1100" dirty="0">
                <a:solidFill>
                  <a:srgbClr val="1F1F1F"/>
                </a:solidFill>
                <a:latin typeface="Calibri"/>
                <a:ea typeface="Calibri"/>
                <a:cs typeface="Arial"/>
              </a:rPr>
              <a:t> to communications when listening, reading, or receiving language in other ways</a:t>
            </a:r>
            <a:endParaRPr lang="en-US" sz="1100" dirty="0">
              <a:latin typeface="Calibri"/>
              <a:ea typeface="Calibri"/>
              <a:cs typeface="Calibri"/>
            </a:endParaRPr>
          </a:p>
          <a:p>
            <a:r>
              <a:rPr lang="en-US" sz="1100" dirty="0">
                <a:solidFill>
                  <a:srgbClr val="1F1F1F"/>
                </a:solidFill>
                <a:latin typeface="Calibri"/>
                <a:ea typeface="Calibri"/>
                <a:cs typeface="Arial"/>
              </a:rPr>
              <a:t>Producing them when speaking and writing or through other means of communication.</a:t>
            </a:r>
            <a:endParaRPr lang="en-US" sz="1100">
              <a:latin typeface="Calibri"/>
              <a:ea typeface="Calibri"/>
              <a:cs typeface="Calibri"/>
            </a:endParaRPr>
          </a:p>
          <a:p>
            <a:r>
              <a:rPr lang="en-US" sz="1100" dirty="0">
                <a:solidFill>
                  <a:srgbClr val="1F1F1F"/>
                </a:solidFill>
                <a:latin typeface="Calibri"/>
                <a:ea typeface="Calibri"/>
                <a:cs typeface="Arial"/>
              </a:rPr>
              <a:t> Understanding linguistic concepts in the language of instruction, for example, can be applied to learning a new language, which facilitates progression in that language as well as improving understanding of the way in which their own languages work. While learners may be at different points of progression in different languages, a focus on </a:t>
            </a:r>
            <a:r>
              <a:rPr lang="en-US" sz="1100" i="1" dirty="0">
                <a:solidFill>
                  <a:srgbClr val="0360A6"/>
                </a:solidFill>
                <a:latin typeface="Calibri"/>
                <a:ea typeface="Calibri"/>
                <a:cs typeface="Arial"/>
              </a:rPr>
              <a:t>plurilingualism</a:t>
            </a:r>
            <a:r>
              <a:rPr lang="en-US" sz="1100" dirty="0">
                <a:solidFill>
                  <a:srgbClr val="1F1F1F"/>
                </a:solidFill>
                <a:latin typeface="Calibri"/>
                <a:ea typeface="Calibri"/>
                <a:cs typeface="Arial"/>
              </a:rPr>
              <a:t> allows them to call upon their knowledge of a number of languages to make sense of a spoken or written text, whatever their command of that language, and to increasingly understand and learn from the relationships between different languages.</a:t>
            </a:r>
            <a:endParaRPr lang="en-US" sz="1100" dirty="0">
              <a:latin typeface="Calibri"/>
              <a:ea typeface="Calibri"/>
              <a:cs typeface="Calibri"/>
            </a:endParaRPr>
          </a:p>
          <a:p>
            <a:endParaRPr lang="en-US" sz="1100" dirty="0">
              <a:latin typeface="Calibri"/>
              <a:ea typeface="Calibri"/>
              <a:cs typeface="Calibri"/>
            </a:endParaRPr>
          </a:p>
        </p:txBody>
      </p:sp>
      <p:sp>
        <p:nvSpPr>
          <p:cNvPr id="7" name="Text Placeholder 6">
            <a:extLst>
              <a:ext uri="{FF2B5EF4-FFF2-40B4-BE49-F238E27FC236}">
                <a16:creationId xmlns:a16="http://schemas.microsoft.com/office/drawing/2014/main" id="{6D151D57-2E3A-43E4-43B2-B655D6685C16}"/>
              </a:ext>
            </a:extLst>
          </p:cNvPr>
          <p:cNvSpPr>
            <a:spLocks noGrp="1"/>
          </p:cNvSpPr>
          <p:nvPr>
            <p:ph type="body" sz="quarter" idx="43"/>
          </p:nvPr>
        </p:nvSpPr>
        <p:spPr>
          <a:solidFill>
            <a:srgbClr val="ED5A3E"/>
          </a:solidFill>
        </p:spPr>
        <p:txBody>
          <a:bodyPr/>
          <a:lstStyle/>
          <a:p>
            <a:r>
              <a:rPr lang="en-US" sz="1200"/>
              <a:t>Deepening understanding of the ideas and disciplines within Areas</a:t>
            </a:r>
            <a:endParaRPr lang="en-US" sz="1050"/>
          </a:p>
        </p:txBody>
      </p:sp>
      <p:sp>
        <p:nvSpPr>
          <p:cNvPr id="8" name="Text Placeholder 7">
            <a:extLst>
              <a:ext uri="{FF2B5EF4-FFF2-40B4-BE49-F238E27FC236}">
                <a16:creationId xmlns:a16="http://schemas.microsoft.com/office/drawing/2014/main" id="{1A0B331B-F5E4-62D1-2A23-E352BA5F1D14}"/>
              </a:ext>
            </a:extLst>
          </p:cNvPr>
          <p:cNvSpPr>
            <a:spLocks noGrp="1"/>
          </p:cNvSpPr>
          <p:nvPr>
            <p:ph type="body" sz="quarter" idx="55"/>
          </p:nvPr>
        </p:nvSpPr>
        <p:spPr>
          <a:xfrm>
            <a:off x="236255" y="329337"/>
            <a:ext cx="10129852" cy="590435"/>
          </a:xfrm>
        </p:spPr>
        <p:txBody>
          <a:bodyPr/>
          <a:lstStyle/>
          <a:p>
            <a:r>
              <a:rPr lang="en-US"/>
              <a:t>Principles of Progression</a:t>
            </a:r>
          </a:p>
        </p:txBody>
      </p:sp>
      <p:sp>
        <p:nvSpPr>
          <p:cNvPr id="9" name="Text Placeholder 8">
            <a:extLst>
              <a:ext uri="{FF2B5EF4-FFF2-40B4-BE49-F238E27FC236}">
                <a16:creationId xmlns:a16="http://schemas.microsoft.com/office/drawing/2014/main" id="{FAC0EE1F-6170-8836-2429-E17EDAC6A750}"/>
              </a:ext>
            </a:extLst>
          </p:cNvPr>
          <p:cNvSpPr>
            <a:spLocks noGrp="1"/>
          </p:cNvSpPr>
          <p:nvPr>
            <p:ph type="body" sz="quarter" idx="57"/>
          </p:nvPr>
        </p:nvSpPr>
        <p:spPr/>
        <p:txBody>
          <a:bodyPr lIns="180000" tIns="180000" rIns="180000" bIns="180000" anchor="t">
            <a:noAutofit/>
          </a:bodyPr>
          <a:lstStyle/>
          <a:p>
            <a:r>
              <a:rPr lang="en-US" sz="1000">
                <a:solidFill>
                  <a:srgbClr val="1F1F1F"/>
                </a:solidFill>
                <a:latin typeface="Calibri"/>
                <a:cs typeface="Arial"/>
              </a:rPr>
              <a:t>Progression in this Area has a significant inter-relationship with the learning in all other areas. The learner moves forward along the progression continuum partly through exposure to rich challenges and resources offered by other Areas. The thinking needed to understand and to communicate all learning is closely related to that which enables learners to develop receptive, interpretive and expressive language skills. They progress in the languages, literacy and communication set out in this Area alongside the development of disciplinary literacy in the other curriculum Areas.</a:t>
            </a:r>
            <a:endParaRPr lang="en-US" sz="1000">
              <a:latin typeface="Calibri"/>
              <a:cs typeface="Calibri"/>
            </a:endParaRPr>
          </a:p>
          <a:p>
            <a:r>
              <a:rPr lang="en-US" sz="1000">
                <a:solidFill>
                  <a:srgbClr val="1F1F1F"/>
                </a:solidFill>
                <a:latin typeface="Calibri"/>
                <a:cs typeface="Arial"/>
              </a:rPr>
              <a:t>The ability to transfer existing knowledge and skills into new contexts is an integral part of progression in this Area. This includes the social and cultural aspects of language. As learners develop an understanding of additional languages, patterns of language use are identified, adapted and applied in new contexts. Modes of communication are adapted for different audiences, and to different disciplinary contexts. Skills in learners’ first and second languages enable learning in subsequent languages. As learners progress, they will be able to make links within and between ways of communicating, making good choices about effective methods of communication.</a:t>
            </a:r>
            <a:endParaRPr lang="en-US" sz="1000">
              <a:latin typeface="Calibri"/>
            </a:endParaRPr>
          </a:p>
          <a:p>
            <a:endParaRPr lang="en-US" sz="800"/>
          </a:p>
        </p:txBody>
      </p:sp>
      <p:sp>
        <p:nvSpPr>
          <p:cNvPr id="10" name="Text Placeholder 9">
            <a:extLst>
              <a:ext uri="{FF2B5EF4-FFF2-40B4-BE49-F238E27FC236}">
                <a16:creationId xmlns:a16="http://schemas.microsoft.com/office/drawing/2014/main" id="{8CCEE344-0963-BFBC-8D36-D4E9022D6BD6}"/>
              </a:ext>
            </a:extLst>
          </p:cNvPr>
          <p:cNvSpPr>
            <a:spLocks noGrp="1"/>
          </p:cNvSpPr>
          <p:nvPr>
            <p:ph type="body" sz="quarter" idx="58"/>
          </p:nvPr>
        </p:nvSpPr>
        <p:spPr>
          <a:xfrm>
            <a:off x="3734442" y="4317382"/>
            <a:ext cx="3229508" cy="410400"/>
          </a:xfrm>
          <a:solidFill>
            <a:srgbClr val="ED5A3E"/>
          </a:solidFill>
        </p:spPr>
        <p:txBody>
          <a:bodyPr/>
          <a:lstStyle/>
          <a:p>
            <a:r>
              <a:rPr lang="en-US" sz="1200"/>
              <a:t>Refinement and growing sophistication in the use and application of skills</a:t>
            </a:r>
            <a:endParaRPr lang="en-US" sz="1050"/>
          </a:p>
        </p:txBody>
      </p:sp>
      <p:sp>
        <p:nvSpPr>
          <p:cNvPr id="11" name="Text Placeholder 10">
            <a:extLst>
              <a:ext uri="{FF2B5EF4-FFF2-40B4-BE49-F238E27FC236}">
                <a16:creationId xmlns:a16="http://schemas.microsoft.com/office/drawing/2014/main" id="{BE434E36-C7AA-5216-328F-AB4594226D84}"/>
              </a:ext>
            </a:extLst>
          </p:cNvPr>
          <p:cNvSpPr>
            <a:spLocks noGrp="1"/>
          </p:cNvSpPr>
          <p:nvPr>
            <p:ph type="body" sz="quarter" idx="59"/>
          </p:nvPr>
        </p:nvSpPr>
        <p:spPr/>
        <p:txBody>
          <a:bodyPr lIns="180000" tIns="180000" rIns="180000" bIns="180000" anchor="t">
            <a:noAutofit/>
          </a:bodyPr>
          <a:lstStyle/>
          <a:p>
            <a:r>
              <a:rPr lang="en-US" sz="1000">
                <a:solidFill>
                  <a:srgbClr val="1F1F1F"/>
                </a:solidFill>
                <a:latin typeface="Calibri"/>
                <a:cs typeface="Arial"/>
              </a:rPr>
              <a:t>Second language learners may use formulaic language with few mistakes initially and, as they progress and when being more ambitious and spontaneous in their use of language, they may appear to make more mistakes. This intrinsic part of successful language learning leads to becoming more fluent and accurate language users. </a:t>
            </a:r>
            <a:endParaRPr lang="en-US" sz="1000">
              <a:latin typeface="Calibri"/>
              <a:cs typeface="Arial"/>
            </a:endParaRPr>
          </a:p>
          <a:p>
            <a:r>
              <a:rPr lang="en-US" sz="1000">
                <a:solidFill>
                  <a:srgbClr val="1F1F1F"/>
                </a:solidFill>
                <a:latin typeface="Calibri"/>
                <a:cs typeface="Arial"/>
              </a:rPr>
              <a:t>Second language or bilingual learners may not necessarily show the same pattern of linguistic progression as first language learners.</a:t>
            </a:r>
            <a:endParaRPr lang="en-US" sz="1000">
              <a:latin typeface="Calibri"/>
            </a:endParaRPr>
          </a:p>
          <a:p>
            <a:endParaRPr lang="en-US" sz="1000"/>
          </a:p>
        </p:txBody>
      </p:sp>
      <p:sp>
        <p:nvSpPr>
          <p:cNvPr id="12" name="Text Placeholder 11">
            <a:extLst>
              <a:ext uri="{FF2B5EF4-FFF2-40B4-BE49-F238E27FC236}">
                <a16:creationId xmlns:a16="http://schemas.microsoft.com/office/drawing/2014/main" id="{ABAE37EF-F0F8-F208-F750-DE385FD64802}"/>
              </a:ext>
            </a:extLst>
          </p:cNvPr>
          <p:cNvSpPr>
            <a:spLocks noGrp="1"/>
          </p:cNvSpPr>
          <p:nvPr>
            <p:ph type="body" sz="quarter" idx="60"/>
          </p:nvPr>
        </p:nvSpPr>
        <p:spPr>
          <a:xfrm>
            <a:off x="322415" y="4317382"/>
            <a:ext cx="3229508" cy="410400"/>
          </a:xfrm>
          <a:solidFill>
            <a:srgbClr val="ED5A3E"/>
          </a:solidFill>
        </p:spPr>
        <p:txBody>
          <a:bodyPr/>
          <a:lstStyle/>
          <a:p>
            <a:r>
              <a:rPr lang="en-US" sz="1200"/>
              <a:t>Making connections and transferring learning into new contexts</a:t>
            </a:r>
            <a:endParaRPr lang="en-US" sz="700"/>
          </a:p>
        </p:txBody>
      </p:sp>
      <p:sp>
        <p:nvSpPr>
          <p:cNvPr id="13" name="Text Placeholder 12">
            <a:extLst>
              <a:ext uri="{FF2B5EF4-FFF2-40B4-BE49-F238E27FC236}">
                <a16:creationId xmlns:a16="http://schemas.microsoft.com/office/drawing/2014/main" id="{12040E28-C6F5-B532-A029-B5A6A5E6B1EC}"/>
              </a:ext>
            </a:extLst>
          </p:cNvPr>
          <p:cNvSpPr>
            <a:spLocks noGrp="1"/>
          </p:cNvSpPr>
          <p:nvPr>
            <p:ph type="body" sz="quarter" idx="61"/>
          </p:nvPr>
        </p:nvSpPr>
        <p:spPr/>
        <p:txBody>
          <a:bodyPr>
            <a:normAutofit/>
          </a:bodyPr>
          <a:lstStyle/>
          <a:p>
            <a:endParaRPr lang="en-US" sz="800"/>
          </a:p>
          <a:p>
            <a:endParaRPr lang="en-US" sz="800"/>
          </a:p>
          <a:p>
            <a:endParaRPr lang="en-US" sz="800"/>
          </a:p>
          <a:p>
            <a:endParaRPr lang="en-US" sz="800"/>
          </a:p>
          <a:p>
            <a:endParaRPr lang="en-US" sz="800"/>
          </a:p>
          <a:p>
            <a:endParaRPr lang="en-US" sz="800"/>
          </a:p>
        </p:txBody>
      </p:sp>
      <p:sp>
        <p:nvSpPr>
          <p:cNvPr id="14" name="Text Placeholder 13">
            <a:extLst>
              <a:ext uri="{FF2B5EF4-FFF2-40B4-BE49-F238E27FC236}">
                <a16:creationId xmlns:a16="http://schemas.microsoft.com/office/drawing/2014/main" id="{9AFB7CF2-BCBA-931D-E15D-CDF2C22E6CB7}"/>
              </a:ext>
            </a:extLst>
          </p:cNvPr>
          <p:cNvSpPr>
            <a:spLocks noGrp="1"/>
          </p:cNvSpPr>
          <p:nvPr>
            <p:ph type="body" sz="quarter" idx="62"/>
          </p:nvPr>
        </p:nvSpPr>
        <p:spPr>
          <a:solidFill>
            <a:srgbClr val="ED5A3E"/>
          </a:solidFill>
        </p:spPr>
        <p:txBody>
          <a:bodyPr/>
          <a:lstStyle/>
          <a:p>
            <a:r>
              <a:rPr lang="en-US" sz="1400"/>
              <a:t>Additional notes &amp; Misconceptions</a:t>
            </a:r>
          </a:p>
        </p:txBody>
      </p:sp>
    </p:spTree>
    <p:extLst>
      <p:ext uri="{BB962C8B-B14F-4D97-AF65-F5344CB8AC3E}">
        <p14:creationId xmlns:p14="http://schemas.microsoft.com/office/powerpoint/2010/main" val="40548822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F1F1BCE-76F1-3B00-C414-643188F0671E}"/>
              </a:ext>
            </a:extLst>
          </p:cNvPr>
          <p:cNvSpPr>
            <a:spLocks noGrp="1"/>
          </p:cNvSpPr>
          <p:nvPr>
            <p:ph type="body" sz="quarter" idx="26"/>
          </p:nvPr>
        </p:nvSpPr>
        <p:spPr/>
        <p:txBody>
          <a:bodyPr lIns="180000" tIns="180000" rIns="180000" bIns="180000" anchor="t">
            <a:normAutofit/>
          </a:bodyPr>
          <a:lstStyle/>
          <a:p>
            <a:r>
              <a:rPr lang="en-US" sz="1100" dirty="0">
                <a:solidFill>
                  <a:srgbClr val="000000"/>
                </a:solidFill>
                <a:latin typeface="Corbel"/>
              </a:rPr>
              <a:t>Understand and respond to different types of written language. Communicate in writing</a:t>
            </a:r>
            <a:endParaRPr lang="en-US" dirty="0"/>
          </a:p>
          <a:p>
            <a:r>
              <a:rPr lang="en-US" sz="1100" dirty="0">
                <a:solidFill>
                  <a:srgbClr val="000000"/>
                </a:solidFill>
                <a:latin typeface="Corbel"/>
              </a:rPr>
              <a:t>Communicate and interact effectively with speech.</a:t>
            </a:r>
          </a:p>
          <a:p>
            <a:r>
              <a:rPr lang="en-US" sz="1100" dirty="0">
                <a:solidFill>
                  <a:srgbClr val="000000"/>
                </a:solidFill>
                <a:latin typeface="Corbel"/>
              </a:rPr>
              <a:t>Communicate and interact effectively with speech. Expressing ourselves through languages is key to communication. P2→ P4</a:t>
            </a:r>
            <a:endParaRPr lang="en-US" dirty="0"/>
          </a:p>
          <a:p>
            <a:r>
              <a:rPr lang="en-US" sz="1100" dirty="0">
                <a:solidFill>
                  <a:srgbClr val="000000"/>
                </a:solidFill>
                <a:latin typeface="Corbel"/>
              </a:rPr>
              <a:t>Reading for understanding. (LLC AOLE) Understanding languages is key to understanding the world around us. P2→ P3</a:t>
            </a:r>
            <a:endParaRPr lang="en-US" dirty="0"/>
          </a:p>
          <a:p>
            <a:r>
              <a:rPr lang="en-US" sz="1100" dirty="0">
                <a:solidFill>
                  <a:srgbClr val="000000"/>
                </a:solidFill>
                <a:latin typeface="Corbel"/>
              </a:rPr>
              <a:t>Communicate in writing. (LLC AOLE) Literature fires imagination and inspires creativity. P2→ P3</a:t>
            </a:r>
            <a:endParaRPr lang="en-US" dirty="0"/>
          </a:p>
        </p:txBody>
      </p:sp>
      <p:sp>
        <p:nvSpPr>
          <p:cNvPr id="3" name="Text Placeholder 2">
            <a:extLst>
              <a:ext uri="{FF2B5EF4-FFF2-40B4-BE49-F238E27FC236}">
                <a16:creationId xmlns:a16="http://schemas.microsoft.com/office/drawing/2014/main" id="{8F22E5A7-5E08-6CF9-23B7-89A88F1D492C}"/>
              </a:ext>
            </a:extLst>
          </p:cNvPr>
          <p:cNvSpPr>
            <a:spLocks noGrp="1"/>
          </p:cNvSpPr>
          <p:nvPr>
            <p:ph type="body" sz="quarter" idx="39"/>
          </p:nvPr>
        </p:nvSpPr>
        <p:spPr>
          <a:solidFill>
            <a:srgbClr val="ED5A3E"/>
          </a:solidFill>
        </p:spPr>
        <p:txBody>
          <a:bodyPr/>
          <a:lstStyle/>
          <a:p>
            <a:r>
              <a:rPr lang="en-US" sz="1400" dirty="0"/>
              <a:t>Progression step 2</a:t>
            </a:r>
          </a:p>
        </p:txBody>
      </p:sp>
      <p:sp>
        <p:nvSpPr>
          <p:cNvPr id="4" name="Text Placeholder 3">
            <a:extLst>
              <a:ext uri="{FF2B5EF4-FFF2-40B4-BE49-F238E27FC236}">
                <a16:creationId xmlns:a16="http://schemas.microsoft.com/office/drawing/2014/main" id="{F5F439B9-3B25-1165-7EFF-B0C4845E1093}"/>
              </a:ext>
            </a:extLst>
          </p:cNvPr>
          <p:cNvSpPr>
            <a:spLocks noGrp="1"/>
          </p:cNvSpPr>
          <p:nvPr>
            <p:ph type="body" sz="quarter" idx="40"/>
          </p:nvPr>
        </p:nvSpPr>
        <p:spPr/>
        <p:txBody>
          <a:bodyPr lIns="180000" tIns="180000" rIns="180000" bIns="180000" anchor="t">
            <a:normAutofit/>
          </a:bodyPr>
          <a:lstStyle/>
          <a:p>
            <a:r>
              <a:rPr lang="en-US" sz="1100" dirty="0">
                <a:solidFill>
                  <a:srgbClr val="000000"/>
                </a:solidFill>
                <a:latin typeface="Corbel"/>
              </a:rPr>
              <a:t>Communicate in writing</a:t>
            </a:r>
            <a:endParaRPr lang="en-US" sz="1100" dirty="0">
              <a:solidFill>
                <a:srgbClr val="000000"/>
              </a:solidFill>
            </a:endParaRPr>
          </a:p>
          <a:p>
            <a:r>
              <a:rPr lang="en-US" sz="1100" dirty="0">
                <a:solidFill>
                  <a:srgbClr val="000000"/>
                </a:solidFill>
                <a:latin typeface="Corbel"/>
              </a:rPr>
              <a:t>Communicate and interact effectively with speech.</a:t>
            </a:r>
            <a:endParaRPr lang="en-US" dirty="0"/>
          </a:p>
          <a:p>
            <a:r>
              <a:rPr lang="en-US" sz="1100" dirty="0">
                <a:solidFill>
                  <a:srgbClr val="000000"/>
                </a:solidFill>
                <a:latin typeface="Corbel"/>
              </a:rPr>
              <a:t>Communicate and interact effectively with speech. Expressing ourselves through languages is key to communication. P2→ P4</a:t>
            </a:r>
            <a:endParaRPr lang="en-US" dirty="0"/>
          </a:p>
          <a:p>
            <a:r>
              <a:rPr lang="en-US" sz="1100" dirty="0">
                <a:solidFill>
                  <a:srgbClr val="000000"/>
                </a:solidFill>
                <a:latin typeface="Corbel"/>
              </a:rPr>
              <a:t>Reading for understanding. (LLC AOLE) Understanding languages is key to understanding the world around us. P2→ P3</a:t>
            </a:r>
            <a:endParaRPr lang="en-US" dirty="0"/>
          </a:p>
          <a:p>
            <a:r>
              <a:rPr lang="en-US" sz="1100" dirty="0">
                <a:solidFill>
                  <a:srgbClr val="000000"/>
                </a:solidFill>
                <a:latin typeface="Corbel"/>
              </a:rPr>
              <a:t>Writing: communicate in writing. (LLC AOLE) Understanding languages is key to understanding the world around us. P3→ P4</a:t>
            </a:r>
            <a:endParaRPr lang="en-US" dirty="0"/>
          </a:p>
          <a:p>
            <a:r>
              <a:rPr lang="en-US" sz="1100" dirty="0">
                <a:solidFill>
                  <a:srgbClr val="000000"/>
                </a:solidFill>
                <a:latin typeface="Corbel"/>
              </a:rPr>
              <a:t>Communicate in writing. (LLC AOLE) Literature fires imagination and inspires creativity. P2→ P3</a:t>
            </a:r>
            <a:endParaRPr lang="en-US"/>
          </a:p>
          <a:p>
            <a:r>
              <a:rPr lang="en-US" sz="1100" dirty="0">
                <a:solidFill>
                  <a:srgbClr val="000000"/>
                </a:solidFill>
                <a:latin typeface="Corbel"/>
              </a:rPr>
              <a:t>Speaking: Communicate and interact effectively with speech. (LLC AOLE) Expressing ourselves through language is key to communication P3→ P4</a:t>
            </a:r>
            <a:endParaRPr lang="en-US" dirty="0"/>
          </a:p>
        </p:txBody>
      </p:sp>
      <p:sp>
        <p:nvSpPr>
          <p:cNvPr id="5" name="Text Placeholder 4">
            <a:extLst>
              <a:ext uri="{FF2B5EF4-FFF2-40B4-BE49-F238E27FC236}">
                <a16:creationId xmlns:a16="http://schemas.microsoft.com/office/drawing/2014/main" id="{B39A7A8E-7F29-9E11-9A7D-1AD395898E40}"/>
              </a:ext>
            </a:extLst>
          </p:cNvPr>
          <p:cNvSpPr>
            <a:spLocks noGrp="1"/>
          </p:cNvSpPr>
          <p:nvPr>
            <p:ph type="body" sz="quarter" idx="41"/>
          </p:nvPr>
        </p:nvSpPr>
        <p:spPr>
          <a:solidFill>
            <a:srgbClr val="ED5A3E"/>
          </a:solidFill>
        </p:spPr>
        <p:txBody>
          <a:bodyPr/>
          <a:lstStyle/>
          <a:p>
            <a:r>
              <a:rPr lang="en-US" sz="1400" dirty="0"/>
              <a:t>Progression step 3</a:t>
            </a:r>
          </a:p>
        </p:txBody>
      </p:sp>
      <p:sp>
        <p:nvSpPr>
          <p:cNvPr id="6" name="Text Placeholder 5">
            <a:extLst>
              <a:ext uri="{FF2B5EF4-FFF2-40B4-BE49-F238E27FC236}">
                <a16:creationId xmlns:a16="http://schemas.microsoft.com/office/drawing/2014/main" id="{D4E2F972-71C4-0D1E-4E4D-CE4124B29869}"/>
              </a:ext>
            </a:extLst>
          </p:cNvPr>
          <p:cNvSpPr>
            <a:spLocks noGrp="1"/>
          </p:cNvSpPr>
          <p:nvPr>
            <p:ph type="body" sz="quarter" idx="42"/>
          </p:nvPr>
        </p:nvSpPr>
        <p:spPr/>
        <p:txBody>
          <a:bodyPr lIns="180000" tIns="180000" rIns="180000" bIns="180000" anchor="t">
            <a:normAutofit/>
          </a:bodyPr>
          <a:lstStyle/>
          <a:p>
            <a:r>
              <a:rPr lang="en-US" sz="1100" dirty="0">
                <a:solidFill>
                  <a:srgbClr val="000000"/>
                </a:solidFill>
                <a:latin typeface="Corbel"/>
              </a:rPr>
              <a:t>Communicate in writing</a:t>
            </a:r>
            <a:endParaRPr lang="en-US" sz="900" dirty="0"/>
          </a:p>
          <a:p>
            <a:r>
              <a:rPr lang="en-US" sz="1100" dirty="0">
                <a:solidFill>
                  <a:srgbClr val="000000"/>
                </a:solidFill>
                <a:latin typeface="Corbel"/>
              </a:rPr>
              <a:t>Communicate and interact effectively with speech.</a:t>
            </a:r>
          </a:p>
          <a:p>
            <a:r>
              <a:rPr lang="en-US" sz="1100" dirty="0">
                <a:solidFill>
                  <a:srgbClr val="000000"/>
                </a:solidFill>
                <a:latin typeface="Corbel"/>
              </a:rPr>
              <a:t>Communicate and interact effectively with speech. Expressing ourselves through languages is key to communication. P2→ P4</a:t>
            </a:r>
            <a:endParaRPr lang="en-US" dirty="0"/>
          </a:p>
          <a:p>
            <a:r>
              <a:rPr lang="en-US" sz="1100" dirty="0">
                <a:solidFill>
                  <a:srgbClr val="000000"/>
                </a:solidFill>
                <a:latin typeface="Corbel"/>
              </a:rPr>
              <a:t>Writing: communicate in writing. (LLC AOLE) Understanding languages is key to understanding the world around us. P3→ P4</a:t>
            </a:r>
            <a:endParaRPr lang="en-US" dirty="0"/>
          </a:p>
          <a:p>
            <a:r>
              <a:rPr lang="en-US" sz="1100" dirty="0">
                <a:solidFill>
                  <a:srgbClr val="000000"/>
                </a:solidFill>
                <a:latin typeface="Corbel"/>
              </a:rPr>
              <a:t>Speaking: Communicate and interact effectively with speech. (LLC AOLE) Expressing ourselves through language is key to communication P3→ P4</a:t>
            </a:r>
            <a:endParaRPr lang="en-US" dirty="0"/>
          </a:p>
        </p:txBody>
      </p:sp>
      <p:sp>
        <p:nvSpPr>
          <p:cNvPr id="7" name="Text Placeholder 6">
            <a:extLst>
              <a:ext uri="{FF2B5EF4-FFF2-40B4-BE49-F238E27FC236}">
                <a16:creationId xmlns:a16="http://schemas.microsoft.com/office/drawing/2014/main" id="{1C0D139F-EDF1-034B-6B58-513537D92D44}"/>
              </a:ext>
            </a:extLst>
          </p:cNvPr>
          <p:cNvSpPr>
            <a:spLocks noGrp="1"/>
          </p:cNvSpPr>
          <p:nvPr>
            <p:ph type="body" sz="quarter" idx="43"/>
          </p:nvPr>
        </p:nvSpPr>
        <p:spPr>
          <a:solidFill>
            <a:srgbClr val="ED5A3E"/>
          </a:solidFill>
        </p:spPr>
        <p:txBody>
          <a:bodyPr/>
          <a:lstStyle/>
          <a:p>
            <a:r>
              <a:rPr lang="en-US" sz="1400" dirty="0"/>
              <a:t>Progression step 4</a:t>
            </a:r>
          </a:p>
        </p:txBody>
      </p:sp>
      <p:sp>
        <p:nvSpPr>
          <p:cNvPr id="8" name="Text Placeholder 7">
            <a:extLst>
              <a:ext uri="{FF2B5EF4-FFF2-40B4-BE49-F238E27FC236}">
                <a16:creationId xmlns:a16="http://schemas.microsoft.com/office/drawing/2014/main" id="{88C375DA-04A0-F8E6-65FE-136111EB2EC6}"/>
              </a:ext>
            </a:extLst>
          </p:cNvPr>
          <p:cNvSpPr>
            <a:spLocks noGrp="1"/>
          </p:cNvSpPr>
          <p:nvPr>
            <p:ph type="body" sz="quarter" idx="55"/>
          </p:nvPr>
        </p:nvSpPr>
        <p:spPr/>
        <p:txBody>
          <a:bodyPr/>
          <a:lstStyle/>
          <a:p>
            <a:r>
              <a:rPr lang="en-US" dirty="0"/>
              <a:t>Progression Steps to inform teaching</a:t>
            </a:r>
          </a:p>
        </p:txBody>
      </p:sp>
    </p:spTree>
    <p:extLst>
      <p:ext uri="{BB962C8B-B14F-4D97-AF65-F5344CB8AC3E}">
        <p14:creationId xmlns:p14="http://schemas.microsoft.com/office/powerpoint/2010/main" val="3785915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E6C883F-1227-F311-38A5-B4E17D09B7AB}"/>
              </a:ext>
            </a:extLst>
          </p:cNvPr>
          <p:cNvSpPr>
            <a:spLocks noGrp="1"/>
          </p:cNvSpPr>
          <p:nvPr>
            <p:ph type="body" sz="quarter" idx="42"/>
          </p:nvPr>
        </p:nvSpPr>
        <p:spPr/>
        <p:txBody>
          <a:bodyPr lIns="180000" tIns="180000" rIns="180000" bIns="180000" anchor="t">
            <a:normAutofit/>
          </a:bodyPr>
          <a:lstStyle/>
          <a:p>
            <a:endParaRPr lang="en-US" sz="900"/>
          </a:p>
          <a:p>
            <a:r>
              <a:rPr lang="en-US" sz="900" dirty="0">
                <a:latin typeface="MASSILIA VF"/>
              </a:rPr>
              <a:t>Add in the language patterns as a list </a:t>
            </a:r>
          </a:p>
        </p:txBody>
      </p:sp>
      <p:sp>
        <p:nvSpPr>
          <p:cNvPr id="3" name="Text Placeholder 2">
            <a:extLst>
              <a:ext uri="{FF2B5EF4-FFF2-40B4-BE49-F238E27FC236}">
                <a16:creationId xmlns:a16="http://schemas.microsoft.com/office/drawing/2014/main" id="{CC3244B6-E92F-B404-9AC4-5DA0BA144407}"/>
              </a:ext>
            </a:extLst>
          </p:cNvPr>
          <p:cNvSpPr>
            <a:spLocks noGrp="1"/>
          </p:cNvSpPr>
          <p:nvPr>
            <p:ph type="body" sz="quarter" idx="43"/>
          </p:nvPr>
        </p:nvSpPr>
        <p:spPr>
          <a:solidFill>
            <a:srgbClr val="ED5A3E"/>
          </a:solidFill>
        </p:spPr>
        <p:txBody>
          <a:bodyPr/>
          <a:lstStyle/>
          <a:p>
            <a:r>
              <a:rPr lang="en-US" sz="1400"/>
              <a:t>Prerequisite knowledge</a:t>
            </a:r>
          </a:p>
        </p:txBody>
      </p:sp>
      <p:sp>
        <p:nvSpPr>
          <p:cNvPr id="4" name="Text Placeholder 3">
            <a:extLst>
              <a:ext uri="{FF2B5EF4-FFF2-40B4-BE49-F238E27FC236}">
                <a16:creationId xmlns:a16="http://schemas.microsoft.com/office/drawing/2014/main" id="{235860F6-C416-1E2E-120E-314D539F4A7E}"/>
              </a:ext>
            </a:extLst>
          </p:cNvPr>
          <p:cNvSpPr>
            <a:spLocks noGrp="1"/>
          </p:cNvSpPr>
          <p:nvPr>
            <p:ph type="body" sz="quarter" idx="44"/>
          </p:nvPr>
        </p:nvSpPr>
        <p:spPr/>
        <p:txBody>
          <a:bodyPr>
            <a:normAutofit/>
          </a:bodyPr>
          <a:lstStyle/>
          <a:p>
            <a:endParaRPr lang="en-US" sz="900"/>
          </a:p>
        </p:txBody>
      </p:sp>
      <p:sp>
        <p:nvSpPr>
          <p:cNvPr id="5" name="Text Placeholder 4">
            <a:extLst>
              <a:ext uri="{FF2B5EF4-FFF2-40B4-BE49-F238E27FC236}">
                <a16:creationId xmlns:a16="http://schemas.microsoft.com/office/drawing/2014/main" id="{AC425D63-3C70-EBFA-F9DF-7D1D6C745018}"/>
              </a:ext>
            </a:extLst>
          </p:cNvPr>
          <p:cNvSpPr>
            <a:spLocks noGrp="1"/>
          </p:cNvSpPr>
          <p:nvPr>
            <p:ph type="body" sz="quarter" idx="45"/>
          </p:nvPr>
        </p:nvSpPr>
        <p:spPr>
          <a:solidFill>
            <a:srgbClr val="ED5A3E"/>
          </a:solidFill>
        </p:spPr>
        <p:txBody>
          <a:bodyPr/>
          <a:lstStyle/>
          <a:p>
            <a:r>
              <a:rPr lang="en-US" sz="1400"/>
              <a:t>Key concepts &amp; learning intentions</a:t>
            </a:r>
          </a:p>
        </p:txBody>
      </p:sp>
      <p:sp>
        <p:nvSpPr>
          <p:cNvPr id="6" name="Text Placeholder 5">
            <a:extLst>
              <a:ext uri="{FF2B5EF4-FFF2-40B4-BE49-F238E27FC236}">
                <a16:creationId xmlns:a16="http://schemas.microsoft.com/office/drawing/2014/main" id="{560AD94C-42F5-B494-900B-09F8A0410E89}"/>
              </a:ext>
            </a:extLst>
          </p:cNvPr>
          <p:cNvSpPr>
            <a:spLocks noGrp="1"/>
          </p:cNvSpPr>
          <p:nvPr>
            <p:ph type="body" sz="quarter" idx="38"/>
          </p:nvPr>
        </p:nvSpPr>
        <p:spPr>
          <a:solidFill>
            <a:srgbClr val="ED5A3E"/>
          </a:solidFill>
        </p:spPr>
        <p:txBody>
          <a:bodyPr/>
          <a:lstStyle/>
          <a:p>
            <a:r>
              <a:rPr lang="en-US" sz="1400"/>
              <a:t>How will skills be taught in this topic?</a:t>
            </a:r>
          </a:p>
        </p:txBody>
      </p:sp>
      <p:sp>
        <p:nvSpPr>
          <p:cNvPr id="7" name="Text Placeholder 6">
            <a:extLst>
              <a:ext uri="{FF2B5EF4-FFF2-40B4-BE49-F238E27FC236}">
                <a16:creationId xmlns:a16="http://schemas.microsoft.com/office/drawing/2014/main" id="{D2177034-8AED-5622-8B3F-A129306164C9}"/>
              </a:ext>
            </a:extLst>
          </p:cNvPr>
          <p:cNvSpPr>
            <a:spLocks noGrp="1"/>
          </p:cNvSpPr>
          <p:nvPr>
            <p:ph type="body" sz="quarter" idx="40"/>
          </p:nvPr>
        </p:nvSpPr>
        <p:spPr>
          <a:solidFill>
            <a:srgbClr val="ED5A3E"/>
          </a:solidFill>
        </p:spPr>
        <p:txBody>
          <a:bodyPr/>
          <a:lstStyle/>
          <a:p>
            <a:r>
              <a:rPr lang="en-US" sz="1400"/>
              <a:t>Making connections &amp; Authentic Contexts</a:t>
            </a:r>
          </a:p>
        </p:txBody>
      </p:sp>
      <p:sp>
        <p:nvSpPr>
          <p:cNvPr id="8" name="Text Placeholder 7">
            <a:extLst>
              <a:ext uri="{FF2B5EF4-FFF2-40B4-BE49-F238E27FC236}">
                <a16:creationId xmlns:a16="http://schemas.microsoft.com/office/drawing/2014/main" id="{AC997629-6706-57C1-778D-3D4098E07AD6}"/>
              </a:ext>
            </a:extLst>
          </p:cNvPr>
          <p:cNvSpPr>
            <a:spLocks noGrp="1"/>
          </p:cNvSpPr>
          <p:nvPr>
            <p:ph type="body" sz="quarter" idx="55"/>
          </p:nvPr>
        </p:nvSpPr>
        <p:spPr>
          <a:solidFill>
            <a:srgbClr val="ED5A3E"/>
          </a:solidFill>
        </p:spPr>
        <p:txBody>
          <a:bodyPr/>
          <a:lstStyle/>
          <a:p>
            <a:r>
              <a:rPr lang="en-US" sz="1400"/>
              <a:t>Key vocabulary</a:t>
            </a:r>
          </a:p>
        </p:txBody>
      </p:sp>
      <p:sp>
        <p:nvSpPr>
          <p:cNvPr id="9" name="Text Placeholder 8">
            <a:extLst>
              <a:ext uri="{FF2B5EF4-FFF2-40B4-BE49-F238E27FC236}">
                <a16:creationId xmlns:a16="http://schemas.microsoft.com/office/drawing/2014/main" id="{E5C5155A-67AA-9F8F-5734-B567AC294D97}"/>
              </a:ext>
            </a:extLst>
          </p:cNvPr>
          <p:cNvSpPr>
            <a:spLocks noGrp="1"/>
          </p:cNvSpPr>
          <p:nvPr>
            <p:ph type="body" sz="quarter" idx="56"/>
          </p:nvPr>
        </p:nvSpPr>
        <p:spPr/>
        <p:txBody>
          <a:bodyPr numCol="2">
            <a:normAutofit/>
          </a:bodyPr>
          <a:lstStyle/>
          <a:p>
            <a:pPr marL="171450" indent="-171450">
              <a:buFont typeface="Arial" panose="020B0604020202020204" pitchFamily="34" charset="0"/>
              <a:buChar char="•"/>
            </a:pPr>
            <a:endParaRPr lang="en-US" sz="900"/>
          </a:p>
        </p:txBody>
      </p:sp>
      <p:sp>
        <p:nvSpPr>
          <p:cNvPr id="10" name="Text Placeholder 9">
            <a:extLst>
              <a:ext uri="{FF2B5EF4-FFF2-40B4-BE49-F238E27FC236}">
                <a16:creationId xmlns:a16="http://schemas.microsoft.com/office/drawing/2014/main" id="{59B49D29-3501-5F1D-BF03-49B083B72B1A}"/>
              </a:ext>
            </a:extLst>
          </p:cNvPr>
          <p:cNvSpPr>
            <a:spLocks noGrp="1"/>
          </p:cNvSpPr>
          <p:nvPr>
            <p:ph type="body" sz="quarter" idx="57"/>
          </p:nvPr>
        </p:nvSpPr>
        <p:spPr/>
        <p:txBody>
          <a:bodyPr lIns="180000" tIns="180000" rIns="180000" bIns="180000" anchor="t">
            <a:normAutofit/>
          </a:bodyPr>
          <a:lstStyle/>
          <a:p>
            <a:r>
              <a:rPr lang="en-US" sz="1100" dirty="0">
                <a:solidFill>
                  <a:srgbClr val="000000"/>
                </a:solidFill>
                <a:latin typeface="Corbel"/>
              </a:rPr>
              <a:t>personal forms of prepositions.</a:t>
            </a:r>
          </a:p>
          <a:p>
            <a:r>
              <a:rPr lang="en-US" sz="1100" dirty="0">
                <a:solidFill>
                  <a:srgbClr val="000000"/>
                </a:solidFill>
                <a:latin typeface="Corbel"/>
              </a:rPr>
              <a:t>Learn feminine and masculine forms of nouns</a:t>
            </a:r>
            <a:endParaRPr lang="en-US"/>
          </a:p>
          <a:p>
            <a:r>
              <a:rPr lang="en-US" sz="1100" dirty="0">
                <a:solidFill>
                  <a:srgbClr val="000000"/>
                </a:solidFill>
                <a:latin typeface="Corbel"/>
              </a:rPr>
              <a:t>Third person</a:t>
            </a:r>
          </a:p>
          <a:p>
            <a:r>
              <a:rPr lang="en-US" sz="1100" dirty="0">
                <a:solidFill>
                  <a:srgbClr val="000000"/>
                </a:solidFill>
                <a:latin typeface="Corbel"/>
              </a:rPr>
              <a:t>Adaptable third person </a:t>
            </a:r>
            <a:r>
              <a:rPr lang="en-US" sz="1100" dirty="0" err="1">
                <a:solidFill>
                  <a:srgbClr val="000000"/>
                </a:solidFill>
                <a:latin typeface="Corbel"/>
              </a:rPr>
              <a:t>syntac</a:t>
            </a:r>
          </a:p>
        </p:txBody>
      </p:sp>
      <p:sp>
        <p:nvSpPr>
          <p:cNvPr id="11" name="Text Placeholder 10">
            <a:extLst>
              <a:ext uri="{FF2B5EF4-FFF2-40B4-BE49-F238E27FC236}">
                <a16:creationId xmlns:a16="http://schemas.microsoft.com/office/drawing/2014/main" id="{73CA8E55-50A9-4198-412B-A239F349004B}"/>
              </a:ext>
            </a:extLst>
          </p:cNvPr>
          <p:cNvSpPr>
            <a:spLocks noGrp="1"/>
          </p:cNvSpPr>
          <p:nvPr>
            <p:ph type="body" sz="quarter" idx="58"/>
          </p:nvPr>
        </p:nvSpPr>
        <p:spPr/>
        <p:txBody>
          <a:bodyPr lIns="180000" tIns="180000" rIns="180000" bIns="180000" anchor="t">
            <a:normAutofit/>
          </a:bodyPr>
          <a:lstStyle/>
          <a:p>
            <a:r>
              <a:rPr lang="en-US" sz="1100" dirty="0">
                <a:solidFill>
                  <a:srgbClr val="000000"/>
                </a:solidFill>
                <a:latin typeface="Corbel"/>
              </a:rPr>
              <a:t>Evaluate the service charities offer through a series of reading comprehension tasks.</a:t>
            </a:r>
          </a:p>
          <a:p>
            <a:r>
              <a:rPr lang="en-US" sz="1100" dirty="0">
                <a:solidFill>
                  <a:srgbClr val="000000"/>
                </a:solidFill>
                <a:latin typeface="Corbel"/>
              </a:rPr>
              <a:t>Discuss the impact of charity work on the local area.</a:t>
            </a:r>
          </a:p>
          <a:p>
            <a:r>
              <a:rPr lang="en-US" sz="1100" dirty="0">
                <a:solidFill>
                  <a:srgbClr val="000000"/>
                </a:solidFill>
                <a:latin typeface="Corbel"/>
              </a:rPr>
              <a:t>Create a social media platform campaign for a charity of choice.</a:t>
            </a:r>
            <a:endParaRPr lang="en-US" dirty="0"/>
          </a:p>
        </p:txBody>
      </p:sp>
    </p:spTree>
    <p:extLst>
      <p:ext uri="{BB962C8B-B14F-4D97-AF65-F5344CB8AC3E}">
        <p14:creationId xmlns:p14="http://schemas.microsoft.com/office/powerpoint/2010/main" val="634481814"/>
      </p:ext>
    </p:extLst>
  </p:cSld>
  <p:clrMapOvr>
    <a:masterClrMapping/>
  </p:clrMapOvr>
</p:sld>
</file>

<file path=ppt/theme/theme1.xml><?xml version="1.0" encoding="utf-8"?>
<a:theme xmlns:a="http://schemas.openxmlformats.org/drawingml/2006/main" name="Page Templates">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Cover Pag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Introductio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88EE8F5A3D1A4C98C27545CDBECDC0" ma:contentTypeVersion="15" ma:contentTypeDescription="Create a new document." ma:contentTypeScope="" ma:versionID="1f6643f1ab55012f02a1960ff865cf12">
  <xsd:schema xmlns:xsd="http://www.w3.org/2001/XMLSchema" xmlns:xs="http://www.w3.org/2001/XMLSchema" xmlns:p="http://schemas.microsoft.com/office/2006/metadata/properties" xmlns:ns2="dd53f9ed-aba7-4473-9642-666960874982" xmlns:ns3="c9827502-ad03-49b1-85da-f0239239a6b1" targetNamespace="http://schemas.microsoft.com/office/2006/metadata/properties" ma:root="true" ma:fieldsID="9d91ab6234ec6386e944942263fe3cad" ns2:_="" ns3:_="">
    <xsd:import namespace="dd53f9ed-aba7-4473-9642-666960874982"/>
    <xsd:import namespace="c9827502-ad03-49b1-85da-f0239239a6b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53f9ed-aba7-4473-9642-6669608749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c9d5bde-1af6-4f6d-98fc-69a428dc8ef9"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Location" ma:index="17" nillable="true" ma:displayName="Location" ma:indexed="true"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9827502-ad03-49b1-85da-f0239239a6b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b0930b9a-b89e-47ac-8990-ac4a638a2d74}" ma:internalName="TaxCatchAll" ma:showField="CatchAllData" ma:web="c9827502-ad03-49b1-85da-f0239239a6b1">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dd53f9ed-aba7-4473-9642-666960874982">
      <Terms xmlns="http://schemas.microsoft.com/office/infopath/2007/PartnerControls"/>
    </lcf76f155ced4ddcb4097134ff3c332f>
    <TaxCatchAll xmlns="c9827502-ad03-49b1-85da-f0239239a6b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5FE959A-ED39-4700-9D77-A069B4D7202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53f9ed-aba7-4473-9642-666960874982"/>
    <ds:schemaRef ds:uri="c9827502-ad03-49b1-85da-f0239239a6b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5B19871-5CF5-4751-917E-048756547829}">
  <ds:schemaRefs>
    <ds:schemaRef ds:uri="dd53f9ed-aba7-4473-9642-666960874982"/>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http://purl.org/dc/terms/"/>
    <ds:schemaRef ds:uri="http://schemas.microsoft.com/office/infopath/2007/PartnerControls"/>
    <ds:schemaRef ds:uri="c9827502-ad03-49b1-85da-f0239239a6b1"/>
    <ds:schemaRef ds:uri="http://www.w3.org/XML/1998/namespace"/>
    <ds:schemaRef ds:uri="http://purl.org/dc/dcmitype/"/>
  </ds:schemaRefs>
</ds:datastoreItem>
</file>

<file path=customXml/itemProps3.xml><?xml version="1.0" encoding="utf-8"?>
<ds:datastoreItem xmlns:ds="http://schemas.openxmlformats.org/officeDocument/2006/customXml" ds:itemID="{7D478130-1243-438D-B441-EECCCE2167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4705</TotalTime>
  <Words>117</Words>
  <Application>Microsoft Office PowerPoint</Application>
  <PresentationFormat>Custom</PresentationFormat>
  <Paragraphs>29</Paragraphs>
  <Slides>7</Slides>
  <Notes>0</Notes>
  <HiddenSlides>0</HiddenSlides>
  <MMClips>0</MMClip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Page Templates</vt:lpstr>
      <vt:lpstr>Cover Pages</vt:lpstr>
      <vt:lpstr>Introduction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dc:creator>
  <cp:lastModifiedBy>Kelly</cp:lastModifiedBy>
  <cp:revision>55</cp:revision>
  <dcterms:created xsi:type="dcterms:W3CDTF">2024-02-26T09:08:58Z</dcterms:created>
  <dcterms:modified xsi:type="dcterms:W3CDTF">2024-07-05T14:29:53Z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0x010100C588EE8F5A3D1A4C98C27545CDBECDC0</vt:lpwstr>
  </property>
</Properties>
</file>