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2312C9-3307-5701-493F-9DE28D5DF656}" v="2" dt="2024-07-04T20:58:41.226"/>
    <p1510:client id="{8A832397-8181-A41A-B8EF-3CF60C0CD767}" v="446" dt="2024-07-04T16:16:49.7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Hughes" userId="S::sarah.hughes@connahsquayhs.org.uk::7dad42d5-7b0a-4646-9341-4e29a2a54298" providerId="AD" clId="Web-{C91D635E-4CB2-EC8D-8314-3D7B6DC3A0A0}"/>
    <pc:docChg chg="modSld">
      <pc:chgData name="Sarah Hughes" userId="S::sarah.hughes@connahsquayhs.org.uk::7dad42d5-7b0a-4646-9341-4e29a2a54298" providerId="AD" clId="Web-{C91D635E-4CB2-EC8D-8314-3D7B6DC3A0A0}" dt="2024-06-27T15:45:56.259" v="239" actId="20577"/>
      <pc:docMkLst>
        <pc:docMk/>
      </pc:docMkLst>
      <pc:sldChg chg="modSp">
        <pc:chgData name="Sarah Hughes" userId="S::sarah.hughes@connahsquayhs.org.uk::7dad42d5-7b0a-4646-9341-4e29a2a54298" providerId="AD" clId="Web-{C91D635E-4CB2-EC8D-8314-3D7B6DC3A0A0}" dt="2024-06-27T15:45:56.259" v="239" actId="20577"/>
        <pc:sldMkLst>
          <pc:docMk/>
          <pc:sldMk cId="1981651252" sldId="278"/>
        </pc:sldMkLst>
        <pc:spChg chg="mod">
          <ac:chgData name="Sarah Hughes" userId="S::sarah.hughes@connahsquayhs.org.uk::7dad42d5-7b0a-4646-9341-4e29a2a54298" providerId="AD" clId="Web-{C91D635E-4CB2-EC8D-8314-3D7B6DC3A0A0}" dt="2024-06-27T15:45:56.259" v="239" actId="20577"/>
          <ac:spMkLst>
            <pc:docMk/>
            <pc:sldMk cId="1981651252" sldId="278"/>
            <ac:spMk id="7" creationId="{2E5624FB-155B-4395-46B6-A4D8F5D58C9A}"/>
          </ac:spMkLst>
        </pc:spChg>
      </pc:sldChg>
      <pc:sldChg chg="modSp">
        <pc:chgData name="Sarah Hughes" userId="S::sarah.hughes@connahsquayhs.org.uk::7dad42d5-7b0a-4646-9341-4e29a2a54298" providerId="AD" clId="Web-{C91D635E-4CB2-EC8D-8314-3D7B6DC3A0A0}" dt="2024-06-27T15:36:18.742" v="234" actId="20577"/>
        <pc:sldMkLst>
          <pc:docMk/>
          <pc:sldMk cId="2458432041" sldId="280"/>
        </pc:sldMkLst>
        <pc:spChg chg="mod">
          <ac:chgData name="Sarah Hughes" userId="S::sarah.hughes@connahsquayhs.org.uk::7dad42d5-7b0a-4646-9341-4e29a2a54298" providerId="AD" clId="Web-{C91D635E-4CB2-EC8D-8314-3D7B6DC3A0A0}" dt="2024-06-27T15:31:48.625" v="153" actId="20577"/>
          <ac:spMkLst>
            <pc:docMk/>
            <pc:sldMk cId="2458432041" sldId="280"/>
            <ac:spMk id="2" creationId="{92C753A5-51E1-7A44-E9A0-95DE87F723AA}"/>
          </ac:spMkLst>
        </pc:spChg>
        <pc:spChg chg="mod">
          <ac:chgData name="Sarah Hughes" userId="S::sarah.hughes@connahsquayhs.org.uk::7dad42d5-7b0a-4646-9341-4e29a2a54298" providerId="AD" clId="Web-{C91D635E-4CB2-EC8D-8314-3D7B6DC3A0A0}" dt="2024-06-27T15:36:18.742" v="234" actId="20577"/>
          <ac:spMkLst>
            <pc:docMk/>
            <pc:sldMk cId="2458432041" sldId="280"/>
            <ac:spMk id="6" creationId="{25C07CEA-84F6-8C26-6F95-D4919D0C9E00}"/>
          </ac:spMkLst>
        </pc:spChg>
      </pc:sldChg>
    </pc:docChg>
  </pc:docChgLst>
  <pc:docChgLst>
    <pc:chgData name="Sarah Hughes" userId="S::sarah.hughes@connahsquayhs.org.uk::7dad42d5-7b0a-4646-9341-4e29a2a54298" providerId="AD" clId="Web-{232312C9-3307-5701-493F-9DE28D5DF656}"/>
    <pc:docChg chg="modSld">
      <pc:chgData name="Sarah Hughes" userId="S::sarah.hughes@connahsquayhs.org.uk::7dad42d5-7b0a-4646-9341-4e29a2a54298" providerId="AD" clId="Web-{232312C9-3307-5701-493F-9DE28D5DF656}" dt="2024-07-04T20:58:41.226" v="1" actId="20577"/>
      <pc:docMkLst>
        <pc:docMk/>
      </pc:docMkLst>
      <pc:sldChg chg="modSp">
        <pc:chgData name="Sarah Hughes" userId="S::sarah.hughes@connahsquayhs.org.uk::7dad42d5-7b0a-4646-9341-4e29a2a54298" providerId="AD" clId="Web-{232312C9-3307-5701-493F-9DE28D5DF656}" dt="2024-07-04T20:58:41.226" v="1" actId="20577"/>
        <pc:sldMkLst>
          <pc:docMk/>
          <pc:sldMk cId="2311717746" sldId="289"/>
        </pc:sldMkLst>
        <pc:spChg chg="mod">
          <ac:chgData name="Sarah Hughes" userId="S::sarah.hughes@connahsquayhs.org.uk::7dad42d5-7b0a-4646-9341-4e29a2a54298" providerId="AD" clId="Web-{232312C9-3307-5701-493F-9DE28D5DF656}" dt="2024-07-04T20:58:41.226" v="1" actId="20577"/>
          <ac:spMkLst>
            <pc:docMk/>
            <pc:sldMk cId="2311717746" sldId="289"/>
            <ac:spMk id="4" creationId="{00000000-0000-0000-0000-000000000000}"/>
          </ac:spMkLst>
        </pc:spChg>
      </pc:sldChg>
    </pc:docChg>
  </pc:docChgLst>
  <pc:docChgLst>
    <pc:chgData name="Sarah Hughes" userId="S::sarah.hughes@connahsquayhs.org.uk::7dad42d5-7b0a-4646-9341-4e29a2a54298" providerId="AD" clId="Web-{F9805036-14DE-FA8F-9C82-638341B5F29A}"/>
    <pc:docChg chg="modSld">
      <pc:chgData name="Sarah Hughes" userId="S::sarah.hughes@connahsquayhs.org.uk::7dad42d5-7b0a-4646-9341-4e29a2a54298" providerId="AD" clId="Web-{F9805036-14DE-FA8F-9C82-638341B5F29A}" dt="2024-06-26T21:04:34.895" v="8" actId="20577"/>
      <pc:docMkLst>
        <pc:docMk/>
      </pc:docMkLst>
      <pc:sldChg chg="modSp">
        <pc:chgData name="Sarah Hughes" userId="S::sarah.hughes@connahsquayhs.org.uk::7dad42d5-7b0a-4646-9341-4e29a2a54298" providerId="AD" clId="Web-{F9805036-14DE-FA8F-9C82-638341B5F29A}" dt="2024-06-26T21:04:34.895" v="8" actId="20577"/>
        <pc:sldMkLst>
          <pc:docMk/>
          <pc:sldMk cId="2311717746" sldId="289"/>
        </pc:sldMkLst>
        <pc:spChg chg="mod">
          <ac:chgData name="Sarah Hughes" userId="S::sarah.hughes@connahsquayhs.org.uk::7dad42d5-7b0a-4646-9341-4e29a2a54298" providerId="AD" clId="Web-{F9805036-14DE-FA8F-9C82-638341B5F29A}" dt="2024-06-26T21:04:20.129" v="0" actId="20577"/>
          <ac:spMkLst>
            <pc:docMk/>
            <pc:sldMk cId="2311717746" sldId="289"/>
            <ac:spMk id="2" creationId="{00000000-0000-0000-0000-000000000000}"/>
          </ac:spMkLst>
        </pc:spChg>
        <pc:spChg chg="mod">
          <ac:chgData name="Sarah Hughes" userId="S::sarah.hughes@connahsquayhs.org.uk::7dad42d5-7b0a-4646-9341-4e29a2a54298" providerId="AD" clId="Web-{F9805036-14DE-FA8F-9C82-638341B5F29A}" dt="2024-06-26T21:04:34.895" v="8" actId="20577"/>
          <ac:spMkLst>
            <pc:docMk/>
            <pc:sldMk cId="2311717746" sldId="289"/>
            <ac:spMk id="4" creationId="{00000000-0000-0000-0000-000000000000}"/>
          </ac:spMkLst>
        </pc:spChg>
      </pc:sldChg>
    </pc:docChg>
  </pc:docChgLst>
  <pc:docChgLst>
    <pc:chgData name="Sarah Hughes" userId="S::sarah.hughes@connahsquayhs.org.uk::7dad42d5-7b0a-4646-9341-4e29a2a54298" providerId="AD" clId="Web-{86FA4DE2-2AF8-8686-C150-512B89E39774}"/>
    <pc:docChg chg="modSld">
      <pc:chgData name="Sarah Hughes" userId="S::sarah.hughes@connahsquayhs.org.uk::7dad42d5-7b0a-4646-9341-4e29a2a54298" providerId="AD" clId="Web-{86FA4DE2-2AF8-8686-C150-512B89E39774}" dt="2024-06-25T15:36:51.724" v="1276" actId="20577"/>
      <pc:docMkLst>
        <pc:docMk/>
      </pc:docMkLst>
      <pc:sldChg chg="modSp">
        <pc:chgData name="Sarah Hughes" userId="S::sarah.hughes@connahsquayhs.org.uk::7dad42d5-7b0a-4646-9341-4e29a2a54298" providerId="AD" clId="Web-{86FA4DE2-2AF8-8686-C150-512B89E39774}" dt="2024-06-25T15:36:51.724" v="1276" actId="20577"/>
        <pc:sldMkLst>
          <pc:docMk/>
          <pc:sldMk cId="2744657230" sldId="279"/>
        </pc:sldMkLst>
        <pc:spChg chg="mod">
          <ac:chgData name="Sarah Hughes" userId="S::sarah.hughes@connahsquayhs.org.uk::7dad42d5-7b0a-4646-9341-4e29a2a54298" providerId="AD" clId="Web-{86FA4DE2-2AF8-8686-C150-512B89E39774}" dt="2024-06-25T15:10:47.419" v="348" actId="20577"/>
          <ac:spMkLst>
            <pc:docMk/>
            <pc:sldMk cId="2744657230" sldId="279"/>
            <ac:spMk id="2" creationId="{C65EE8F8-148F-B99E-40FA-43CE497387F7}"/>
          </ac:spMkLst>
        </pc:spChg>
        <pc:spChg chg="mod">
          <ac:chgData name="Sarah Hughes" userId="S::sarah.hughes@connahsquayhs.org.uk::7dad42d5-7b0a-4646-9341-4e29a2a54298" providerId="AD" clId="Web-{86FA4DE2-2AF8-8686-C150-512B89E39774}" dt="2024-06-25T15:16:48.026" v="597" actId="20577"/>
          <ac:spMkLst>
            <pc:docMk/>
            <pc:sldMk cId="2744657230" sldId="279"/>
            <ac:spMk id="4" creationId="{74C831F6-864D-BABA-AF92-E2DAAB3A976C}"/>
          </ac:spMkLst>
        </pc:spChg>
        <pc:spChg chg="mod">
          <ac:chgData name="Sarah Hughes" userId="S::sarah.hughes@connahsquayhs.org.uk::7dad42d5-7b0a-4646-9341-4e29a2a54298" providerId="AD" clId="Web-{86FA4DE2-2AF8-8686-C150-512B89E39774}" dt="2024-06-25T15:24:02.853" v="782" actId="20577"/>
          <ac:spMkLst>
            <pc:docMk/>
            <pc:sldMk cId="2744657230" sldId="279"/>
            <ac:spMk id="6" creationId="{BBFAC2B0-088A-A742-E984-08816EB2A534}"/>
          </ac:spMkLst>
        </pc:spChg>
        <pc:spChg chg="mod">
          <ac:chgData name="Sarah Hughes" userId="S::sarah.hughes@connahsquayhs.org.uk::7dad42d5-7b0a-4646-9341-4e29a2a54298" providerId="AD" clId="Web-{86FA4DE2-2AF8-8686-C150-512B89E39774}" dt="2024-06-25T15:33:40.467" v="1141" actId="20577"/>
          <ac:spMkLst>
            <pc:docMk/>
            <pc:sldMk cId="2744657230" sldId="279"/>
            <ac:spMk id="9" creationId="{FAC0EE1F-6170-8836-2429-E17EDAC6A750}"/>
          </ac:spMkLst>
        </pc:spChg>
        <pc:spChg chg="mod">
          <ac:chgData name="Sarah Hughes" userId="S::sarah.hughes@connahsquayhs.org.uk::7dad42d5-7b0a-4646-9341-4e29a2a54298" providerId="AD" clId="Web-{86FA4DE2-2AF8-8686-C150-512B89E39774}" dt="2024-06-25T15:36:51.724" v="1276" actId="20577"/>
          <ac:spMkLst>
            <pc:docMk/>
            <pc:sldMk cId="2744657230" sldId="279"/>
            <ac:spMk id="11" creationId="{BE434E36-C7AA-5216-328F-AB4594226D84}"/>
          </ac:spMkLst>
        </pc:spChg>
      </pc:sldChg>
      <pc:sldChg chg="addSp delSp modSp">
        <pc:chgData name="Sarah Hughes" userId="S::sarah.hughes@connahsquayhs.org.uk::7dad42d5-7b0a-4646-9341-4e29a2a54298" providerId="AD" clId="Web-{86FA4DE2-2AF8-8686-C150-512B89E39774}" dt="2024-06-25T15:04:17.452" v="195" actId="20577"/>
        <pc:sldMkLst>
          <pc:docMk/>
          <pc:sldMk cId="3785915959" sldId="282"/>
        </pc:sldMkLst>
        <pc:spChg chg="mod">
          <ac:chgData name="Sarah Hughes" userId="S::sarah.hughes@connahsquayhs.org.uk::7dad42d5-7b0a-4646-9341-4e29a2a54298" providerId="AD" clId="Web-{86FA4DE2-2AF8-8686-C150-512B89E39774}" dt="2024-06-25T15:04:17.452" v="195" actId="20577"/>
          <ac:spMkLst>
            <pc:docMk/>
            <pc:sldMk cId="3785915959" sldId="282"/>
            <ac:spMk id="2" creationId="{FF1F1BCE-76F1-3B00-C414-643188F0671E}"/>
          </ac:spMkLst>
        </pc:spChg>
        <pc:spChg chg="mod">
          <ac:chgData name="Sarah Hughes" userId="S::sarah.hughes@connahsquayhs.org.uk::7dad42d5-7b0a-4646-9341-4e29a2a54298" providerId="AD" clId="Web-{86FA4DE2-2AF8-8686-C150-512B89E39774}" dt="2024-06-25T15:03:52.186" v="191" actId="20577"/>
          <ac:spMkLst>
            <pc:docMk/>
            <pc:sldMk cId="3785915959" sldId="282"/>
            <ac:spMk id="4" creationId="{F5F439B9-3B25-1165-7EFF-B0C4845E1093}"/>
          </ac:spMkLst>
        </pc:spChg>
        <pc:spChg chg="mod">
          <ac:chgData name="Sarah Hughes" userId="S::sarah.hughes@connahsquayhs.org.uk::7dad42d5-7b0a-4646-9341-4e29a2a54298" providerId="AD" clId="Web-{86FA4DE2-2AF8-8686-C150-512B89E39774}" dt="2024-06-25T15:04:09.233" v="194" actId="20577"/>
          <ac:spMkLst>
            <pc:docMk/>
            <pc:sldMk cId="3785915959" sldId="282"/>
            <ac:spMk id="6" creationId="{D4E2F972-71C4-0D1E-4E4D-CE4124B29869}"/>
          </ac:spMkLst>
        </pc:spChg>
        <pc:graphicFrameChg chg="add del mod">
          <ac:chgData name="Sarah Hughes" userId="S::sarah.hughes@connahsquayhs.org.uk::7dad42d5-7b0a-4646-9341-4e29a2a54298" providerId="AD" clId="Web-{86FA4DE2-2AF8-8686-C150-512B89E39774}" dt="2024-06-25T14:51:25.597" v="22"/>
          <ac:graphicFrameMkLst>
            <pc:docMk/>
            <pc:sldMk cId="3785915959" sldId="282"/>
            <ac:graphicFrameMk id="10" creationId="{532C1B06-337F-1FE7-E8EF-527996EAA1AC}"/>
          </ac:graphicFrameMkLst>
        </pc:graphicFrameChg>
        <pc:graphicFrameChg chg="add del mod">
          <ac:chgData name="Sarah Hughes" userId="S::sarah.hughes@connahsquayhs.org.uk::7dad42d5-7b0a-4646-9341-4e29a2a54298" providerId="AD" clId="Web-{86FA4DE2-2AF8-8686-C150-512B89E39774}" dt="2024-06-25T14:51:35.051" v="24"/>
          <ac:graphicFrameMkLst>
            <pc:docMk/>
            <pc:sldMk cId="3785915959" sldId="282"/>
            <ac:graphicFrameMk id="12" creationId="{7A0D221F-7EEF-40A9-B3E4-78B7B352D794}"/>
          </ac:graphicFrameMkLst>
        </pc:graphicFrameChg>
        <pc:graphicFrameChg chg="add del mod modGraphic">
          <ac:chgData name="Sarah Hughes" userId="S::sarah.hughes@connahsquayhs.org.uk::7dad42d5-7b0a-4646-9341-4e29a2a54298" providerId="AD" clId="Web-{86FA4DE2-2AF8-8686-C150-512B89E39774}" dt="2024-06-25T14:53:18.711" v="72"/>
          <ac:graphicFrameMkLst>
            <pc:docMk/>
            <pc:sldMk cId="3785915959" sldId="282"/>
            <ac:graphicFrameMk id="14" creationId="{E7BD9642-0F9B-B366-E581-B5775E53D957}"/>
          </ac:graphicFrameMkLst>
        </pc:graphicFrameChg>
        <pc:graphicFrameChg chg="add del mod">
          <ac:chgData name="Sarah Hughes" userId="S::sarah.hughes@connahsquayhs.org.uk::7dad42d5-7b0a-4646-9341-4e29a2a54298" providerId="AD" clId="Web-{86FA4DE2-2AF8-8686-C150-512B89E39774}" dt="2024-06-25T14:58:09.846" v="132"/>
          <ac:graphicFrameMkLst>
            <pc:docMk/>
            <pc:sldMk cId="3785915959" sldId="282"/>
            <ac:graphicFrameMk id="16" creationId="{1AB10428-0C34-F958-40D5-A30A79FCF5D8}"/>
          </ac:graphicFrameMkLst>
        </pc:graphicFrameChg>
        <pc:graphicFrameChg chg="add del mod">
          <ac:chgData name="Sarah Hughes" userId="S::sarah.hughes@connahsquayhs.org.uk::7dad42d5-7b0a-4646-9341-4e29a2a54298" providerId="AD" clId="Web-{86FA4DE2-2AF8-8686-C150-512B89E39774}" dt="2024-06-25T14:58:33.065" v="134"/>
          <ac:graphicFrameMkLst>
            <pc:docMk/>
            <pc:sldMk cId="3785915959" sldId="282"/>
            <ac:graphicFrameMk id="18" creationId="{27CB4CE9-7FFC-5AB6-B204-2C4AB828A4C5}"/>
          </ac:graphicFrameMkLst>
        </pc:graphicFrameChg>
      </pc:sldChg>
      <pc:sldChg chg="modSp">
        <pc:chgData name="Sarah Hughes" userId="S::sarah.hughes@connahsquayhs.org.uk::7dad42d5-7b0a-4646-9341-4e29a2a54298" providerId="AD" clId="Web-{86FA4DE2-2AF8-8686-C150-512B89E39774}" dt="2024-06-25T14:48:47.295" v="20" actId="20577"/>
        <pc:sldMkLst>
          <pc:docMk/>
          <pc:sldMk cId="632769890" sldId="284"/>
        </pc:sldMkLst>
        <pc:spChg chg="mod">
          <ac:chgData name="Sarah Hughes" userId="S::sarah.hughes@connahsquayhs.org.uk::7dad42d5-7b0a-4646-9341-4e29a2a54298" providerId="AD" clId="Web-{86FA4DE2-2AF8-8686-C150-512B89E39774}" dt="2024-06-25T14:47:41.839" v="3" actId="20577"/>
          <ac:spMkLst>
            <pc:docMk/>
            <pc:sldMk cId="632769890" sldId="284"/>
            <ac:spMk id="2" creationId="{7E6C883F-1227-F311-38A5-B4E17D09B7AB}"/>
          </ac:spMkLst>
        </pc:spChg>
        <pc:spChg chg="mod">
          <ac:chgData name="Sarah Hughes" userId="S::sarah.hughes@connahsquayhs.org.uk::7dad42d5-7b0a-4646-9341-4e29a2a54298" providerId="AD" clId="Web-{86FA4DE2-2AF8-8686-C150-512B89E39774}" dt="2024-06-25T14:46:43.869" v="1" actId="20577"/>
          <ac:spMkLst>
            <pc:docMk/>
            <pc:sldMk cId="632769890" sldId="284"/>
            <ac:spMk id="4" creationId="{235860F6-C416-1E2E-120E-314D539F4A7E}"/>
          </ac:spMkLst>
        </pc:spChg>
        <pc:spChg chg="mod">
          <ac:chgData name="Sarah Hughes" userId="S::sarah.hughes@connahsquayhs.org.uk::7dad42d5-7b0a-4646-9341-4e29a2a54298" providerId="AD" clId="Web-{86FA4DE2-2AF8-8686-C150-512B89E39774}" dt="2024-06-25T14:47:43.824" v="5" actId="20577"/>
          <ac:spMkLst>
            <pc:docMk/>
            <pc:sldMk cId="632769890" sldId="284"/>
            <ac:spMk id="9" creationId="{E5C5155A-67AA-9F8F-5734-B567AC294D97}"/>
          </ac:spMkLst>
        </pc:spChg>
        <pc:spChg chg="mod">
          <ac:chgData name="Sarah Hughes" userId="S::sarah.hughes@connahsquayhs.org.uk::7dad42d5-7b0a-4646-9341-4e29a2a54298" providerId="AD" clId="Web-{86FA4DE2-2AF8-8686-C150-512B89E39774}" dt="2024-06-25T14:48:47.295" v="20" actId="20577"/>
          <ac:spMkLst>
            <pc:docMk/>
            <pc:sldMk cId="632769890" sldId="284"/>
            <ac:spMk id="10" creationId="{59B49D29-3501-5F1D-BF03-49B083B72B1A}"/>
          </ac:spMkLst>
        </pc:spChg>
        <pc:spChg chg="mod">
          <ac:chgData name="Sarah Hughes" userId="S::sarah.hughes@connahsquayhs.org.uk::7dad42d5-7b0a-4646-9341-4e29a2a54298" providerId="AD" clId="Web-{86FA4DE2-2AF8-8686-C150-512B89E39774}" dt="2024-06-25T14:47:54.137" v="6" actId="20577"/>
          <ac:spMkLst>
            <pc:docMk/>
            <pc:sldMk cId="632769890" sldId="284"/>
            <ac:spMk id="11" creationId="{73CA8E55-50A9-4198-412B-A239F349004B}"/>
          </ac:spMkLst>
        </pc:spChg>
      </pc:sldChg>
    </pc:docChg>
  </pc:docChgLst>
  <pc:docChgLst>
    <pc:chgData name="Sarah Hughes" userId="S::sarah.hughes@connahsquayhs.org.uk::7dad42d5-7b0a-4646-9341-4e29a2a54298" providerId="AD" clId="Web-{F969CBC3-7A37-5D57-2074-CC161CA4F0A9}"/>
    <pc:docChg chg="modSld">
      <pc:chgData name="Sarah Hughes" userId="S::sarah.hughes@connahsquayhs.org.uk::7dad42d5-7b0a-4646-9341-4e29a2a54298" providerId="AD" clId="Web-{F969CBC3-7A37-5D57-2074-CC161CA4F0A9}" dt="2024-06-27T14:59:57.461" v="215" actId="20577"/>
      <pc:docMkLst>
        <pc:docMk/>
      </pc:docMkLst>
      <pc:sldChg chg="modSp">
        <pc:chgData name="Sarah Hughes" userId="S::sarah.hughes@connahsquayhs.org.uk::7dad42d5-7b0a-4646-9341-4e29a2a54298" providerId="AD" clId="Web-{F969CBC3-7A37-5D57-2074-CC161CA4F0A9}" dt="2024-06-27T14:59:57.461" v="215" actId="20577"/>
        <pc:sldMkLst>
          <pc:docMk/>
          <pc:sldMk cId="1981651252" sldId="278"/>
        </pc:sldMkLst>
        <pc:spChg chg="mod">
          <ac:chgData name="Sarah Hughes" userId="S::sarah.hughes@connahsquayhs.org.uk::7dad42d5-7b0a-4646-9341-4e29a2a54298" providerId="AD" clId="Web-{F969CBC3-7A37-5D57-2074-CC161CA4F0A9}" dt="2024-06-27T14:47:21.952" v="23" actId="20577"/>
          <ac:spMkLst>
            <pc:docMk/>
            <pc:sldMk cId="1981651252" sldId="278"/>
            <ac:spMk id="2" creationId="{B77F1C2E-7359-4E67-E2F1-060331D23AB7}"/>
          </ac:spMkLst>
        </pc:spChg>
        <pc:spChg chg="mod">
          <ac:chgData name="Sarah Hughes" userId="S::sarah.hughes@connahsquayhs.org.uk::7dad42d5-7b0a-4646-9341-4e29a2a54298" providerId="AD" clId="Web-{F969CBC3-7A37-5D57-2074-CC161CA4F0A9}" dt="2024-06-27T14:51:29.637" v="122" actId="20577"/>
          <ac:spMkLst>
            <pc:docMk/>
            <pc:sldMk cId="1981651252" sldId="278"/>
            <ac:spMk id="4" creationId="{DF4B6647-26ED-AE4F-C7C6-F118FCC94D72}"/>
          </ac:spMkLst>
        </pc:spChg>
        <pc:spChg chg="mod">
          <ac:chgData name="Sarah Hughes" userId="S::sarah.hughes@connahsquayhs.org.uk::7dad42d5-7b0a-4646-9341-4e29a2a54298" providerId="AD" clId="Web-{F969CBC3-7A37-5D57-2074-CC161CA4F0A9}" dt="2024-06-27T14:51:13.668" v="108" actId="20577"/>
          <ac:spMkLst>
            <pc:docMk/>
            <pc:sldMk cId="1981651252" sldId="278"/>
            <ac:spMk id="7" creationId="{2E5624FB-155B-4395-46B6-A4D8F5D58C9A}"/>
          </ac:spMkLst>
        </pc:spChg>
        <pc:spChg chg="mod">
          <ac:chgData name="Sarah Hughes" userId="S::sarah.hughes@connahsquayhs.org.uk::7dad42d5-7b0a-4646-9341-4e29a2a54298" providerId="AD" clId="Web-{F969CBC3-7A37-5D57-2074-CC161CA4F0A9}" dt="2024-06-27T14:59:57.461" v="215" actId="20577"/>
          <ac:spMkLst>
            <pc:docMk/>
            <pc:sldMk cId="1981651252" sldId="278"/>
            <ac:spMk id="8" creationId="{D9F63377-DD1C-4BBD-5D28-6BF14622536D}"/>
          </ac:spMkLst>
        </pc:spChg>
      </pc:sldChg>
      <pc:sldChg chg="modSp">
        <pc:chgData name="Sarah Hughes" userId="S::sarah.hughes@connahsquayhs.org.uk::7dad42d5-7b0a-4646-9341-4e29a2a54298" providerId="AD" clId="Web-{F969CBC3-7A37-5D57-2074-CC161CA4F0A9}" dt="2024-06-27T14:56:24.325" v="196" actId="20577"/>
        <pc:sldMkLst>
          <pc:docMk/>
          <pc:sldMk cId="2458432041" sldId="280"/>
        </pc:sldMkLst>
        <pc:spChg chg="mod">
          <ac:chgData name="Sarah Hughes" userId="S::sarah.hughes@connahsquayhs.org.uk::7dad42d5-7b0a-4646-9341-4e29a2a54298" providerId="AD" clId="Web-{F969CBC3-7A37-5D57-2074-CC161CA4F0A9}" dt="2024-06-27T14:55:21.806" v="186" actId="20577"/>
          <ac:spMkLst>
            <pc:docMk/>
            <pc:sldMk cId="2458432041" sldId="280"/>
            <ac:spMk id="2" creationId="{92C753A5-51E1-7A44-E9A0-95DE87F723AA}"/>
          </ac:spMkLst>
        </pc:spChg>
        <pc:spChg chg="mod">
          <ac:chgData name="Sarah Hughes" userId="S::sarah.hughes@connahsquayhs.org.uk::7dad42d5-7b0a-4646-9341-4e29a2a54298" providerId="AD" clId="Web-{F969CBC3-7A37-5D57-2074-CC161CA4F0A9}" dt="2024-06-27T14:53:42.848" v="171" actId="20577"/>
          <ac:spMkLst>
            <pc:docMk/>
            <pc:sldMk cId="2458432041" sldId="280"/>
            <ac:spMk id="3" creationId="{4DCACD9D-747D-8730-D752-62E05D93C009}"/>
          </ac:spMkLst>
        </pc:spChg>
        <pc:spChg chg="mod">
          <ac:chgData name="Sarah Hughes" userId="S::sarah.hughes@connahsquayhs.org.uk::7dad42d5-7b0a-4646-9341-4e29a2a54298" providerId="AD" clId="Web-{F969CBC3-7A37-5D57-2074-CC161CA4F0A9}" dt="2024-06-27T14:54:11.052" v="183" actId="20577"/>
          <ac:spMkLst>
            <pc:docMk/>
            <pc:sldMk cId="2458432041" sldId="280"/>
            <ac:spMk id="5" creationId="{B21294D3-126A-E4A2-9988-FAF78C7B7328}"/>
          </ac:spMkLst>
        </pc:spChg>
        <pc:spChg chg="mod">
          <ac:chgData name="Sarah Hughes" userId="S::sarah.hughes@connahsquayhs.org.uk::7dad42d5-7b0a-4646-9341-4e29a2a54298" providerId="AD" clId="Web-{F969CBC3-7A37-5D57-2074-CC161CA4F0A9}" dt="2024-06-27T14:56:24.325" v="196" actId="20577"/>
          <ac:spMkLst>
            <pc:docMk/>
            <pc:sldMk cId="2458432041" sldId="280"/>
            <ac:spMk id="6" creationId="{25C07CEA-84F6-8C26-6F95-D4919D0C9E00}"/>
          </ac:spMkLst>
        </pc:spChg>
      </pc:sldChg>
      <pc:sldChg chg="modSp">
        <pc:chgData name="Sarah Hughes" userId="S::sarah.hughes@connahsquayhs.org.uk::7dad42d5-7b0a-4646-9341-4e29a2a54298" providerId="AD" clId="Web-{F969CBC3-7A37-5D57-2074-CC161CA4F0A9}" dt="2024-06-27T14:52:48.267" v="157" actId="20577"/>
        <pc:sldMkLst>
          <pc:docMk/>
          <pc:sldMk cId="632769890" sldId="284"/>
        </pc:sldMkLst>
        <pc:spChg chg="mod">
          <ac:chgData name="Sarah Hughes" userId="S::sarah.hughes@connahsquayhs.org.uk::7dad42d5-7b0a-4646-9341-4e29a2a54298" providerId="AD" clId="Web-{F969CBC3-7A37-5D57-2074-CC161CA4F0A9}" dt="2024-06-27T14:52:48.267" v="157" actId="20577"/>
          <ac:spMkLst>
            <pc:docMk/>
            <pc:sldMk cId="632769890" sldId="284"/>
            <ac:spMk id="11" creationId="{73CA8E55-50A9-4198-412B-A239F349004B}"/>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docChgLst>
    <pc:chgData name="Sarah Hughes" userId="S::sarah.hughes@connahsquayhs.org.uk::7dad42d5-7b0a-4646-9341-4e29a2a54298" providerId="AD" clId="Web-{2BDA8DD9-F104-A003-AAD7-83EDB99BB1ED}"/>
    <pc:docChg chg="modSld">
      <pc:chgData name="Sarah Hughes" userId="S::sarah.hughes@connahsquayhs.org.uk::7dad42d5-7b0a-4646-9341-4e29a2a54298" providerId="AD" clId="Web-{2BDA8DD9-F104-A003-AAD7-83EDB99BB1ED}" dt="2024-06-27T18:59:03.922" v="99" actId="20577"/>
      <pc:docMkLst>
        <pc:docMk/>
      </pc:docMkLst>
      <pc:sldChg chg="modSp">
        <pc:chgData name="Sarah Hughes" userId="S::sarah.hughes@connahsquayhs.org.uk::7dad42d5-7b0a-4646-9341-4e29a2a54298" providerId="AD" clId="Web-{2BDA8DD9-F104-A003-AAD7-83EDB99BB1ED}" dt="2024-06-27T18:58:31.764" v="97" actId="20577"/>
        <pc:sldMkLst>
          <pc:docMk/>
          <pc:sldMk cId="1981651252" sldId="278"/>
        </pc:sldMkLst>
        <pc:spChg chg="mod">
          <ac:chgData name="Sarah Hughes" userId="S::sarah.hughes@connahsquayhs.org.uk::7dad42d5-7b0a-4646-9341-4e29a2a54298" providerId="AD" clId="Web-{2BDA8DD9-F104-A003-AAD7-83EDB99BB1ED}" dt="2024-06-27T18:58:31.764" v="97" actId="20577"/>
          <ac:spMkLst>
            <pc:docMk/>
            <pc:sldMk cId="1981651252" sldId="278"/>
            <ac:spMk id="4" creationId="{DF4B6647-26ED-AE4F-C7C6-F118FCC94D72}"/>
          </ac:spMkLst>
        </pc:spChg>
      </pc:sldChg>
      <pc:sldChg chg="modSp">
        <pc:chgData name="Sarah Hughes" userId="S::sarah.hughes@connahsquayhs.org.uk::7dad42d5-7b0a-4646-9341-4e29a2a54298" providerId="AD" clId="Web-{2BDA8DD9-F104-A003-AAD7-83EDB99BB1ED}" dt="2024-06-27T18:27:33.676" v="1" actId="20577"/>
        <pc:sldMkLst>
          <pc:docMk/>
          <pc:sldMk cId="2744657230" sldId="279"/>
        </pc:sldMkLst>
        <pc:spChg chg="mod">
          <ac:chgData name="Sarah Hughes" userId="S::sarah.hughes@connahsquayhs.org.uk::7dad42d5-7b0a-4646-9341-4e29a2a54298" providerId="AD" clId="Web-{2BDA8DD9-F104-A003-AAD7-83EDB99BB1ED}" dt="2024-06-27T18:27:33.676" v="1" actId="20577"/>
          <ac:spMkLst>
            <pc:docMk/>
            <pc:sldMk cId="2744657230" sldId="279"/>
            <ac:spMk id="2" creationId="{C65EE8F8-148F-B99E-40FA-43CE497387F7}"/>
          </ac:spMkLst>
        </pc:spChg>
      </pc:sldChg>
      <pc:sldChg chg="modSp">
        <pc:chgData name="Sarah Hughes" userId="S::sarah.hughes@connahsquayhs.org.uk::7dad42d5-7b0a-4646-9341-4e29a2a54298" providerId="AD" clId="Web-{2BDA8DD9-F104-A003-AAD7-83EDB99BB1ED}" dt="2024-06-27T18:59:03.922" v="99" actId="20577"/>
        <pc:sldMkLst>
          <pc:docMk/>
          <pc:sldMk cId="2458432041" sldId="280"/>
        </pc:sldMkLst>
        <pc:spChg chg="mod">
          <ac:chgData name="Sarah Hughes" userId="S::sarah.hughes@connahsquayhs.org.uk::7dad42d5-7b0a-4646-9341-4e29a2a54298" providerId="AD" clId="Web-{2BDA8DD9-F104-A003-AAD7-83EDB99BB1ED}" dt="2024-06-27T18:59:03.922" v="99" actId="20577"/>
          <ac:spMkLst>
            <pc:docMk/>
            <pc:sldMk cId="2458432041" sldId="280"/>
            <ac:spMk id="2" creationId="{92C753A5-51E1-7A44-E9A0-95DE87F723AA}"/>
          </ac:spMkLst>
        </pc:spChg>
      </pc:sldChg>
    </pc:docChg>
  </pc:docChgLst>
  <pc:docChgLst>
    <pc:chgData name="Sarah Hughes" userId="S::sarah.hughes@connahsquayhs.org.uk::7dad42d5-7b0a-4646-9341-4e29a2a54298" providerId="AD" clId="Web-{8A832397-8181-A41A-B8EF-3CF60C0CD767}"/>
    <pc:docChg chg="modSld">
      <pc:chgData name="Sarah Hughes" userId="S::sarah.hughes@connahsquayhs.org.uk::7dad42d5-7b0a-4646-9341-4e29a2a54298" providerId="AD" clId="Web-{8A832397-8181-A41A-B8EF-3CF60C0CD767}" dt="2024-07-04T16:16:49.742" v="442" actId="20577"/>
      <pc:docMkLst>
        <pc:docMk/>
      </pc:docMkLst>
      <pc:sldChg chg="modSp">
        <pc:chgData name="Sarah Hughes" userId="S::sarah.hughes@connahsquayhs.org.uk::7dad42d5-7b0a-4646-9341-4e29a2a54298" providerId="AD" clId="Web-{8A832397-8181-A41A-B8EF-3CF60C0CD767}" dt="2024-07-04T16:16:49.742" v="442" actId="20577"/>
        <pc:sldMkLst>
          <pc:docMk/>
          <pc:sldMk cId="1981651252" sldId="278"/>
        </pc:sldMkLst>
        <pc:spChg chg="mod">
          <ac:chgData name="Sarah Hughes" userId="S::sarah.hughes@connahsquayhs.org.uk::7dad42d5-7b0a-4646-9341-4e29a2a54298" providerId="AD" clId="Web-{8A832397-8181-A41A-B8EF-3CF60C0CD767}" dt="2024-07-04T15:33:02.971" v="148" actId="20577"/>
          <ac:spMkLst>
            <pc:docMk/>
            <pc:sldMk cId="1981651252" sldId="278"/>
            <ac:spMk id="2" creationId="{B77F1C2E-7359-4E67-E2F1-060331D23AB7}"/>
          </ac:spMkLst>
        </pc:spChg>
        <pc:spChg chg="mod">
          <ac:chgData name="Sarah Hughes" userId="S::sarah.hughes@connahsquayhs.org.uk::7dad42d5-7b0a-4646-9341-4e29a2a54298" providerId="AD" clId="Web-{8A832397-8181-A41A-B8EF-3CF60C0CD767}" dt="2024-07-04T15:38:53.590" v="229" actId="14100"/>
          <ac:spMkLst>
            <pc:docMk/>
            <pc:sldMk cId="1981651252" sldId="278"/>
            <ac:spMk id="4" creationId="{DF4B6647-26ED-AE4F-C7C6-F118FCC94D72}"/>
          </ac:spMkLst>
        </pc:spChg>
        <pc:spChg chg="mod">
          <ac:chgData name="Sarah Hughes" userId="S::sarah.hughes@connahsquayhs.org.uk::7dad42d5-7b0a-4646-9341-4e29a2a54298" providerId="AD" clId="Web-{8A832397-8181-A41A-B8EF-3CF60C0CD767}" dt="2024-07-04T16:16:49.742" v="442" actId="20577"/>
          <ac:spMkLst>
            <pc:docMk/>
            <pc:sldMk cId="1981651252" sldId="278"/>
            <ac:spMk id="7" creationId="{2E5624FB-155B-4395-46B6-A4D8F5D58C9A}"/>
          </ac:spMkLst>
        </pc:spChg>
        <pc:spChg chg="mod">
          <ac:chgData name="Sarah Hughes" userId="S::sarah.hughes@connahsquayhs.org.uk::7dad42d5-7b0a-4646-9341-4e29a2a54298" providerId="AD" clId="Web-{8A832397-8181-A41A-B8EF-3CF60C0CD767}" dt="2024-07-04T15:42:37.861" v="279" actId="20577"/>
          <ac:spMkLst>
            <pc:docMk/>
            <pc:sldMk cId="1981651252" sldId="278"/>
            <ac:spMk id="8" creationId="{D9F63377-DD1C-4BBD-5D28-6BF14622536D}"/>
          </ac:spMkLst>
        </pc:spChg>
      </pc:sldChg>
      <pc:sldChg chg="modSp">
        <pc:chgData name="Sarah Hughes" userId="S::sarah.hughes@connahsquayhs.org.uk::7dad42d5-7b0a-4646-9341-4e29a2a54298" providerId="AD" clId="Web-{8A832397-8181-A41A-B8EF-3CF60C0CD767}" dt="2024-07-04T15:44:31.489" v="309" actId="20577"/>
        <pc:sldMkLst>
          <pc:docMk/>
          <pc:sldMk cId="2744657230" sldId="279"/>
        </pc:sldMkLst>
        <pc:spChg chg="mod">
          <ac:chgData name="Sarah Hughes" userId="S::sarah.hughes@connahsquayhs.org.uk::7dad42d5-7b0a-4646-9341-4e29a2a54298" providerId="AD" clId="Web-{8A832397-8181-A41A-B8EF-3CF60C0CD767}" dt="2024-07-04T15:43:11.159" v="286" actId="20577"/>
          <ac:spMkLst>
            <pc:docMk/>
            <pc:sldMk cId="2744657230" sldId="279"/>
            <ac:spMk id="2" creationId="{C65EE8F8-148F-B99E-40FA-43CE497387F7}"/>
          </ac:spMkLst>
        </pc:spChg>
        <pc:spChg chg="mod">
          <ac:chgData name="Sarah Hughes" userId="S::sarah.hughes@connahsquayhs.org.uk::7dad42d5-7b0a-4646-9341-4e29a2a54298" providerId="AD" clId="Web-{8A832397-8181-A41A-B8EF-3CF60C0CD767}" dt="2024-07-04T15:43:20.034" v="289" actId="20577"/>
          <ac:spMkLst>
            <pc:docMk/>
            <pc:sldMk cId="2744657230" sldId="279"/>
            <ac:spMk id="4" creationId="{74C831F6-864D-BABA-AF92-E2DAAB3A976C}"/>
          </ac:spMkLst>
        </pc:spChg>
        <pc:spChg chg="mod">
          <ac:chgData name="Sarah Hughes" userId="S::sarah.hughes@connahsquayhs.org.uk::7dad42d5-7b0a-4646-9341-4e29a2a54298" providerId="AD" clId="Web-{8A832397-8181-A41A-B8EF-3CF60C0CD767}" dt="2024-07-04T15:43:30.456" v="292" actId="20577"/>
          <ac:spMkLst>
            <pc:docMk/>
            <pc:sldMk cId="2744657230" sldId="279"/>
            <ac:spMk id="6" creationId="{BBFAC2B0-088A-A742-E984-08816EB2A534}"/>
          </ac:spMkLst>
        </pc:spChg>
        <pc:spChg chg="mod">
          <ac:chgData name="Sarah Hughes" userId="S::sarah.hughes@connahsquayhs.org.uk::7dad42d5-7b0a-4646-9341-4e29a2a54298" providerId="AD" clId="Web-{8A832397-8181-A41A-B8EF-3CF60C0CD767}" dt="2024-07-04T15:43:40.222" v="295" actId="20577"/>
          <ac:spMkLst>
            <pc:docMk/>
            <pc:sldMk cId="2744657230" sldId="279"/>
            <ac:spMk id="9" creationId="{FAC0EE1F-6170-8836-2429-E17EDAC6A750}"/>
          </ac:spMkLst>
        </pc:spChg>
        <pc:spChg chg="mod">
          <ac:chgData name="Sarah Hughes" userId="S::sarah.hughes@connahsquayhs.org.uk::7dad42d5-7b0a-4646-9341-4e29a2a54298" providerId="AD" clId="Web-{8A832397-8181-A41A-B8EF-3CF60C0CD767}" dt="2024-07-04T15:44:31.489" v="309" actId="20577"/>
          <ac:spMkLst>
            <pc:docMk/>
            <pc:sldMk cId="2744657230" sldId="279"/>
            <ac:spMk id="11" creationId="{BE434E36-C7AA-5216-328F-AB4594226D84}"/>
          </ac:spMkLst>
        </pc:spChg>
      </pc:sldChg>
      <pc:sldChg chg="modSp">
        <pc:chgData name="Sarah Hughes" userId="S::sarah.hughes@connahsquayhs.org.uk::7dad42d5-7b0a-4646-9341-4e29a2a54298" providerId="AD" clId="Web-{8A832397-8181-A41A-B8EF-3CF60C0CD767}" dt="2024-07-04T15:28:23.229" v="4" actId="20577"/>
        <pc:sldMkLst>
          <pc:docMk/>
          <pc:sldMk cId="2458432041" sldId="280"/>
        </pc:sldMkLst>
        <pc:spChg chg="mod">
          <ac:chgData name="Sarah Hughes" userId="S::sarah.hughes@connahsquayhs.org.uk::7dad42d5-7b0a-4646-9341-4e29a2a54298" providerId="AD" clId="Web-{8A832397-8181-A41A-B8EF-3CF60C0CD767}" dt="2024-07-04T15:28:23.229" v="4" actId="20577"/>
          <ac:spMkLst>
            <pc:docMk/>
            <pc:sldMk cId="2458432041" sldId="280"/>
            <ac:spMk id="6" creationId="{25C07CEA-84F6-8C26-6F95-D4919D0C9E00}"/>
          </ac:spMkLst>
        </pc:spChg>
      </pc:sldChg>
      <pc:sldChg chg="modSp">
        <pc:chgData name="Sarah Hughes" userId="S::sarah.hughes@connahsquayhs.org.uk::7dad42d5-7b0a-4646-9341-4e29a2a54298" providerId="AD" clId="Web-{8A832397-8181-A41A-B8EF-3CF60C0CD767}" dt="2024-07-04T15:48:41.011" v="408" actId="20577"/>
        <pc:sldMkLst>
          <pc:docMk/>
          <pc:sldMk cId="632769890" sldId="284"/>
        </pc:sldMkLst>
        <pc:spChg chg="mod">
          <ac:chgData name="Sarah Hughes" userId="S::sarah.hughes@connahsquayhs.org.uk::7dad42d5-7b0a-4646-9341-4e29a2a54298" providerId="AD" clId="Web-{8A832397-8181-A41A-B8EF-3CF60C0CD767}" dt="2024-07-04T15:48:08.213" v="386" actId="20577"/>
          <ac:spMkLst>
            <pc:docMk/>
            <pc:sldMk cId="632769890" sldId="284"/>
            <ac:spMk id="2" creationId="{7E6C883F-1227-F311-38A5-B4E17D09B7AB}"/>
          </ac:spMkLst>
        </pc:spChg>
        <pc:spChg chg="mod">
          <ac:chgData name="Sarah Hughes" userId="S::sarah.hughes@connahsquayhs.org.uk::7dad42d5-7b0a-4646-9341-4e29a2a54298" providerId="AD" clId="Web-{8A832397-8181-A41A-B8EF-3CF60C0CD767}" dt="2024-07-04T15:48:30.714" v="405" actId="20577"/>
          <ac:spMkLst>
            <pc:docMk/>
            <pc:sldMk cId="632769890" sldId="284"/>
            <ac:spMk id="4" creationId="{235860F6-C416-1E2E-120E-314D539F4A7E}"/>
          </ac:spMkLst>
        </pc:spChg>
        <pc:spChg chg="mod">
          <ac:chgData name="Sarah Hughes" userId="S::sarah.hughes@connahsquayhs.org.uk::7dad42d5-7b0a-4646-9341-4e29a2a54298" providerId="AD" clId="Web-{8A832397-8181-A41A-B8EF-3CF60C0CD767}" dt="2024-07-04T15:46:06.632" v="333" actId="20577"/>
          <ac:spMkLst>
            <pc:docMk/>
            <pc:sldMk cId="632769890" sldId="284"/>
            <ac:spMk id="9" creationId="{E5C5155A-67AA-9F8F-5734-B567AC294D97}"/>
          </ac:spMkLst>
        </pc:spChg>
        <pc:spChg chg="mod">
          <ac:chgData name="Sarah Hughes" userId="S::sarah.hughes@connahsquayhs.org.uk::7dad42d5-7b0a-4646-9341-4e29a2a54298" providerId="AD" clId="Web-{8A832397-8181-A41A-B8EF-3CF60C0CD767}" dt="2024-07-04T15:48:41.011" v="408" actId="20577"/>
          <ac:spMkLst>
            <pc:docMk/>
            <pc:sldMk cId="632769890" sldId="284"/>
            <ac:spMk id="10" creationId="{59B49D29-3501-5F1D-BF03-49B083B72B1A}"/>
          </ac:spMkLst>
        </pc:spChg>
        <pc:spChg chg="mod">
          <ac:chgData name="Sarah Hughes" userId="S::sarah.hughes@connahsquayhs.org.uk::7dad42d5-7b0a-4646-9341-4e29a2a54298" providerId="AD" clId="Web-{8A832397-8181-A41A-B8EF-3CF60C0CD767}" dt="2024-07-04T15:45:56.663" v="329"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LJ3 Environment</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FB9F53"/>
                </a:solidFill>
              </a:rPr>
              <a:t>Curriculum for Wales Scheme of Learning:</a:t>
            </a:r>
            <a:br>
              <a:rPr lang="en-US">
                <a:solidFill>
                  <a:srgbClr val="FB9F53"/>
                </a:solidFill>
              </a:rPr>
            </a:br>
            <a:r>
              <a:rPr lang="en-US">
                <a:solidFill>
                  <a:srgbClr val="FB9F53"/>
                </a:solidFill>
              </a:rPr>
              <a:t>LLC- </a:t>
            </a:r>
            <a:r>
              <a:rPr lang="en-US">
                <a:solidFill>
                  <a:schemeClr val="tx1"/>
                </a:solidFill>
              </a:rPr>
              <a:t>Languages</a:t>
            </a: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endParaRPr lang="en-US" sz="900"/>
          </a:p>
          <a:p>
            <a:r>
              <a:rPr lang="en-US" sz="1200" dirty="0">
                <a:latin typeface="Segoe UI"/>
                <a:cs typeface="Segoe UI"/>
              </a:rPr>
              <a:t>Discussing environmental issues in French significantly enhances clear and effective communication skills, pivotal in bilingual and multilingual education. </a:t>
            </a:r>
            <a:r>
              <a:rPr lang="en-US" sz="1200" b="1" dirty="0">
                <a:latin typeface="Segoe UI"/>
                <a:cs typeface="Segoe UI"/>
              </a:rPr>
              <a:t> </a:t>
            </a:r>
            <a:endParaRPr lang="en-US" sz="1200" dirty="0">
              <a:solidFill>
                <a:srgbClr val="000000"/>
              </a:solidFill>
              <a:latin typeface="Segoe UI"/>
              <a:cs typeface="Segoe UI"/>
            </a:endParaRPr>
          </a:p>
          <a:p>
            <a:r>
              <a:rPr lang="en-US" sz="1200" dirty="0">
                <a:latin typeface="Segoe UI"/>
                <a:cs typeface="Segoe UI"/>
              </a:rPr>
              <a:t>Tackling global environmental concerns fosters cross-cultural awareness and understanding, essential for effective communication across diverse audiences and contexts.</a:t>
            </a:r>
            <a:r>
              <a:rPr lang="en-US" sz="1200" b="1" dirty="0">
                <a:latin typeface="Segoe UI"/>
                <a:cs typeface="Segoe UI"/>
              </a:rPr>
              <a:t> </a:t>
            </a:r>
            <a:endParaRPr lang="en-US" sz="1200" dirty="0">
              <a:solidFill>
                <a:srgbClr val="000000"/>
              </a:solidFill>
              <a:latin typeface="Segoe UI"/>
              <a:cs typeface="Segoe UI"/>
            </a:endParaRPr>
          </a:p>
          <a:p>
            <a:r>
              <a:rPr lang="en-US" sz="1200" dirty="0">
                <a:latin typeface="Segoe UI"/>
                <a:cs typeface="Segoe UI"/>
              </a:rPr>
              <a:t>This holistic method not only deepens learners’ environmental knowledge but also equips them with versatile communicative competencies, preparing them for a range of personal and professional interactions in any language.</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Expressing ourselves through language is key to communication.</a:t>
            </a:r>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a:latin typeface="MASSILIA VF"/>
              </a:rPr>
              <a:t>Understanding language is key to understanding the world around us.</a:t>
            </a:r>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5426907" y="1572689"/>
            <a:ext cx="4939201" cy="2513582"/>
          </a:xfrm>
        </p:spPr>
        <p:txBody>
          <a:bodyPr lIns="180000" tIns="180000" rIns="180000" bIns="180000" anchor="t">
            <a:noAutofit/>
          </a:bodyPr>
          <a:lstStyle/>
          <a:p>
            <a:r>
              <a:rPr lang="en-US" sz="1200" dirty="0">
                <a:latin typeface="Segoe UI"/>
                <a:cs typeface="Segoe UI"/>
              </a:rPr>
              <a:t>Exploring environmental issues through French directly enhances languages and literacy as fundamental aspects of human communication, highlighting the importance of understanding, empathy, and effective mediation.  </a:t>
            </a:r>
            <a:endParaRPr lang="en-US" sz="1200">
              <a:solidFill>
                <a:srgbClr val="000000"/>
              </a:solidFill>
              <a:latin typeface="Segoe UI"/>
              <a:cs typeface="Segoe UI"/>
            </a:endParaRPr>
          </a:p>
          <a:p>
            <a:r>
              <a:rPr lang="en-US" sz="1200" dirty="0">
                <a:latin typeface="Segoe UI"/>
                <a:cs typeface="Segoe UI"/>
              </a:rPr>
              <a:t>Engaging with this topic in French allows learners to access a diverse range of texts and media, fostering a deeper comprehension of global challenges and nurturing empathy towards different communities affected by environmental change.</a:t>
            </a:r>
          </a:p>
          <a:p>
            <a:r>
              <a:rPr lang="en-US" sz="1200" dirty="0">
                <a:latin typeface="Segoe UI"/>
                <a:cs typeface="Segoe UI"/>
              </a:rPr>
              <a:t>This approach improves learners' ability to articulate responses and mediate discussions, enriches their experiences with various forms and genres, and encourages creative and critical use of language. </a:t>
            </a:r>
            <a:endParaRPr lang="en-US" sz="12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200" dirty="0">
                <a:latin typeface="Segoe UI"/>
                <a:cs typeface="Segoe UI"/>
              </a:rPr>
              <a:t>Ethical and informed citizens - learners consider the problems facing the environment and how we can help solve them</a:t>
            </a:r>
          </a:p>
          <a:p>
            <a:r>
              <a:rPr lang="en-GB" sz="1200" dirty="0">
                <a:latin typeface="Segoe UI"/>
                <a:cs typeface="Segoe UI"/>
              </a:rPr>
              <a:t>Ambitious, capable learners - learners build confidence in using more complex structures to explain and justify their viewpoint. They use  a range of ambitious Tier 3 vocabular y alongside generic Tier 2 vocabulary to communicate their ideas clearly.</a:t>
            </a:r>
            <a:r>
              <a:rPr lang="en-GB" sz="900" dirty="0">
                <a:latin typeface="MASSILIA VF"/>
              </a:rPr>
              <a:t>  </a:t>
            </a:r>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327809"/>
            <a:ext cx="5000744" cy="3093859"/>
          </a:xfrm>
        </p:spPr>
        <p:txBody>
          <a:bodyPr lIns="180000" tIns="180000" rIns="180000" bIns="180000" anchor="t">
            <a:normAutofit/>
          </a:bodyPr>
          <a:lstStyle/>
          <a:p>
            <a:r>
              <a:rPr lang="en-US" sz="1200" u="sng" dirty="0">
                <a:latin typeface="Segoe UI"/>
                <a:cs typeface="Segoe UI"/>
              </a:rPr>
              <a:t>Literacy </a:t>
            </a:r>
            <a:r>
              <a:rPr lang="en-US" sz="1200" dirty="0">
                <a:latin typeface="Segoe UI"/>
                <a:cs typeface="Segoe UI"/>
              </a:rPr>
              <a:t>:</a:t>
            </a:r>
          </a:p>
          <a:p>
            <a:r>
              <a:rPr lang="en-US" sz="1200" dirty="0">
                <a:latin typeface="Segoe UI"/>
                <a:cs typeface="Segoe UI"/>
              </a:rPr>
              <a:t> Reading for meaning and further vocabulary.</a:t>
            </a:r>
            <a:endParaRPr lang="en-US" sz="1200">
              <a:latin typeface="Segoe UI"/>
              <a:cs typeface="Segoe UI"/>
            </a:endParaRPr>
          </a:p>
          <a:p>
            <a:r>
              <a:rPr lang="en-US" sz="1200" err="1">
                <a:latin typeface="Segoe UI"/>
                <a:cs typeface="Segoe UI"/>
              </a:rPr>
              <a:t>Writng</a:t>
            </a:r>
            <a:r>
              <a:rPr lang="en-US" sz="1200" dirty="0">
                <a:latin typeface="Segoe UI"/>
                <a:cs typeface="Segoe UI"/>
              </a:rPr>
              <a:t> an 'agony aunt' letter, responding with </a:t>
            </a:r>
            <a:r>
              <a:rPr lang="en-US" sz="1200" err="1">
                <a:latin typeface="Segoe UI"/>
                <a:cs typeface="Segoe UI"/>
              </a:rPr>
              <a:t>advic.e</a:t>
            </a:r>
            <a:endParaRPr lang="en-US" sz="1200">
              <a:latin typeface="Segoe UI"/>
              <a:cs typeface="Segoe UI"/>
            </a:endParaRPr>
          </a:p>
          <a:p>
            <a:r>
              <a:rPr lang="en-US" sz="1200" dirty="0">
                <a:latin typeface="Segoe UI"/>
                <a:cs typeface="Segoe UI"/>
              </a:rPr>
              <a:t>Translating to consolidate knowledge and understanding.</a:t>
            </a:r>
          </a:p>
          <a:p>
            <a:r>
              <a:rPr lang="en-US" sz="1200" u="sng" dirty="0">
                <a:latin typeface="Segoe UI"/>
                <a:cs typeface="Segoe UI"/>
              </a:rPr>
              <a:t>Oracy </a:t>
            </a:r>
            <a:r>
              <a:rPr lang="en-US" sz="1200" dirty="0">
                <a:latin typeface="Segoe UI"/>
                <a:cs typeface="Segoe UI"/>
              </a:rPr>
              <a:t>- </a:t>
            </a:r>
            <a:endParaRPr lang="en-US" sz="1200">
              <a:solidFill>
                <a:srgbClr val="000000"/>
              </a:solidFill>
              <a:latin typeface="Segoe UI"/>
              <a:cs typeface="Segoe UI"/>
            </a:endParaRPr>
          </a:p>
          <a:p>
            <a:r>
              <a:rPr lang="en-US" sz="1200" dirty="0">
                <a:latin typeface="Segoe UI"/>
                <a:cs typeface="Segoe UI"/>
              </a:rPr>
              <a:t>Presenting facts and personal opinions with justification.</a:t>
            </a:r>
            <a:endParaRPr lang="en-US" sz="1200">
              <a:solidFill>
                <a:srgbClr val="000000"/>
              </a:solidFill>
              <a:latin typeface="Segoe UI"/>
              <a:cs typeface="Segoe UI"/>
            </a:endParaRPr>
          </a:p>
          <a:p>
            <a:r>
              <a:rPr lang="en-US" sz="1200" dirty="0">
                <a:latin typeface="Segoe UI"/>
                <a:cs typeface="Segoe UI"/>
              </a:rPr>
              <a:t>Listening to authentic extracts for gist meaning.</a:t>
            </a:r>
            <a:endParaRPr lang="en-US" sz="1200" dirty="0">
              <a:solidFill>
                <a:srgbClr val="000000"/>
              </a:solidFill>
              <a:latin typeface="Segoe UI"/>
              <a:cs typeface="Segoe U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dirty="0">
                <a:latin typeface="Segoe UI"/>
                <a:cs typeface="Segoe UI"/>
              </a:rPr>
              <a:t>Critical Thinking and Problem-Solving – learners will be solving real-world problems associated with the environment.</a:t>
            </a:r>
          </a:p>
          <a:p>
            <a:r>
              <a:rPr lang="en-GB" sz="1200" dirty="0">
                <a:latin typeface="Segoe UI"/>
                <a:cs typeface="Segoe UI"/>
              </a:rPr>
              <a:t>Planning and Organising - Learners plan and write an article about the environmental issues in their local area.</a:t>
            </a:r>
          </a:p>
          <a:p>
            <a:r>
              <a:rPr lang="en-GB" sz="1200" dirty="0">
                <a:latin typeface="Segoe UI"/>
                <a:cs typeface="Segoe UI"/>
              </a:rPr>
              <a:t>Personal Effectiveness - Learners will </a:t>
            </a:r>
            <a:r>
              <a:rPr lang="en-GB" sz="1200" err="1">
                <a:latin typeface="Segoe UI"/>
                <a:cs typeface="Segoe UI"/>
              </a:rPr>
              <a:t>imorove</a:t>
            </a:r>
            <a:r>
              <a:rPr lang="en-GB" sz="1200" dirty="0">
                <a:latin typeface="Segoe UI"/>
                <a:cs typeface="Segoe UI"/>
              </a:rPr>
              <a:t> their knowledge and skills by reflecting on and discussing learning and feedback.</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352916" y="4327809"/>
            <a:ext cx="5013191" cy="3229514"/>
          </a:xfrm>
        </p:spPr>
        <p:txBody>
          <a:bodyPr lIns="180000" tIns="180000" rIns="180000" bIns="180000" anchor="t">
            <a:noAutofit/>
          </a:bodyPr>
          <a:lstStyle/>
          <a:p>
            <a:r>
              <a:rPr lang="en-US" sz="1200" dirty="0">
                <a:latin typeface="Segoe UI"/>
                <a:cs typeface="Segoe UI"/>
              </a:rPr>
              <a:t>Creates authentic contexts for learning</a:t>
            </a:r>
            <a:endParaRPr lang="en-US" sz="1200">
              <a:solidFill>
                <a:srgbClr val="000000"/>
              </a:solidFill>
              <a:latin typeface="Segoe UI"/>
              <a:cs typeface="Segoe UI"/>
            </a:endParaRPr>
          </a:p>
          <a:p>
            <a:r>
              <a:rPr lang="en-US" sz="1200" dirty="0">
                <a:latin typeface="Segoe UI"/>
                <a:cs typeface="Segoe UI"/>
              </a:rPr>
              <a:t>Builds on previous knowledge and experience to engage interest</a:t>
            </a:r>
            <a:endParaRPr lang="en-US" sz="1200">
              <a:solidFill>
                <a:srgbClr val="000000"/>
              </a:solidFill>
              <a:latin typeface="Segoe UI"/>
              <a:cs typeface="Segoe UI"/>
            </a:endParaRPr>
          </a:p>
          <a:p>
            <a:r>
              <a:rPr lang="en-US" sz="1200" dirty="0">
                <a:latin typeface="Segoe UI"/>
                <a:cs typeface="Segoe UI"/>
              </a:rPr>
              <a:t>Enjoys a broad repertoire of teaching approaches</a:t>
            </a:r>
            <a:endParaRPr lang="en-US" sz="1200">
              <a:solidFill>
                <a:srgbClr val="000000"/>
              </a:solidFill>
              <a:latin typeface="Segoe UI"/>
              <a:cs typeface="Segoe UI"/>
            </a:endParaRPr>
          </a:p>
          <a:p>
            <a:r>
              <a:rPr lang="en-US" sz="1200" dirty="0">
                <a:latin typeface="Segoe UI"/>
                <a:cs typeface="Segoe UI"/>
              </a:rPr>
              <a:t>Makes connections within and across areas for learning</a:t>
            </a:r>
            <a:endParaRPr lang="en-US" sz="1200">
              <a:solidFill>
                <a:srgbClr val="000000"/>
              </a:solidFill>
              <a:latin typeface="Segoe UI"/>
              <a:cs typeface="Segoe UI"/>
            </a:endParaRPr>
          </a:p>
          <a:p>
            <a:r>
              <a:rPr lang="en-US" sz="1200" dirty="0">
                <a:latin typeface="Segoe UI"/>
                <a:cs typeface="Segoe UI"/>
              </a:rPr>
              <a:t>Uses assessment for learning to accelerate progress</a:t>
            </a:r>
            <a:endParaRPr lang="en-US" sz="1200">
              <a:solidFill>
                <a:srgbClr val="000000"/>
              </a:solidFill>
              <a:latin typeface="Segoe UI"/>
              <a:cs typeface="Segoe UI"/>
            </a:endParaRPr>
          </a:p>
          <a:p>
            <a:r>
              <a:rPr lang="en-US" sz="1200" dirty="0">
                <a:latin typeface="Segoe UI"/>
                <a:cs typeface="Segoe UI"/>
              </a:rPr>
              <a:t>Supports social and emotional development</a:t>
            </a:r>
            <a:endParaRPr lang="en-US" sz="1200">
              <a:solidFill>
                <a:srgbClr val="000000"/>
              </a:solidFill>
              <a:latin typeface="Segoe UI"/>
              <a:cs typeface="Segoe UI"/>
            </a:endParaRPr>
          </a:p>
          <a:p>
            <a:r>
              <a:rPr lang="en-US" sz="1200" dirty="0">
                <a:latin typeface="Segoe UI"/>
                <a:cs typeface="Segoe UI"/>
              </a:rPr>
              <a:t>Reinforces cross-curricular themes.</a:t>
            </a:r>
          </a:p>
          <a:p>
            <a:r>
              <a:rPr lang="en-US" sz="1200" dirty="0">
                <a:latin typeface="Segoe UI"/>
                <a:cs typeface="Segoe UI"/>
              </a:rPr>
              <a:t>Encourages learners to take increasing responsibility for their learning</a:t>
            </a:r>
          </a:p>
          <a:p>
            <a:r>
              <a:rPr lang="en-US" sz="1200" err="1">
                <a:latin typeface="Segoe UI"/>
                <a:cs typeface="Segoe UI"/>
              </a:rPr>
              <a:t>ENcourages</a:t>
            </a:r>
            <a:r>
              <a:rPr lang="en-US" sz="1200" dirty="0">
                <a:latin typeface="Segoe UI"/>
                <a:cs typeface="Segoe UI"/>
              </a:rPr>
              <a:t> collaboration</a:t>
            </a:r>
          </a:p>
          <a:p>
            <a:pPr marL="171450" indent="-171450">
              <a:buChar char="•"/>
            </a:pPr>
            <a:endParaRPr lang="en-US" sz="1200" dirty="0">
              <a:solidFill>
                <a:srgbClr val="1F1F1F"/>
              </a:solidFill>
              <a:latin typeface="Segoe UI"/>
              <a:cs typeface="Arial"/>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00" dirty="0">
                <a:latin typeface="Segoe UI"/>
                <a:cs typeface="Segoe UI"/>
              </a:rPr>
              <a:t>Through incremental exposure to key vocabulary and language structures, learners will increase their ability to problem solve and work independently</a:t>
            </a:r>
          </a:p>
          <a:p>
            <a:r>
              <a:rPr lang="en-US" sz="1000" dirty="0">
                <a:latin typeface="Segoe UI"/>
                <a:cs typeface="Segoe UI"/>
              </a:rPr>
              <a:t> - as evidenced in:</a:t>
            </a:r>
          </a:p>
          <a:p>
            <a:pPr marL="171450" indent="-171450">
              <a:buChar char="•"/>
            </a:pPr>
            <a:r>
              <a:rPr lang="en-US" sz="1000" dirty="0">
                <a:latin typeface="Segoe UI"/>
                <a:cs typeface="Segoe UI"/>
              </a:rPr>
              <a:t>Speaking - Beat the Teacher </a:t>
            </a:r>
          </a:p>
          <a:p>
            <a:pPr marL="171450" indent="-171450">
              <a:buChar char="•"/>
            </a:pPr>
            <a:r>
              <a:rPr lang="en-US" sz="1000" dirty="0">
                <a:latin typeface="Segoe UI"/>
                <a:cs typeface="Segoe UI"/>
              </a:rPr>
              <a:t>Reading - Identifying the errors in translation </a:t>
            </a:r>
          </a:p>
          <a:p>
            <a:pPr marL="171450" indent="-171450">
              <a:buChar char="•"/>
            </a:pPr>
            <a:r>
              <a:rPr lang="en-US" sz="1000" dirty="0">
                <a:latin typeface="Segoe UI"/>
                <a:cs typeface="Segoe UI"/>
              </a:rPr>
              <a:t>Writing – Pit Stop - an article on environmental issues in North Wales.</a:t>
            </a:r>
          </a:p>
          <a:p>
            <a:pPr marL="171450" indent="-171450">
              <a:buChar char="•"/>
            </a:pPr>
            <a:r>
              <a:rPr lang="en-US" sz="1000" dirty="0">
                <a:latin typeface="Segoe UI"/>
                <a:cs typeface="Segoe UI"/>
              </a:rPr>
              <a:t>Digital Competency – selecting an appropriate design software program to create, edit and save a file. </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000" dirty="0">
                <a:latin typeface="Segoe UI"/>
                <a:cs typeface="Segoe UI"/>
              </a:rPr>
              <a:t>Through consistent reference to the displayed Tier 2 vocabulary, learners develop their knowledge of:</a:t>
            </a:r>
          </a:p>
          <a:p>
            <a:pPr marL="171450" indent="-171450">
              <a:buChar char="•"/>
            </a:pPr>
            <a:r>
              <a:rPr lang="en-US" sz="1000" dirty="0">
                <a:latin typeface="Segoe UI"/>
                <a:cs typeface="Segoe UI"/>
              </a:rPr>
              <a:t>Connectives</a:t>
            </a:r>
          </a:p>
          <a:p>
            <a:pPr marL="171450" indent="-171450">
              <a:buChar char="•"/>
            </a:pPr>
            <a:r>
              <a:rPr lang="en-US" sz="1000" dirty="0">
                <a:latin typeface="Segoe UI"/>
                <a:cs typeface="Segoe UI"/>
              </a:rPr>
              <a:t>Opinion structures</a:t>
            </a:r>
          </a:p>
          <a:p>
            <a:pPr marL="171450" indent="-171450">
              <a:buChar char="•"/>
            </a:pPr>
            <a:r>
              <a:rPr lang="en-US" sz="1000" dirty="0">
                <a:latin typeface="Segoe UI"/>
                <a:cs typeface="Segoe UI"/>
              </a:rPr>
              <a:t>Adjectives</a:t>
            </a:r>
          </a:p>
          <a:p>
            <a:pPr marL="171450" indent="-171450">
              <a:buChar char="•"/>
            </a:pPr>
            <a:r>
              <a:rPr lang="en-US" sz="1000" dirty="0">
                <a:latin typeface="Segoe UI"/>
                <a:cs typeface="Segoe UI"/>
              </a:rPr>
              <a:t>Qualifiers</a:t>
            </a:r>
          </a:p>
          <a:p>
            <a:r>
              <a:rPr lang="en-US" sz="1000" dirty="0">
                <a:latin typeface="Segoe UI"/>
                <a:cs typeface="Segoe UI"/>
              </a:rPr>
              <a:t>Learners also begin to develop their knowledge of the infinitive in modal verb structures. They use modal verbs followed by the infinitive and can evidence their  understanding through various translation activities</a:t>
            </a:r>
            <a:r>
              <a:rPr lang="en-US" sz="800" dirty="0">
                <a:latin typeface="MASSILIA VF"/>
              </a:rPr>
              <a:t>.</a:t>
            </a:r>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000" dirty="0">
                <a:latin typeface="Segoe UI"/>
                <a:cs typeface="Segoe UI"/>
              </a:rPr>
              <a:t>Learners are regularly reminded of basic literacy expectations as per whole school policy. </a:t>
            </a:r>
          </a:p>
          <a:p>
            <a:r>
              <a:rPr lang="en-US" sz="1000" dirty="0">
                <a:latin typeface="Segoe UI"/>
                <a:cs typeface="Segoe UI"/>
              </a:rPr>
              <a:t>Learners are encouraged to share their prior-knowledge of the theme gained via cross-curricular contexts, particularly in Humanities and Digital Technology.</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000" dirty="0">
                <a:solidFill>
                  <a:srgbClr val="1F1F1F"/>
                </a:solidFill>
                <a:latin typeface="Segoe UI"/>
                <a:cs typeface="Arial"/>
              </a:rPr>
              <a:t>As learners become more confident through use of various scaffolds, they can adapt </a:t>
            </a:r>
            <a:r>
              <a:rPr lang="en-US" sz="1000" err="1">
                <a:solidFill>
                  <a:srgbClr val="1F1F1F"/>
                </a:solidFill>
                <a:latin typeface="Segoe UI"/>
                <a:cs typeface="Arial"/>
              </a:rPr>
              <a:t>langauge</a:t>
            </a:r>
            <a:r>
              <a:rPr lang="en-US" sz="1000" dirty="0">
                <a:solidFill>
                  <a:srgbClr val="1F1F1F"/>
                </a:solidFill>
                <a:latin typeface="Segoe UI"/>
                <a:cs typeface="Arial"/>
              </a:rPr>
              <a:t> to communicate their own ideas. </a:t>
            </a:r>
          </a:p>
          <a:p>
            <a:r>
              <a:rPr lang="en-US" sz="1000" dirty="0">
                <a:solidFill>
                  <a:srgbClr val="1F1F1F"/>
                </a:solidFill>
                <a:latin typeface="Segoe UI"/>
                <a:cs typeface="Arial"/>
              </a:rPr>
              <a:t>Oracy skills also develop and learners become more confident in the communication of their opinions and preferences.</a:t>
            </a:r>
          </a:p>
          <a:p>
            <a:r>
              <a:rPr lang="en-US" sz="1000" dirty="0">
                <a:solidFill>
                  <a:srgbClr val="1F1F1F"/>
                </a:solidFill>
                <a:latin typeface="Segoe UI"/>
                <a:cs typeface="Arial"/>
              </a:rPr>
              <a:t>Reading a text for meaning is developed into text analysis where learners adapt and manipulate text to build upon and communicate their own ideas. </a:t>
            </a:r>
          </a:p>
          <a:p>
            <a:endParaRPr lang="en-US" sz="800">
              <a:solidFill>
                <a:srgbClr val="1F1F1F"/>
              </a:solidFill>
              <a:latin typeface="MASSILIA VF"/>
              <a:cs typeface="Arial"/>
            </a:endParaRPr>
          </a:p>
          <a:p>
            <a:endParaRPr lang="en-US" sz="800">
              <a:latin typeface="MASSILIA VF"/>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dirty="0">
                <a:solidFill>
                  <a:srgbClr val="1F1F1F"/>
                </a:solidFill>
                <a:latin typeface="Segoe UI"/>
                <a:cs typeface="Arial"/>
              </a:rPr>
              <a:t>Learners can share their knowledge and views on the key issues affecting the environment. </a:t>
            </a:r>
          </a:p>
          <a:p>
            <a:r>
              <a:rPr lang="en-US" sz="1000" dirty="0">
                <a:solidFill>
                  <a:srgbClr val="1F1F1F"/>
                </a:solidFill>
                <a:latin typeface="Segoe UI"/>
                <a:cs typeface="Arial"/>
              </a:rPr>
              <a:t>The Oracy DO NOW tasks invite learners to share  and challenge what they have learned through social media..</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a:latin typeface="MASSILIA VF"/>
              </a:rPr>
              <a:t>I have experienced opportunities to use international languages.</a:t>
            </a:r>
          </a:p>
          <a:p>
            <a:r>
              <a:rPr lang="en-US" sz="1200">
                <a:solidFill>
                  <a:srgbClr val="1F1F1F"/>
                </a:solidFill>
                <a:latin typeface="Arial"/>
                <a:cs typeface="Arial"/>
              </a:rPr>
              <a:t>I have heard </a:t>
            </a:r>
            <a:r>
              <a:rPr lang="en-US" sz="1200" i="1">
                <a:solidFill>
                  <a:srgbClr val="0360A6"/>
                </a:solidFill>
                <a:latin typeface="Arial"/>
                <a:cs typeface="Arial"/>
              </a:rPr>
              <a:t>international languages</a:t>
            </a:r>
            <a:r>
              <a:rPr lang="en-US" sz="1200">
                <a:solidFill>
                  <a:srgbClr val="1F1F1F"/>
                </a:solidFill>
                <a:latin typeface="Arial"/>
                <a:cs typeface="Arial"/>
              </a:rPr>
              <a:t> being used.</a:t>
            </a:r>
            <a:endParaRPr lang="en-US"/>
          </a:p>
          <a:p>
            <a:endParaRPr lang="en-US" sz="160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a:solidFill>
                  <a:srgbClr val="1F1F1F"/>
                </a:solidFill>
                <a:latin typeface="Arial"/>
                <a:cs typeface="Arial"/>
              </a:rPr>
              <a:t>I can communicate using familiar phrases and sentences</a:t>
            </a:r>
            <a:endParaRPr lang="en-US" sz="1200"/>
          </a:p>
          <a:p>
            <a:r>
              <a:rPr lang="en-US" sz="1200">
                <a:latin typeface="MASSILIA VF"/>
              </a:rPr>
              <a:t>I can construct my own sentences using the vocabulary and patterns I have learnt.</a:t>
            </a:r>
            <a:endParaRPr lang="en-US" sz="1200"/>
          </a:p>
          <a:p>
            <a:r>
              <a:rPr lang="en-US" sz="1200">
                <a:solidFill>
                  <a:srgbClr val="1F1F1F"/>
                </a:solidFill>
                <a:latin typeface="Arial"/>
                <a:cs typeface="Arial"/>
              </a:rPr>
              <a:t>I am beginning to interact with others, sharing information, feelings and opinions.</a:t>
            </a:r>
          </a:p>
          <a:p>
            <a:r>
              <a:rPr lang="en-US" sz="1200">
                <a:solidFill>
                  <a:srgbClr val="1F1F1F"/>
                </a:solidFill>
                <a:latin typeface="Arial"/>
                <a:cs typeface="Arial"/>
              </a:rPr>
              <a:t>I can </a:t>
            </a:r>
            <a:r>
              <a:rPr lang="en-US" sz="1200" err="1">
                <a:solidFill>
                  <a:srgbClr val="1F1F1F"/>
                </a:solidFill>
                <a:latin typeface="Arial"/>
                <a:cs typeface="Arial"/>
              </a:rPr>
              <a:t>recognise</a:t>
            </a:r>
            <a:r>
              <a:rPr lang="en-US" sz="1200">
                <a:solidFill>
                  <a:srgbClr val="1F1F1F"/>
                </a:solidFill>
                <a:latin typeface="Arial"/>
                <a:cs typeface="Arial"/>
              </a:rPr>
              <a:t> </a:t>
            </a:r>
            <a:r>
              <a:rPr lang="en-US" sz="1200" i="1">
                <a:solidFill>
                  <a:srgbClr val="0360A6"/>
                </a:solidFill>
                <a:latin typeface="Arial"/>
                <a:cs typeface="Arial"/>
              </a:rPr>
              <a:t>high-frequency words</a:t>
            </a:r>
            <a:r>
              <a:rPr lang="en-US" sz="1200">
                <a:solidFill>
                  <a:srgbClr val="1F1F1F"/>
                </a:solidFill>
                <a:latin typeface="Arial"/>
                <a:cs typeface="Arial"/>
              </a:rPr>
              <a:t> and phrases and understand the general meaning in what I hear, read and see.</a:t>
            </a:r>
          </a:p>
          <a:p>
            <a:r>
              <a:rPr lang="en-US" sz="1200">
                <a:solidFill>
                  <a:srgbClr val="1F1F1F"/>
                </a:solidFill>
                <a:latin typeface="Arial"/>
                <a:cs typeface="Arial"/>
              </a:rPr>
              <a:t>I can listen and read to build a bank of words and sentences and use these to improve my own communication.</a:t>
            </a:r>
          </a:p>
          <a:p>
            <a:endParaRPr lang="en-US" sz="120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a:latin typeface="Arial"/>
                <a:cs typeface="Arial"/>
              </a:rPr>
              <a:t>I can adapt and manipulate language to build sentences, using increasingly varied vocabulary.</a:t>
            </a:r>
          </a:p>
          <a:p>
            <a:r>
              <a:rPr lang="en-US" sz="1200">
                <a:solidFill>
                  <a:srgbClr val="1F1F1F"/>
                </a:solidFill>
                <a:latin typeface="Arial"/>
                <a:cs typeface="Arial"/>
              </a:rPr>
              <a:t>I can express and justify my thoughts and ideas. I can interact with others, sharing my points of view with empathy and respect</a:t>
            </a:r>
          </a:p>
          <a:p>
            <a:r>
              <a:rPr lang="en-US" sz="1200">
                <a:solidFill>
                  <a:srgbClr val="1F1F1F"/>
                </a:solidFill>
                <a:latin typeface="Arial"/>
                <a:cs typeface="Arial"/>
              </a:rPr>
              <a:t>I can listen and read to increase my vocabulary and can vary my sentence structures to improve my own communication.</a:t>
            </a:r>
          </a:p>
          <a:p>
            <a:r>
              <a:rPr lang="en-US" sz="1200">
                <a:solidFill>
                  <a:srgbClr val="1F1F1F"/>
                </a:solidFill>
                <a:latin typeface="Arial"/>
                <a:cs typeface="Arial"/>
              </a:rPr>
              <a:t>I can employ a range of strategies to </a:t>
            </a:r>
            <a:r>
              <a:rPr lang="en-US" sz="1200" err="1">
                <a:solidFill>
                  <a:srgbClr val="1F1F1F"/>
                </a:solidFill>
                <a:latin typeface="Arial"/>
                <a:cs typeface="Arial"/>
              </a:rPr>
              <a:t>recognise</a:t>
            </a:r>
            <a:r>
              <a:rPr lang="en-US" sz="1200">
                <a:solidFill>
                  <a:srgbClr val="1F1F1F"/>
                </a:solidFill>
                <a:latin typeface="Arial"/>
                <a:cs typeface="Arial"/>
              </a:rPr>
              <a:t> and predict the general meaning across a wide range of texts</a:t>
            </a:r>
            <a:r>
              <a:rPr lang="en-US">
                <a:solidFill>
                  <a:srgbClr val="1F1F1F"/>
                </a:solidFill>
                <a:latin typeface="Arial"/>
                <a:cs typeface="Arial"/>
              </a:rPr>
              <a:t>.</a:t>
            </a:r>
          </a:p>
          <a:p>
            <a:pPr marL="171450" indent="-171450">
              <a:buChar char="•"/>
            </a:pPr>
            <a:endParaRPr lang="en-US">
              <a:solidFill>
                <a:srgbClr val="1F1F1F"/>
              </a:solidFill>
              <a:latin typeface="Arial"/>
              <a:cs typeface="Arial"/>
            </a:endParaRPr>
          </a:p>
          <a:p>
            <a:endParaRPr lang="en-US">
              <a:solidFill>
                <a:srgbClr val="1F1F1F"/>
              </a:solidFill>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dirty="0">
                <a:latin typeface="Segoe UI"/>
                <a:cs typeface="Segoe UI"/>
              </a:rPr>
              <a:t>Knowledge of what an infinitive is and how to use it in sentence structure.</a:t>
            </a:r>
          </a:p>
          <a:p>
            <a:r>
              <a:rPr lang="en-US" sz="1200" dirty="0">
                <a:latin typeface="Segoe UI"/>
                <a:cs typeface="Segoe UI"/>
              </a:rPr>
              <a:t>Basic opinion structures.</a:t>
            </a:r>
          </a:p>
          <a:p>
            <a:r>
              <a:rPr lang="en-US" sz="1200" dirty="0">
                <a:latin typeface="Segoe UI"/>
                <a:cs typeface="Segoe UI"/>
              </a:rPr>
              <a:t>A range of connectives to develop sentence structure.</a:t>
            </a:r>
          </a:p>
          <a:p>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spcBef>
                <a:spcPts val="1000"/>
              </a:spcBef>
            </a:pPr>
            <a:r>
              <a:rPr lang="en-US" sz="1200" dirty="0">
                <a:latin typeface="Segoe UI"/>
                <a:cs typeface="Segoe UI"/>
              </a:rPr>
              <a:t>Describing local, national and global environmental issues</a:t>
            </a:r>
            <a:endParaRPr lang="en-US" sz="1200">
              <a:solidFill>
                <a:srgbClr val="000000"/>
              </a:solidFill>
              <a:latin typeface="Segoe UI"/>
              <a:cs typeface="Segoe UI"/>
            </a:endParaRPr>
          </a:p>
          <a:p>
            <a:pPr>
              <a:spcBef>
                <a:spcPts val="1000"/>
              </a:spcBef>
            </a:pPr>
            <a:r>
              <a:rPr lang="en-US" sz="1200" dirty="0">
                <a:latin typeface="Segoe UI"/>
                <a:cs typeface="Segoe UI"/>
              </a:rPr>
              <a:t>Investigating solutions to environmental problems</a:t>
            </a:r>
            <a:endParaRPr lang="en-US" sz="1200">
              <a:solidFill>
                <a:srgbClr val="000000"/>
              </a:solidFill>
              <a:latin typeface="Segoe UI"/>
              <a:cs typeface="Segoe UI"/>
            </a:endParaRPr>
          </a:p>
          <a:p>
            <a:pPr>
              <a:spcBef>
                <a:spcPts val="1000"/>
              </a:spcBef>
            </a:pPr>
            <a:r>
              <a:rPr lang="en-US" sz="1200" dirty="0">
                <a:latin typeface="Segoe UI"/>
                <a:cs typeface="Segoe UI"/>
              </a:rPr>
              <a:t>Correct use of the infinitive with modal verbs</a:t>
            </a:r>
          </a:p>
          <a:p>
            <a:pPr>
              <a:spcBef>
                <a:spcPts val="1000"/>
              </a:spcBef>
            </a:pPr>
            <a:r>
              <a:rPr lang="en-US" sz="1200" dirty="0">
                <a:latin typeface="Segoe UI"/>
                <a:cs typeface="Segoe UI"/>
              </a:rPr>
              <a:t>Using negatives 'ne...pas' and 'ne ...jamais'</a:t>
            </a:r>
          </a:p>
          <a:p>
            <a:pPr>
              <a:spcBef>
                <a:spcPts val="1000"/>
              </a:spcBef>
            </a:pPr>
            <a:r>
              <a:rPr lang="en-US" sz="1200" dirty="0">
                <a:latin typeface="Segoe UI"/>
                <a:cs typeface="Segoe UI"/>
              </a:rPr>
              <a:t>Adjectives to describe situation/concerns.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54940" indent="-154940">
              <a:spcBef>
                <a:spcPts val="1000"/>
              </a:spcBef>
              <a:buFont typeface="Arial,Sans-Serif" panose="020B0604020202020204" pitchFamily="34" charset="0"/>
              <a:buChar char="•"/>
            </a:pPr>
            <a:r>
              <a:rPr lang="en-US" sz="1200" dirty="0">
                <a:latin typeface="Arial"/>
                <a:cs typeface="Arial"/>
              </a:rPr>
              <a:t>Speaking – whole class to reinforce pronunciation of specific vocabulary</a:t>
            </a:r>
            <a:endParaRPr lang="en-US" sz="1200">
              <a:solidFill>
                <a:srgbClr val="000000"/>
              </a:solidFill>
              <a:latin typeface="Arial"/>
              <a:cs typeface="Arial"/>
            </a:endParaRPr>
          </a:p>
          <a:p>
            <a:pPr marL="154940" indent="-154940">
              <a:spcBef>
                <a:spcPts val="1000"/>
              </a:spcBef>
              <a:buFont typeface="Arial,Sans-Serif" panose="020B0604020202020204" pitchFamily="34" charset="0"/>
              <a:buChar char="•"/>
            </a:pPr>
            <a:r>
              <a:rPr lang="en-US" sz="1200" dirty="0">
                <a:latin typeface="Arial"/>
                <a:cs typeface="Arial"/>
              </a:rPr>
              <a:t>Reading: Identifying and correcting errors in translation.</a:t>
            </a:r>
            <a:endParaRPr lang="en-US" sz="1200">
              <a:solidFill>
                <a:srgbClr val="000000"/>
              </a:solidFill>
              <a:latin typeface="Arial"/>
              <a:cs typeface="Arial"/>
            </a:endParaRPr>
          </a:p>
          <a:p>
            <a:pPr marL="154940" indent="-154940">
              <a:spcBef>
                <a:spcPts val="1000"/>
              </a:spcBef>
              <a:buFont typeface="Arial,Sans-Serif" panose="020B0604020202020204" pitchFamily="34" charset="0"/>
              <a:buChar char="•"/>
            </a:pPr>
            <a:r>
              <a:rPr lang="en-US" sz="1200" dirty="0">
                <a:latin typeface="Arial"/>
                <a:cs typeface="Arial"/>
              </a:rPr>
              <a:t>Digital: Creating an infographic</a:t>
            </a:r>
            <a:endParaRPr lang="en-US" sz="1200">
              <a:solidFill>
                <a:srgbClr val="000000"/>
              </a:solidFill>
              <a:latin typeface="Arial"/>
              <a:cs typeface="Arial"/>
            </a:endParaRPr>
          </a:p>
          <a:p>
            <a:pPr marL="154940" indent="-154940">
              <a:spcBef>
                <a:spcPts val="1000"/>
              </a:spcBef>
              <a:buFont typeface="Arial,Sans-Serif" panose="020B0604020202020204" pitchFamily="34" charset="0"/>
              <a:buChar char="•"/>
            </a:pPr>
            <a:r>
              <a:rPr lang="en-US" sz="1200" dirty="0">
                <a:latin typeface="Arial"/>
                <a:cs typeface="Arial"/>
              </a:rPr>
              <a:t>Writing: Magazine article to raise </a:t>
            </a:r>
            <a:r>
              <a:rPr lang="en-US" sz="1200" err="1">
                <a:latin typeface="Arial"/>
                <a:cs typeface="Arial"/>
              </a:rPr>
              <a:t>awarenes</a:t>
            </a:r>
            <a:r>
              <a:rPr lang="en-US" sz="1200" dirty="0">
                <a:latin typeface="Arial"/>
                <a:cs typeface="Arial"/>
              </a:rPr>
              <a:t> around environmental </a:t>
            </a:r>
            <a:r>
              <a:rPr lang="en-US" sz="1200" err="1">
                <a:latin typeface="Arial"/>
                <a:cs typeface="Arial"/>
              </a:rPr>
              <a:t>problemsa</a:t>
            </a:r>
            <a:r>
              <a:rPr lang="en-US" sz="1200" dirty="0">
                <a:latin typeface="Arial"/>
                <a:cs typeface="Arial"/>
              </a:rPr>
              <a:t> </a:t>
            </a:r>
            <a:r>
              <a:rPr lang="en-US" sz="1200" err="1">
                <a:latin typeface="Arial"/>
                <a:cs typeface="Arial"/>
              </a:rPr>
              <a:t>nd</a:t>
            </a:r>
            <a:r>
              <a:rPr lang="en-US" sz="1200" dirty="0">
                <a:latin typeface="Arial"/>
                <a:cs typeface="Arial"/>
              </a:rPr>
              <a:t> solutions (Pit Stop)</a:t>
            </a:r>
            <a:endParaRPr lang="en-US" sz="12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Segoe UI"/>
                <a:cs typeface="Segoe UI"/>
              </a:rPr>
              <a:t>See Tier 2 and Tier 3 vocabulary/scaffolding cards.</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Segoe UI"/>
                <a:cs typeface="Segoe UI"/>
              </a:rPr>
              <a:t>Connecting with every day news items in social media/news around climate </a:t>
            </a:r>
            <a:r>
              <a:rPr lang="en-US" sz="1200" err="1">
                <a:latin typeface="Segoe UI"/>
                <a:cs typeface="Segoe UI"/>
              </a:rPr>
              <a:t>chamge</a:t>
            </a:r>
            <a:r>
              <a:rPr lang="en-US" sz="1200" dirty="0">
                <a:latin typeface="Segoe UI"/>
                <a:cs typeface="Segoe UI"/>
              </a:rPr>
              <a:t> and global warming.</a:t>
            </a:r>
          </a:p>
          <a:p>
            <a:endParaRPr lang="en-US" sz="8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161</cp:revision>
  <dcterms:created xsi:type="dcterms:W3CDTF">2024-02-26T09:08:58Z</dcterms:created>
  <dcterms:modified xsi:type="dcterms:W3CDTF">2024-07-04T20:58:50Z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