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9" r:id="rId7"/>
    <p:sldId id="281" r:id="rId8"/>
    <p:sldId id="290" r:id="rId9"/>
    <p:sldId id="292" r:id="rId10"/>
    <p:sldId id="279" r:id="rId11"/>
    <p:sldId id="282" r:id="rId12"/>
    <p:sldId id="291"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FB9F53"/>
    <a:srgbClr val="ECECEC"/>
    <a:srgbClr val="6EAF82"/>
    <a:srgbClr val="ED5A3E"/>
    <a:srgbClr val="FFD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5F70B6-641E-001F-79FD-0165F7DE8B10}" v="709" dt="2024-07-09T10:16:46.048"/>
    <p1510:client id="{FC446684-D4C6-3722-25F1-4F41B8C3CE43}" v="61" dt="2024-07-10T14:47:35.4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Bushell" userId="S::fiona.bushell@connahsquayhs.org.uk::42838702-ada4-4199-85ad-c6ca80228a15" providerId="AD" clId="Web-{C96C4569-79CF-6D5B-0461-07A1D5868127}"/>
    <pc:docChg chg="modSld">
      <pc:chgData name="Fiona Bushell" userId="S::fiona.bushell@connahsquayhs.org.uk::42838702-ada4-4199-85ad-c6ca80228a15" providerId="AD" clId="Web-{C96C4569-79CF-6D5B-0461-07A1D5868127}" dt="2024-07-01T21:33:14.289" v="0" actId="20577"/>
      <pc:docMkLst>
        <pc:docMk/>
      </pc:docMkLst>
      <pc:sldChg chg="modSp">
        <pc:chgData name="Fiona Bushell" userId="S::fiona.bushell@connahsquayhs.org.uk::42838702-ada4-4199-85ad-c6ca80228a15" providerId="AD" clId="Web-{C96C4569-79CF-6D5B-0461-07A1D5868127}" dt="2024-07-01T21:33:14.289" v="0" actId="20577"/>
        <pc:sldMkLst>
          <pc:docMk/>
          <pc:sldMk cId="2311717746" sldId="289"/>
        </pc:sldMkLst>
        <pc:spChg chg="mod">
          <ac:chgData name="Fiona Bushell" userId="S::fiona.bushell@connahsquayhs.org.uk::42838702-ada4-4199-85ad-c6ca80228a15" providerId="AD" clId="Web-{C96C4569-79CF-6D5B-0461-07A1D5868127}" dt="2024-07-01T21:33:14.289" v="0" actId="20577"/>
          <ac:spMkLst>
            <pc:docMk/>
            <pc:sldMk cId="2311717746" sldId="289"/>
            <ac:spMk id="8" creationId="{C6B88AD4-E1B5-E41D-F43A-F051B81398C9}"/>
          </ac:spMkLst>
        </pc:spChg>
      </pc:sldChg>
    </pc:docChg>
  </pc:docChgLst>
  <pc:docChgLst>
    <pc:chgData name="Sian Jones" userId="S::sian.jones@connahsquayhs.org.uk::ae2e2cae-f200-4be9-a87a-da5be58fa2f9" providerId="AD" clId="Web-{FC446684-D4C6-3722-25F1-4F41B8C3CE43}"/>
    <pc:docChg chg="modSld">
      <pc:chgData name="Sian Jones" userId="S::sian.jones@connahsquayhs.org.uk::ae2e2cae-f200-4be9-a87a-da5be58fa2f9" providerId="AD" clId="Web-{FC446684-D4C6-3722-25F1-4F41B8C3CE43}" dt="2024-07-10T14:47:35.360" v="58" actId="20577"/>
      <pc:docMkLst>
        <pc:docMk/>
      </pc:docMkLst>
      <pc:sldChg chg="modSp">
        <pc:chgData name="Sian Jones" userId="S::sian.jones@connahsquayhs.org.uk::ae2e2cae-f200-4be9-a87a-da5be58fa2f9" providerId="AD" clId="Web-{FC446684-D4C6-3722-25F1-4F41B8C3CE43}" dt="2024-07-10T14:47:35.360" v="58" actId="20577"/>
        <pc:sldMkLst>
          <pc:docMk/>
          <pc:sldMk cId="3785915959" sldId="282"/>
        </pc:sldMkLst>
        <pc:spChg chg="mod">
          <ac:chgData name="Sian Jones" userId="S::sian.jones@connahsquayhs.org.uk::ae2e2cae-f200-4be9-a87a-da5be58fa2f9" providerId="AD" clId="Web-{FC446684-D4C6-3722-25F1-4F41B8C3CE43}" dt="2024-07-10T14:47:35.360" v="58" actId="20577"/>
          <ac:spMkLst>
            <pc:docMk/>
            <pc:sldMk cId="3785915959" sldId="282"/>
            <ac:spMk id="2" creationId="{FF1F1BCE-76F1-3B00-C414-643188F0671E}"/>
          </ac:spMkLst>
        </pc:spChg>
        <pc:spChg chg="mod">
          <ac:chgData name="Sian Jones" userId="S::sian.jones@connahsquayhs.org.uk::ae2e2cae-f200-4be9-a87a-da5be58fa2f9" providerId="AD" clId="Web-{FC446684-D4C6-3722-25F1-4F41B8C3CE43}" dt="2024-07-10T14:45:23.873" v="53" actId="20577"/>
          <ac:spMkLst>
            <pc:docMk/>
            <pc:sldMk cId="3785915959" sldId="282"/>
            <ac:spMk id="4" creationId="{F5F439B9-3B25-1165-7EFF-B0C4845E1093}"/>
          </ac:spMkLst>
        </pc:spChg>
        <pc:spChg chg="mod">
          <ac:chgData name="Sian Jones" userId="S::sian.jones@connahsquayhs.org.uk::ae2e2cae-f200-4be9-a87a-da5be58fa2f9" providerId="AD" clId="Web-{FC446684-D4C6-3722-25F1-4F41B8C3CE43}" dt="2024-07-10T14:43:09.041" v="43" actId="20577"/>
          <ac:spMkLst>
            <pc:docMk/>
            <pc:sldMk cId="3785915959" sldId="282"/>
            <ac:spMk id="6" creationId="{D4E2F972-71C4-0D1E-4E4D-CE4124B29869}"/>
          </ac:spMkLst>
        </pc:spChg>
      </pc:sldChg>
    </pc:docChg>
  </pc:docChgLst>
  <pc:docChgLst>
    <pc:chgData name="Guest User" userId="S::urn:spo:anon#db5a6f6e1191b21bc84c87ec7ed6a12692b4c1b7a7ab5b5ce7569b497610d8a1::" providerId="AD" clId="Web-{4C345002-2986-A51A-71F8-1245CAA4E7D7}"/>
    <pc:docChg chg="addSld delSld modSld">
      <pc:chgData name="Guest User" userId="S::urn:spo:anon#db5a6f6e1191b21bc84c87ec7ed6a12692b4c1b7a7ab5b5ce7569b497610d8a1::" providerId="AD" clId="Web-{4C345002-2986-A51A-71F8-1245CAA4E7D7}" dt="2024-07-05T14:25:04.739" v="3"/>
      <pc:docMkLst>
        <pc:docMk/>
      </pc:docMkLst>
      <pc:sldChg chg="del">
        <pc:chgData name="Guest User" userId="S::urn:spo:anon#db5a6f6e1191b21bc84c87ec7ed6a12692b4c1b7a7ab5b5ce7569b497610d8a1::" providerId="AD" clId="Web-{4C345002-2986-A51A-71F8-1245CAA4E7D7}" dt="2024-07-05T14:25:04.739" v="3"/>
        <pc:sldMkLst>
          <pc:docMk/>
          <pc:sldMk cId="1981651252" sldId="278"/>
        </pc:sldMkLst>
      </pc:sldChg>
      <pc:sldChg chg="modSp">
        <pc:chgData name="Guest User" userId="S::urn:spo:anon#db5a6f6e1191b21bc84c87ec7ed6a12692b4c1b7a7ab5b5ce7569b497610d8a1::" providerId="AD" clId="Web-{4C345002-2986-A51A-71F8-1245CAA4E7D7}" dt="2024-07-05T14:24:49.051" v="1" actId="20577"/>
        <pc:sldMkLst>
          <pc:docMk/>
          <pc:sldMk cId="2311717746" sldId="289"/>
        </pc:sldMkLst>
        <pc:spChg chg="mod">
          <ac:chgData name="Guest User" userId="S::urn:spo:anon#db5a6f6e1191b21bc84c87ec7ed6a12692b4c1b7a7ab5b5ce7569b497610d8a1::" providerId="AD" clId="Web-{4C345002-2986-A51A-71F8-1245CAA4E7D7}" dt="2024-07-05T14:24:49.051" v="1" actId="20577"/>
          <ac:spMkLst>
            <pc:docMk/>
            <pc:sldMk cId="2311717746" sldId="289"/>
            <ac:spMk id="4" creationId="{00000000-0000-0000-0000-000000000000}"/>
          </ac:spMkLst>
        </pc:spChg>
      </pc:sldChg>
      <pc:sldChg chg="add">
        <pc:chgData name="Guest User" userId="S::urn:spo:anon#db5a6f6e1191b21bc84c87ec7ed6a12692b4c1b7a7ab5b5ce7569b497610d8a1::" providerId="AD" clId="Web-{4C345002-2986-A51A-71F8-1245CAA4E7D7}" dt="2024-07-05T14:25:02.349" v="2"/>
        <pc:sldMkLst>
          <pc:docMk/>
          <pc:sldMk cId="3309613431" sldId="292"/>
        </pc:sldMkLst>
      </pc:sldChg>
    </pc:docChg>
  </pc:docChgLst>
  <pc:docChgLst>
    <pc:chgData name="Guest User" userId="S::urn:spo:anon#db5a6f6e1191b21bc84c87ec7ed6a12692b4c1b7a7ab5b5ce7569b497610d8a1::" providerId="AD" clId="Web-{B068AA28-EBC9-C459-60EA-BD4C9C8462BE}"/>
    <pc:docChg chg="addSld delSld modSld">
      <pc:chgData name="Guest User" userId="S::urn:spo:anon#db5a6f6e1191b21bc84c87ec7ed6a12692b4c1b7a7ab5b5ce7569b497610d8a1::" providerId="AD" clId="Web-{B068AA28-EBC9-C459-60EA-BD4C9C8462BE}" dt="2024-07-05T14:24:36.069" v="15"/>
      <pc:docMkLst>
        <pc:docMk/>
      </pc:docMkLst>
      <pc:sldChg chg="del">
        <pc:chgData name="Guest User" userId="S::urn:spo:anon#db5a6f6e1191b21bc84c87ec7ed6a12692b4c1b7a7ab5b5ce7569b497610d8a1::" providerId="AD" clId="Web-{B068AA28-EBC9-C459-60EA-BD4C9C8462BE}" dt="2024-07-05T14:02:52.515" v="13"/>
        <pc:sldMkLst>
          <pc:docMk/>
          <pc:sldMk cId="2458432041" sldId="280"/>
        </pc:sldMkLst>
      </pc:sldChg>
      <pc:sldChg chg="del">
        <pc:chgData name="Guest User" userId="S::urn:spo:anon#db5a6f6e1191b21bc84c87ec7ed6a12692b4c1b7a7ab5b5ce7569b497610d8a1::" providerId="AD" clId="Web-{B068AA28-EBC9-C459-60EA-BD4C9C8462BE}" dt="2024-07-05T14:24:36.069" v="15"/>
        <pc:sldMkLst>
          <pc:docMk/>
          <pc:sldMk cId="632769890" sldId="284"/>
        </pc:sldMkLst>
      </pc:sldChg>
      <pc:sldChg chg="modSp">
        <pc:chgData name="Guest User" userId="S::urn:spo:anon#db5a6f6e1191b21bc84c87ec7ed6a12692b4c1b7a7ab5b5ce7569b497610d8a1::" providerId="AD" clId="Web-{B068AA28-EBC9-C459-60EA-BD4C9C8462BE}" dt="2024-07-05T14:02:50.186" v="11" actId="20577"/>
        <pc:sldMkLst>
          <pc:docMk/>
          <pc:sldMk cId="2311717746" sldId="289"/>
        </pc:sldMkLst>
        <pc:spChg chg="mod">
          <ac:chgData name="Guest User" userId="S::urn:spo:anon#db5a6f6e1191b21bc84c87ec7ed6a12692b4c1b7a7ab5b5ce7569b497610d8a1::" providerId="AD" clId="Web-{B068AA28-EBC9-C459-60EA-BD4C9C8462BE}" dt="2024-07-05T14:00:41.941" v="3" actId="20577"/>
          <ac:spMkLst>
            <pc:docMk/>
            <pc:sldMk cId="2311717746" sldId="289"/>
            <ac:spMk id="2" creationId="{00000000-0000-0000-0000-000000000000}"/>
          </ac:spMkLst>
        </pc:spChg>
        <pc:spChg chg="mod">
          <ac:chgData name="Guest User" userId="S::urn:spo:anon#db5a6f6e1191b21bc84c87ec7ed6a12692b4c1b7a7ab5b5ce7569b497610d8a1::" providerId="AD" clId="Web-{B068AA28-EBC9-C459-60EA-BD4C9C8462BE}" dt="2024-07-05T14:02:50.186" v="11" actId="20577"/>
          <ac:spMkLst>
            <pc:docMk/>
            <pc:sldMk cId="2311717746" sldId="289"/>
            <ac:spMk id="4" creationId="{00000000-0000-0000-0000-000000000000}"/>
          </ac:spMkLst>
        </pc:spChg>
        <pc:spChg chg="mod">
          <ac:chgData name="Guest User" userId="S::urn:spo:anon#db5a6f6e1191b21bc84c87ec7ed6a12692b4c1b7a7ab5b5ce7569b497610d8a1::" providerId="AD" clId="Web-{B068AA28-EBC9-C459-60EA-BD4C9C8462BE}" dt="2024-07-05T14:00:35.941" v="2" actId="20577"/>
          <ac:spMkLst>
            <pc:docMk/>
            <pc:sldMk cId="2311717746" sldId="289"/>
            <ac:spMk id="8" creationId="{C6B88AD4-E1B5-E41D-F43A-F051B81398C9}"/>
          </ac:spMkLst>
        </pc:spChg>
      </pc:sldChg>
      <pc:sldChg chg="add">
        <pc:chgData name="Guest User" userId="S::urn:spo:anon#db5a6f6e1191b21bc84c87ec7ed6a12692b4c1b7a7ab5b5ce7569b497610d8a1::" providerId="AD" clId="Web-{B068AA28-EBC9-C459-60EA-BD4C9C8462BE}" dt="2024-07-05T14:02:51.061" v="12"/>
        <pc:sldMkLst>
          <pc:docMk/>
          <pc:sldMk cId="4226285388" sldId="290"/>
        </pc:sldMkLst>
      </pc:sldChg>
      <pc:sldChg chg="add">
        <pc:chgData name="Guest User" userId="S::urn:spo:anon#db5a6f6e1191b21bc84c87ec7ed6a12692b4c1b7a7ab5b5ce7569b497610d8a1::" providerId="AD" clId="Web-{B068AA28-EBC9-C459-60EA-BD4C9C8462BE}" dt="2024-07-05T14:24:33.881" v="14"/>
        <pc:sldMkLst>
          <pc:docMk/>
          <pc:sldMk cId="831848529" sldId="291"/>
        </pc:sldMkLst>
      </pc:sldChg>
    </pc:docChg>
  </pc:docChgLst>
  <pc:docChgLst>
    <pc:chgData name="Sian Jones" userId="S::sian.jones@connahsquayhs.org.uk::ae2e2cae-f200-4be9-a87a-da5be58fa2f9" providerId="AD" clId="Web-{BA5F70B6-641E-001F-79FD-0165F7DE8B10}"/>
    <pc:docChg chg="modSld">
      <pc:chgData name="Sian Jones" userId="S::sian.jones@connahsquayhs.org.uk::ae2e2cae-f200-4be9-a87a-da5be58fa2f9" providerId="AD" clId="Web-{BA5F70B6-641E-001F-79FD-0165F7DE8B10}" dt="2024-07-09T10:16:40.516" v="692" actId="20577"/>
      <pc:docMkLst>
        <pc:docMk/>
      </pc:docMkLst>
      <pc:sldChg chg="modSp">
        <pc:chgData name="Sian Jones" userId="S::sian.jones@connahsquayhs.org.uk::ae2e2cae-f200-4be9-a87a-da5be58fa2f9" providerId="AD" clId="Web-{BA5F70B6-641E-001F-79FD-0165F7DE8B10}" dt="2024-07-09T09:46:27.039" v="80" actId="20577"/>
        <pc:sldMkLst>
          <pc:docMk/>
          <pc:sldMk cId="2744657230" sldId="279"/>
        </pc:sldMkLst>
        <pc:spChg chg="mod">
          <ac:chgData name="Sian Jones" userId="S::sian.jones@connahsquayhs.org.uk::ae2e2cae-f200-4be9-a87a-da5be58fa2f9" providerId="AD" clId="Web-{BA5F70B6-641E-001F-79FD-0165F7DE8B10}" dt="2024-07-09T09:46:27.039" v="80" actId="20577"/>
          <ac:spMkLst>
            <pc:docMk/>
            <pc:sldMk cId="2744657230" sldId="279"/>
            <ac:spMk id="11" creationId="{BE434E36-C7AA-5216-328F-AB4594226D84}"/>
          </ac:spMkLst>
        </pc:spChg>
      </pc:sldChg>
      <pc:sldChg chg="modSp">
        <pc:chgData name="Sian Jones" userId="S::sian.jones@connahsquayhs.org.uk::ae2e2cae-f200-4be9-a87a-da5be58fa2f9" providerId="AD" clId="Web-{BA5F70B6-641E-001F-79FD-0165F7DE8B10}" dt="2024-07-09T09:55:55.435" v="452" actId="20577"/>
        <pc:sldMkLst>
          <pc:docMk/>
          <pc:sldMk cId="3785915959" sldId="282"/>
        </pc:sldMkLst>
        <pc:spChg chg="mod">
          <ac:chgData name="Sian Jones" userId="S::sian.jones@connahsquayhs.org.uk::ae2e2cae-f200-4be9-a87a-da5be58fa2f9" providerId="AD" clId="Web-{BA5F70B6-641E-001F-79FD-0165F7DE8B10}" dt="2024-07-09T09:51:20.417" v="290" actId="20577"/>
          <ac:spMkLst>
            <pc:docMk/>
            <pc:sldMk cId="3785915959" sldId="282"/>
            <ac:spMk id="2" creationId="{FF1F1BCE-76F1-3B00-C414-643188F0671E}"/>
          </ac:spMkLst>
        </pc:spChg>
        <pc:spChg chg="mod">
          <ac:chgData name="Sian Jones" userId="S::sian.jones@connahsquayhs.org.uk::ae2e2cae-f200-4be9-a87a-da5be58fa2f9" providerId="AD" clId="Web-{BA5F70B6-641E-001F-79FD-0165F7DE8B10}" dt="2024-07-09T09:55:55.435" v="452" actId="20577"/>
          <ac:spMkLst>
            <pc:docMk/>
            <pc:sldMk cId="3785915959" sldId="282"/>
            <ac:spMk id="4" creationId="{F5F439B9-3B25-1165-7EFF-B0C4845E1093}"/>
          </ac:spMkLst>
        </pc:spChg>
      </pc:sldChg>
      <pc:sldChg chg="modSp">
        <pc:chgData name="Sian Jones" userId="S::sian.jones@connahsquayhs.org.uk::ae2e2cae-f200-4be9-a87a-da5be58fa2f9" providerId="AD" clId="Web-{BA5F70B6-641E-001F-79FD-0165F7DE8B10}" dt="2024-07-09T09:49:43.552" v="230" actId="20577"/>
        <pc:sldMkLst>
          <pc:docMk/>
          <pc:sldMk cId="831848529" sldId="291"/>
        </pc:sldMkLst>
        <pc:spChg chg="mod">
          <ac:chgData name="Sian Jones" userId="S::sian.jones@connahsquayhs.org.uk::ae2e2cae-f200-4be9-a87a-da5be58fa2f9" providerId="AD" clId="Web-{BA5F70B6-641E-001F-79FD-0165F7DE8B10}" dt="2024-07-09T09:47:30.918" v="127" actId="20577"/>
          <ac:spMkLst>
            <pc:docMk/>
            <pc:sldMk cId="831848529" sldId="291"/>
            <ac:spMk id="2" creationId="{7E6C883F-1227-F311-38A5-B4E17D09B7AB}"/>
          </ac:spMkLst>
        </pc:spChg>
        <pc:spChg chg="mod">
          <ac:chgData name="Sian Jones" userId="S::sian.jones@connahsquayhs.org.uk::ae2e2cae-f200-4be9-a87a-da5be58fa2f9" providerId="AD" clId="Web-{BA5F70B6-641E-001F-79FD-0165F7DE8B10}" dt="2024-07-09T09:49:43.552" v="230" actId="20577"/>
          <ac:spMkLst>
            <pc:docMk/>
            <pc:sldMk cId="831848529" sldId="291"/>
            <ac:spMk id="4" creationId="{235860F6-C416-1E2E-120E-314D539F4A7E}"/>
          </ac:spMkLst>
        </pc:spChg>
        <pc:spChg chg="mod">
          <ac:chgData name="Sian Jones" userId="S::sian.jones@connahsquayhs.org.uk::ae2e2cae-f200-4be9-a87a-da5be58fa2f9" providerId="AD" clId="Web-{BA5F70B6-641E-001F-79FD-0165F7DE8B10}" dt="2024-07-09T09:48:14.499" v="149" actId="20577"/>
          <ac:spMkLst>
            <pc:docMk/>
            <pc:sldMk cId="831848529" sldId="291"/>
            <ac:spMk id="10" creationId="{59B49D29-3501-5F1D-BF03-49B083B72B1A}"/>
          </ac:spMkLst>
        </pc:spChg>
        <pc:spChg chg="mod">
          <ac:chgData name="Sian Jones" userId="S::sian.jones@connahsquayhs.org.uk::ae2e2cae-f200-4be9-a87a-da5be58fa2f9" providerId="AD" clId="Web-{BA5F70B6-641E-001F-79FD-0165F7DE8B10}" dt="2024-07-09T09:48:52.674" v="179" actId="20577"/>
          <ac:spMkLst>
            <pc:docMk/>
            <pc:sldMk cId="831848529" sldId="291"/>
            <ac:spMk id="11" creationId="{73CA8E55-50A9-4198-412B-A239F349004B}"/>
          </ac:spMkLst>
        </pc:spChg>
      </pc:sldChg>
      <pc:sldChg chg="modSp">
        <pc:chgData name="Sian Jones" userId="S::sian.jones@connahsquayhs.org.uk::ae2e2cae-f200-4be9-a87a-da5be58fa2f9" providerId="AD" clId="Web-{BA5F70B6-641E-001F-79FD-0165F7DE8B10}" dt="2024-07-09T10:16:40.516" v="692" actId="20577"/>
        <pc:sldMkLst>
          <pc:docMk/>
          <pc:sldMk cId="3309613431" sldId="292"/>
        </pc:sldMkLst>
        <pc:spChg chg="mod">
          <ac:chgData name="Sian Jones" userId="S::sian.jones@connahsquayhs.org.uk::ae2e2cae-f200-4be9-a87a-da5be58fa2f9" providerId="AD" clId="Web-{BA5F70B6-641E-001F-79FD-0165F7DE8B10}" dt="2024-07-09T10:15:50.513" v="658" actId="20577"/>
          <ac:spMkLst>
            <pc:docMk/>
            <pc:sldMk cId="3309613431" sldId="292"/>
            <ac:spMk id="2" creationId="{B77F1C2E-7359-4E67-E2F1-060331D23AB7}"/>
          </ac:spMkLst>
        </pc:spChg>
        <pc:spChg chg="mod">
          <ac:chgData name="Sian Jones" userId="S::sian.jones@connahsquayhs.org.uk::ae2e2cae-f200-4be9-a87a-da5be58fa2f9" providerId="AD" clId="Web-{BA5F70B6-641E-001F-79FD-0165F7DE8B10}" dt="2024-07-09T09:42:59.260" v="39" actId="20577"/>
          <ac:spMkLst>
            <pc:docMk/>
            <pc:sldMk cId="3309613431" sldId="292"/>
            <ac:spMk id="4" creationId="{DF4B6647-26ED-AE4F-C7C6-F118FCC94D72}"/>
          </ac:spMkLst>
        </pc:spChg>
        <pc:spChg chg="mod">
          <ac:chgData name="Sian Jones" userId="S::sian.jones@connahsquayhs.org.uk::ae2e2cae-f200-4be9-a87a-da5be58fa2f9" providerId="AD" clId="Web-{BA5F70B6-641E-001F-79FD-0165F7DE8B10}" dt="2024-07-09T10:16:40.516" v="692" actId="20577"/>
          <ac:spMkLst>
            <pc:docMk/>
            <pc:sldMk cId="3309613431" sldId="292"/>
            <ac:spMk id="7" creationId="{2E5624FB-155B-4395-46B6-A4D8F5D58C9A}"/>
          </ac:spMkLst>
        </pc:spChg>
        <pc:spChg chg="mod">
          <ac:chgData name="Sian Jones" userId="S::sian.jones@connahsquayhs.org.uk::ae2e2cae-f200-4be9-a87a-da5be58fa2f9" providerId="AD" clId="Web-{BA5F70B6-641E-001F-79FD-0165F7DE8B10}" dt="2024-07-09T09:57:24.300" v="526" actId="20577"/>
          <ac:spMkLst>
            <pc:docMk/>
            <pc:sldMk cId="3309613431" sldId="292"/>
            <ac:spMk id="8" creationId="{D9F63377-DD1C-4BBD-5D28-6BF14622536D}"/>
          </ac:spMkLst>
        </pc:spChg>
      </pc:sldChg>
    </pc:docChg>
  </pc:docChgLst>
  <pc:docChgLst>
    <pc:chgData name="Kelly Davis" userId="S::kelly.davis@connahsquayhs.org.uk::096ba659-84af-4938-bb69-cbee8d6cfa26" providerId="AD" clId="Web-{14BA3AB8-C5A3-64C9-9D47-F2774DBB3669}"/>
    <pc:docChg chg="modSld">
      <pc:chgData name="Kelly Davis" userId="S::kelly.davis@connahsquayhs.org.uk::096ba659-84af-4938-bb69-cbee8d6cfa26" providerId="AD" clId="Web-{14BA3AB8-C5A3-64C9-9D47-F2774DBB3669}" dt="2024-04-05T19:06:15.175" v="2" actId="1076"/>
      <pc:docMkLst>
        <pc:docMk/>
      </pc:docMkLst>
      <pc:sldChg chg="modSp">
        <pc:chgData name="Kelly Davis" userId="S::kelly.davis@connahsquayhs.org.uk::096ba659-84af-4938-bb69-cbee8d6cfa26" providerId="AD" clId="Web-{14BA3AB8-C5A3-64C9-9D47-F2774DBB3669}" dt="2024-04-05T19:06:15.175" v="2" actId="1076"/>
        <pc:sldMkLst>
          <pc:docMk/>
          <pc:sldMk cId="2311717746" sldId="289"/>
        </pc:sldMkLst>
        <pc:picChg chg="mod">
          <ac:chgData name="Kelly Davis" userId="S::kelly.davis@connahsquayhs.org.uk::096ba659-84af-4938-bb69-cbee8d6cfa26" providerId="AD" clId="Web-{14BA3AB8-C5A3-64C9-9D47-F2774DBB3669}" dt="2024-04-05T19:06:10.612" v="0" actId="1076"/>
          <ac:picMkLst>
            <pc:docMk/>
            <pc:sldMk cId="2311717746" sldId="289"/>
            <ac:picMk id="10" creationId="{6CC4190B-D257-1A85-BF65-1FFC44DDB786}"/>
          </ac:picMkLst>
        </pc:picChg>
        <pc:picChg chg="mod">
          <ac:chgData name="Kelly Davis" userId="S::kelly.davis@connahsquayhs.org.uk::096ba659-84af-4938-bb69-cbee8d6cfa26" providerId="AD" clId="Web-{14BA3AB8-C5A3-64C9-9D47-F2774DBB3669}" dt="2024-04-05T19:06:15.175" v="2" actId="1076"/>
          <ac:picMkLst>
            <pc:docMk/>
            <pc:sldMk cId="2311717746" sldId="289"/>
            <ac:picMk id="11" creationId="{F317E444-1475-BBE2-60AB-B3C74D82E8C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err="1">
                <a:latin typeface="MASSILIA VF"/>
              </a:rPr>
              <a:t>Lladrad</a:t>
            </a:r>
            <a:r>
              <a:rPr lang="en-GB">
                <a:latin typeface="MASSILIA VF"/>
              </a:rPr>
              <a:t> y Lizzie May</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lIns="91440" tIns="45720" rIns="91440" bIns="45720" anchor="t">
            <a:noAutofit/>
          </a:bodyPr>
          <a:lstStyle/>
          <a:p>
            <a:r>
              <a:rPr lang="en-US">
                <a:solidFill>
                  <a:srgbClr val="FB9F53"/>
                </a:solidFill>
                <a:latin typeface="MASSILIA VF"/>
              </a:rPr>
              <a:t>Curriculum for Wales Scheme of Learning:</a:t>
            </a:r>
            <a:br>
              <a:rPr lang="en-US"/>
            </a:br>
            <a:r>
              <a:rPr lang="en-US">
                <a:solidFill>
                  <a:srgbClr val="FB9F53"/>
                </a:solidFill>
                <a:latin typeface="MASSILIA VF"/>
              </a:rPr>
              <a:t>LLC-</a:t>
            </a:r>
            <a:r>
              <a:rPr lang="en-US" sz="2800">
                <a:solidFill>
                  <a:schemeClr val="tx1"/>
                </a:solidFill>
                <a:latin typeface="MASSILIA VF"/>
              </a:rPr>
              <a:t>Languages </a:t>
            </a:r>
            <a:r>
              <a:rPr lang="en-US" sz="2400">
                <a:solidFill>
                  <a:schemeClr val="tx1"/>
                </a:solidFill>
                <a:latin typeface="MASSILIA VF"/>
              </a:rPr>
              <a:t>(Welsh in an English medium school</a:t>
            </a:r>
            <a:endParaRPr lang="en-US" sz="2400" b="0">
              <a:solidFill>
                <a:schemeClr val="tx1"/>
              </a:solidFill>
              <a:latin typeface="MASSILIA VF"/>
            </a:endParaRPr>
          </a:p>
        </p:txBody>
      </p:sp>
      <p:pic>
        <p:nvPicPr>
          <p:cNvPr id="10" name="Picture 9" descr="A white outline of a dragon&#10;&#10;Description automatically generated">
            <a:extLst>
              <a:ext uri="{FF2B5EF4-FFF2-40B4-BE49-F238E27FC236}">
                <a16:creationId xmlns:a16="http://schemas.microsoft.com/office/drawing/2014/main" id="{6CC4190B-D257-1A85-BF65-1FFC44DDB786}"/>
              </a:ext>
            </a:extLst>
          </p:cNvPr>
          <p:cNvPicPr>
            <a:picLocks noChangeAspect="1"/>
          </p:cNvPicPr>
          <p:nvPr/>
        </p:nvPicPr>
        <p:blipFill>
          <a:blip r:embed="rId2"/>
          <a:stretch>
            <a:fillRect/>
          </a:stretch>
        </p:blipFill>
        <p:spPr>
          <a:xfrm>
            <a:off x="5978745" y="1108"/>
            <a:ext cx="2438849" cy="2438849"/>
          </a:xfrm>
          <a:prstGeom prst="rect">
            <a:avLst/>
          </a:prstGeom>
        </p:spPr>
      </p:pic>
      <p:pic>
        <p:nvPicPr>
          <p:cNvPr id="11" name="Picture 10" descr="A white line drawing of a globe with a speech bubble&#10;&#10;Description automatically generated">
            <a:extLst>
              <a:ext uri="{FF2B5EF4-FFF2-40B4-BE49-F238E27FC236}">
                <a16:creationId xmlns:a16="http://schemas.microsoft.com/office/drawing/2014/main" id="{F317E444-1475-BBE2-60AB-B3C74D82E8C6}"/>
              </a:ext>
            </a:extLst>
          </p:cNvPr>
          <p:cNvPicPr>
            <a:picLocks noChangeAspect="1"/>
          </p:cNvPicPr>
          <p:nvPr/>
        </p:nvPicPr>
        <p:blipFill>
          <a:blip r:embed="rId3"/>
          <a:stretch>
            <a:fillRect/>
          </a:stretch>
        </p:blipFill>
        <p:spPr>
          <a:xfrm>
            <a:off x="7446860" y="1255517"/>
            <a:ext cx="2845956" cy="2813287"/>
          </a:xfrm>
          <a:prstGeom prst="rect">
            <a:avLst/>
          </a:prstGeom>
        </p:spPr>
      </p:pic>
    </p:spTree>
    <p:extLst>
      <p:ext uri="{BB962C8B-B14F-4D97-AF65-F5344CB8AC3E}">
        <p14:creationId xmlns:p14="http://schemas.microsoft.com/office/powerpoint/2010/main" val="231171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sz="1100">
                <a:solidFill>
                  <a:srgbClr val="1F1F1F"/>
                </a:solidFill>
                <a:latin typeface="Calibri"/>
                <a:ea typeface="Arial"/>
                <a:cs typeface="Arial"/>
              </a:rPr>
              <a:t>Languages connect us with people, places and communities. This Area is designed to equip learners, as citizens of a </a:t>
            </a:r>
            <a:r>
              <a:rPr lang="en-US" sz="1100" i="1">
                <a:solidFill>
                  <a:srgbClr val="0360A6"/>
                </a:solidFill>
                <a:latin typeface="Calibri"/>
                <a:ea typeface="Arial"/>
                <a:cs typeface="Arial"/>
              </a:rPr>
              <a:t>bilingual</a:t>
            </a:r>
            <a:r>
              <a:rPr lang="en-US" sz="1100">
                <a:solidFill>
                  <a:srgbClr val="1F1F1F"/>
                </a:solidFill>
                <a:latin typeface="Calibri"/>
                <a:ea typeface="Arial"/>
                <a:cs typeface="Arial"/>
              </a:rPr>
              <a:t> Wales in a </a:t>
            </a:r>
            <a:r>
              <a:rPr lang="en-US" sz="1100" i="1">
                <a:solidFill>
                  <a:srgbClr val="0360A6"/>
                </a:solidFill>
                <a:latin typeface="Calibri"/>
                <a:ea typeface="Arial"/>
                <a:cs typeface="Arial"/>
              </a:rPr>
              <a:t>multilingual</a:t>
            </a:r>
            <a:r>
              <a:rPr lang="en-US" sz="1100">
                <a:solidFill>
                  <a:srgbClr val="1F1F1F"/>
                </a:solidFill>
                <a:latin typeface="Calibri"/>
                <a:ea typeface="Arial"/>
                <a:cs typeface="Arial"/>
              </a:rPr>
              <a:t> world, with the ability to use Welsh, English and other languages in a </a:t>
            </a:r>
            <a:r>
              <a:rPr lang="en-US" sz="1100" i="1">
                <a:solidFill>
                  <a:srgbClr val="0360A6"/>
                </a:solidFill>
                <a:latin typeface="Calibri"/>
                <a:ea typeface="Arial"/>
                <a:cs typeface="Arial"/>
              </a:rPr>
              <a:t>plurilingual</a:t>
            </a:r>
            <a:r>
              <a:rPr lang="en-US" sz="1100">
                <a:solidFill>
                  <a:srgbClr val="1F1F1F"/>
                </a:solidFill>
                <a:latin typeface="Calibri"/>
                <a:ea typeface="Arial"/>
                <a:cs typeface="Arial"/>
              </a:rPr>
              <a:t> context. Meaningful language learning experiences go hand in hand with learning about one’s own cultural identity as well as the cultural identities of others. Engagement with this Area can therefore foster in learners pride in their sense of identity and belonging to Wales as well as the world.</a:t>
            </a:r>
            <a:endParaRPr lang="en-US"/>
          </a:p>
          <a:p>
            <a:r>
              <a:rPr lang="en-US" sz="1100">
                <a:solidFill>
                  <a:srgbClr val="1F1F1F"/>
                </a:solidFill>
                <a:latin typeface="Calibri"/>
                <a:ea typeface="Arial"/>
                <a:cs typeface="Arial"/>
              </a:rPr>
              <a:t>By raising an awareness of the diversity of languages from a young age, the aim is to enable learners to </a:t>
            </a:r>
            <a:r>
              <a:rPr lang="en-US" sz="1100" err="1">
                <a:solidFill>
                  <a:srgbClr val="1F1F1F"/>
                </a:solidFill>
                <a:latin typeface="Calibri"/>
                <a:ea typeface="Arial"/>
                <a:cs typeface="Arial"/>
              </a:rPr>
              <a:t>recognise</a:t>
            </a:r>
            <a:r>
              <a:rPr lang="en-US" sz="1100">
                <a:solidFill>
                  <a:srgbClr val="1F1F1F"/>
                </a:solidFill>
                <a:latin typeface="Calibri"/>
                <a:ea typeface="Arial"/>
                <a:cs typeface="Arial"/>
              </a:rPr>
              <a:t> similarities between languages and to embrace the differences between them. Learning and experience in this Area can support learners to develop an understanding of the origins, evolution and features of a range of languages. This provides them with opportunities to develop their creativity, as well as a set of skills such as </a:t>
            </a:r>
            <a:r>
              <a:rPr lang="en-US" sz="1100" i="1">
                <a:solidFill>
                  <a:srgbClr val="0360A6"/>
                </a:solidFill>
                <a:latin typeface="Calibri"/>
                <a:ea typeface="Arial"/>
                <a:cs typeface="Arial"/>
              </a:rPr>
              <a:t>mediation</a:t>
            </a:r>
            <a:r>
              <a:rPr lang="en-US" sz="1100">
                <a:solidFill>
                  <a:srgbClr val="1F1F1F"/>
                </a:solidFill>
                <a:latin typeface="Calibri"/>
                <a:ea typeface="Arial"/>
                <a:cs typeface="Arial"/>
              </a:rPr>
              <a:t>, adaptability and empathy.</a:t>
            </a:r>
            <a:endParaRPr lang="en-US" sz="110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a:latin typeface="MASSILIA VF"/>
              </a:rPr>
              <a:t>Languages connect us</a:t>
            </a:r>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400">
                <a:latin typeface="MASSILIA VF"/>
              </a:rPr>
              <a:t>Expressing ourselves through language is key to communication</a:t>
            </a:r>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400">
                <a:latin typeface="MASSILIA VF"/>
              </a:rPr>
              <a:t>Understanding languages is key to understanding the world around us</a:t>
            </a:r>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100">
                <a:solidFill>
                  <a:srgbClr val="1F1F1F"/>
                </a:solidFill>
                <a:latin typeface="Calibri"/>
                <a:ea typeface="Calibri"/>
                <a:cs typeface="Arial"/>
              </a:rPr>
              <a:t>Languages and </a:t>
            </a:r>
            <a:r>
              <a:rPr lang="en-US" sz="1100" i="1">
                <a:solidFill>
                  <a:srgbClr val="0360A6"/>
                </a:solidFill>
                <a:latin typeface="Calibri"/>
                <a:ea typeface="Calibri"/>
                <a:cs typeface="Arial"/>
              </a:rPr>
              <a:t>literacy</a:t>
            </a:r>
            <a:r>
              <a:rPr lang="en-US" sz="1100">
                <a:solidFill>
                  <a:srgbClr val="1F1F1F"/>
                </a:solidFill>
                <a:latin typeface="Calibri"/>
                <a:ea typeface="Calibri"/>
                <a:cs typeface="Arial"/>
              </a:rPr>
              <a:t> are fundamental to human communication. They enable us to make sense of what is heard, read and seen, and thus to develop our understanding, empathy and our ability to respond and to </a:t>
            </a:r>
            <a:r>
              <a:rPr lang="en-US" sz="1100" i="1">
                <a:solidFill>
                  <a:srgbClr val="0360A6"/>
                </a:solidFill>
                <a:latin typeface="Calibri"/>
                <a:ea typeface="Calibri"/>
                <a:cs typeface="Arial"/>
              </a:rPr>
              <a:t>mediate</a:t>
            </a:r>
            <a:r>
              <a:rPr lang="en-US" sz="1100">
                <a:solidFill>
                  <a:srgbClr val="1F1F1F"/>
                </a:solidFill>
                <a:latin typeface="Calibri"/>
                <a:ea typeface="Calibri"/>
                <a:cs typeface="Arial"/>
              </a:rPr>
              <a:t> effectively.</a:t>
            </a:r>
            <a:endParaRPr lang="en-US" sz="1100">
              <a:latin typeface="Calibri"/>
              <a:ea typeface="Calibri"/>
              <a:cs typeface="Calibri"/>
            </a:endParaRPr>
          </a:p>
          <a:p>
            <a:r>
              <a:rPr lang="en-US" sz="1100">
                <a:solidFill>
                  <a:srgbClr val="1F1F1F"/>
                </a:solidFill>
                <a:latin typeface="Calibri"/>
                <a:ea typeface="Calibri"/>
                <a:cs typeface="Arial"/>
              </a:rPr>
              <a:t>This Area aims to provide learners with opportunities to experience languages, as well as images, in a range of forms and </a:t>
            </a:r>
            <a:r>
              <a:rPr lang="en-US" sz="1100" i="1">
                <a:solidFill>
                  <a:srgbClr val="0360A6"/>
                </a:solidFill>
                <a:latin typeface="Calibri"/>
                <a:ea typeface="Calibri"/>
                <a:cs typeface="Arial"/>
              </a:rPr>
              <a:t>genres</a:t>
            </a:r>
            <a:r>
              <a:rPr lang="en-US" sz="1100">
                <a:solidFill>
                  <a:srgbClr val="1F1F1F"/>
                </a:solidFill>
                <a:latin typeface="Calibri"/>
                <a:ea typeface="Calibri"/>
                <a:cs typeface="Arial"/>
              </a:rPr>
              <a:t>. The rich and varied nature of these experiences can improve learners’ ability to become creative and enterprising in their use of a range of languages in a </a:t>
            </a:r>
            <a:r>
              <a:rPr lang="en-US" sz="1100" i="1">
                <a:solidFill>
                  <a:srgbClr val="0360A6"/>
                </a:solidFill>
                <a:latin typeface="Calibri"/>
                <a:ea typeface="Calibri"/>
                <a:cs typeface="Arial"/>
              </a:rPr>
              <a:t>plurilingual</a:t>
            </a:r>
            <a:r>
              <a:rPr lang="en-US" sz="1100">
                <a:solidFill>
                  <a:srgbClr val="1F1F1F"/>
                </a:solidFill>
                <a:latin typeface="Calibri"/>
                <a:ea typeface="Calibri"/>
                <a:cs typeface="Arial"/>
              </a:rPr>
              <a:t> context. They can also help learners to develop the skills to become unbiased and critically-aware interpreters of what they hear, read and see in order to interact as capable, informed citizens of Wales and the world.</a:t>
            </a:r>
            <a:endParaRPr lang="en-US" sz="1100">
              <a:latin typeface="Calibri"/>
            </a:endParaRPr>
          </a:p>
          <a:p>
            <a:endParaRPr lang="en-US" sz="900">
              <a:latin typeface="Calibri"/>
              <a:ea typeface="Calibri"/>
              <a:cs typeface="Calibri"/>
            </a:endParaRPr>
          </a:p>
          <a:p>
            <a:endParaRPr lang="en-US" sz="900">
              <a:latin typeface="Calibri"/>
              <a:ea typeface="Calibri"/>
              <a:cs typeface="Calibri"/>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400">
                <a:latin typeface="MASSILIA VF"/>
              </a:rPr>
              <a:t>Literature fires imagination and inspires creativity</a:t>
            </a:r>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sz="1100">
                <a:solidFill>
                  <a:srgbClr val="1F1F1F"/>
                </a:solidFill>
                <a:latin typeface="Calibri"/>
                <a:ea typeface="Calibri"/>
                <a:cs typeface="Calibri"/>
              </a:rPr>
              <a:t>Clear and effective communication through language is an important life skill. It calls for the ability to use and adapt languages in a range of roles, genres, forms, media and styles and in a suitable </a:t>
            </a:r>
            <a:r>
              <a:rPr lang="en-US" sz="1100" i="1">
                <a:solidFill>
                  <a:srgbClr val="0360A6"/>
                </a:solidFill>
                <a:latin typeface="Calibri"/>
                <a:ea typeface="Calibri"/>
                <a:cs typeface="Calibri"/>
              </a:rPr>
              <a:t>register</a:t>
            </a:r>
            <a:r>
              <a:rPr lang="en-US" sz="1100">
                <a:solidFill>
                  <a:srgbClr val="1F1F1F"/>
                </a:solidFill>
                <a:latin typeface="Calibri"/>
                <a:ea typeface="Calibri"/>
                <a:cs typeface="Calibri"/>
              </a:rPr>
              <a:t>. In a bilingual and multilingual context, this also calls for the ability to choose an appropriate language and to mediate.</a:t>
            </a:r>
            <a:r>
              <a:rPr lang="en-US" sz="1100" b="1">
                <a:solidFill>
                  <a:srgbClr val="1F1F1F"/>
                </a:solidFill>
                <a:latin typeface="Calibri"/>
                <a:ea typeface="Calibri"/>
                <a:cs typeface="Calibri"/>
              </a:rPr>
              <a:t> </a:t>
            </a:r>
          </a:p>
          <a:p>
            <a:r>
              <a:rPr lang="en-US" sz="1100">
                <a:solidFill>
                  <a:srgbClr val="1F1F1F"/>
                </a:solidFill>
                <a:latin typeface="Calibri"/>
                <a:ea typeface="Calibri"/>
                <a:cs typeface="Calibri"/>
              </a:rPr>
              <a:t>In this Area, learners should be given opportunities to use languages in order to be effective as they interact, explore ideas, express viewpoints, knowledge and understanding and build relationships. The learning and experience supports them to develop an awareness of how they use a range of languages to express themselves for different purposes and audiences. For Welsh or English this includes both speaking and writing.</a:t>
            </a:r>
            <a:endParaRPr lang="en-US" sz="1100">
              <a:latin typeface="Calibri"/>
              <a:ea typeface="Calibri"/>
              <a:cs typeface="Calibri"/>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r>
              <a:rPr lang="en-US" sz="1100" i="1">
                <a:solidFill>
                  <a:srgbClr val="0360A6"/>
                </a:solidFill>
                <a:latin typeface="Calibri"/>
                <a:ea typeface="Calibri"/>
                <a:cs typeface="Arial"/>
              </a:rPr>
              <a:t>Literature</a:t>
            </a:r>
            <a:r>
              <a:rPr lang="en-US" sz="1100">
                <a:solidFill>
                  <a:srgbClr val="1F1F1F"/>
                </a:solidFill>
                <a:latin typeface="Calibri"/>
                <a:ea typeface="Calibri"/>
                <a:cs typeface="Arial"/>
              </a:rPr>
              <a:t> expands horizons. In all its forms it can inspire and motivate us, while also helping us to learn more about language and communication.</a:t>
            </a:r>
            <a:endParaRPr lang="en-US" sz="1100">
              <a:latin typeface="Calibri"/>
              <a:ea typeface="Calibri"/>
              <a:cs typeface="Calibri"/>
            </a:endParaRPr>
          </a:p>
          <a:p>
            <a:r>
              <a:rPr lang="en-US" sz="1100">
                <a:solidFill>
                  <a:srgbClr val="1F1F1F"/>
                </a:solidFill>
                <a:latin typeface="Calibri"/>
                <a:ea typeface="Calibri"/>
                <a:cs typeface="Arial"/>
              </a:rPr>
              <a:t>This Area provides learners with literary experiences that can engage them as listeners, viewers, readers, narrators and creators. These experiences support them to appreciate a creator’s craft as well as develop their own creative skills. They should be encouraged to experience and respond to a variety of diverse literature that gives them insight into the culture, people and history of Wales as well as the wider world. Through this, as their understanding of their own and other people’s experiences, beliefs and cultures is enhanced, learners can develop their ability to demonstrate empathy. This in turn can contribute to their emotional and mental well-being. In all, the literary experiences offered aim to spark learners’ imagination and creativity and help to build a lifelong love of literature.</a:t>
            </a:r>
            <a:endParaRPr lang="en-US" sz="1100">
              <a:latin typeface="Calibri"/>
              <a:ea typeface="Calibri"/>
            </a:endParaRPr>
          </a:p>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422628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200" dirty="0">
                <a:solidFill>
                  <a:schemeClr val="tx1"/>
                </a:solidFill>
                <a:latin typeface="Calibri"/>
                <a:cs typeface="Calibri"/>
              </a:rPr>
              <a:t>Ambitious capable learners:</a:t>
            </a:r>
            <a:endParaRPr lang="en-GB" sz="1200" dirty="0">
              <a:solidFill>
                <a:schemeClr val="tx1"/>
              </a:solidFill>
              <a:latin typeface="Calibri"/>
              <a:ea typeface="Calibri"/>
              <a:cs typeface="Calibri"/>
            </a:endParaRPr>
          </a:p>
          <a:p>
            <a:r>
              <a:rPr lang="en-GB" sz="1200" dirty="0">
                <a:solidFill>
                  <a:schemeClr val="tx1"/>
                </a:solidFill>
                <a:latin typeface="Calibri"/>
                <a:ea typeface="Calibri"/>
                <a:cs typeface="Calibri"/>
              </a:rPr>
              <a:t>Learners are given opportunities to use all of their skills in Welsh. Given feedback in order to improve each skill. </a:t>
            </a:r>
            <a:endParaRPr lang="en-GB" sz="1200" dirty="0">
              <a:solidFill>
                <a:schemeClr val="tx1"/>
              </a:solidFill>
              <a:latin typeface="Calibri"/>
              <a:cs typeface="Calibri"/>
            </a:endParaRPr>
          </a:p>
          <a:p>
            <a:r>
              <a:rPr lang="en-GB" sz="1200" dirty="0">
                <a:solidFill>
                  <a:schemeClr val="tx1"/>
                </a:solidFill>
                <a:latin typeface="Calibri"/>
                <a:cs typeface="Calibri"/>
              </a:rPr>
              <a:t>Enterprising, creative contributors: </a:t>
            </a:r>
            <a:endParaRPr lang="en-GB" sz="1200" dirty="0">
              <a:solidFill>
                <a:schemeClr val="tx1"/>
              </a:solidFill>
              <a:latin typeface="Calibri"/>
              <a:ea typeface="Calibri"/>
              <a:cs typeface="Calibri"/>
            </a:endParaRPr>
          </a:p>
          <a:p>
            <a:r>
              <a:rPr lang="en-GB" sz="1200" dirty="0">
                <a:solidFill>
                  <a:schemeClr val="tx1"/>
                </a:solidFill>
                <a:latin typeface="Calibri"/>
                <a:ea typeface="Calibri"/>
                <a:cs typeface="Calibri"/>
              </a:rPr>
              <a:t>Learners should think creatively about the topic, using their imaginations to add detail to the facts given.</a:t>
            </a:r>
            <a:endParaRPr lang="en-GB" sz="1200" dirty="0">
              <a:solidFill>
                <a:schemeClr val="tx1"/>
              </a:solidFill>
              <a:latin typeface="Calibri"/>
              <a:cs typeface="Calibri"/>
            </a:endParaRPr>
          </a:p>
          <a:p>
            <a:r>
              <a:rPr lang="en-GB" sz="1200" dirty="0">
                <a:solidFill>
                  <a:schemeClr val="tx1"/>
                </a:solidFill>
                <a:highlight>
                  <a:srgbClr val="FFFF00"/>
                </a:highlight>
                <a:latin typeface="Calibri"/>
                <a:cs typeface="Calibri"/>
              </a:rPr>
              <a:t>Ethical informed citizens:</a:t>
            </a:r>
            <a:endParaRPr lang="en-GB" sz="1200" dirty="0">
              <a:solidFill>
                <a:schemeClr val="tx1"/>
              </a:solidFill>
              <a:highlight>
                <a:srgbClr val="FFFF00"/>
              </a:highlight>
              <a:latin typeface="Calibri"/>
              <a:ea typeface="Calibri"/>
              <a:cs typeface="Calibri"/>
            </a:endParaRPr>
          </a:p>
          <a:p>
            <a:endParaRPr lang="en-GB" sz="1200" dirty="0">
              <a:solidFill>
                <a:schemeClr val="tx1"/>
              </a:solidFill>
              <a:latin typeface="Calibri"/>
              <a:cs typeface="Calibri"/>
            </a:endParaRPr>
          </a:p>
          <a:p>
            <a:r>
              <a:rPr lang="en-GB" sz="1200" dirty="0">
                <a:solidFill>
                  <a:schemeClr val="tx1"/>
                </a:solidFill>
                <a:latin typeface="Calibri"/>
                <a:cs typeface="Calibri"/>
              </a:rPr>
              <a:t>Healthy, confident individuals:</a:t>
            </a:r>
          </a:p>
          <a:p>
            <a:r>
              <a:rPr lang="en-GB" sz="1200" dirty="0">
                <a:solidFill>
                  <a:schemeClr val="tx1"/>
                </a:solidFill>
                <a:latin typeface="Calibri"/>
                <a:ea typeface="Calibri"/>
                <a:cs typeface="Calibri"/>
              </a:rPr>
              <a:t>Oracy tasks within pairs/groups encourage development of confidence.</a:t>
            </a: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b="1" dirty="0">
                <a:solidFill>
                  <a:srgbClr val="444444"/>
                </a:solidFill>
                <a:latin typeface="MASSILIA VF"/>
                <a:ea typeface="Calibri"/>
                <a:cs typeface="Arial"/>
              </a:rPr>
              <a:t>Literacy</a:t>
            </a:r>
          </a:p>
          <a:p>
            <a:r>
              <a:rPr lang="en-US" dirty="0">
                <a:solidFill>
                  <a:srgbClr val="444444"/>
                </a:solidFill>
                <a:latin typeface="MASSILIA VF"/>
                <a:ea typeface="Calibri"/>
                <a:cs typeface="Arial"/>
              </a:rPr>
              <a:t>Oracy: present topics and ideas clearly</a:t>
            </a:r>
            <a:endParaRPr lang="en-US" dirty="0"/>
          </a:p>
          <a:p>
            <a:r>
              <a:rPr lang="en-US" dirty="0">
                <a:solidFill>
                  <a:srgbClr val="444444"/>
                </a:solidFill>
                <a:latin typeface="MASSILIA VF"/>
                <a:ea typeface="Calibri"/>
                <a:cs typeface="Arial"/>
              </a:rPr>
              <a:t>Reading: Make predictions using a text</a:t>
            </a:r>
            <a:endParaRPr lang="en-US" dirty="0"/>
          </a:p>
          <a:p>
            <a:r>
              <a:rPr lang="en-US" dirty="0">
                <a:solidFill>
                  <a:srgbClr val="444444"/>
                </a:solidFill>
                <a:latin typeface="MASSILIA VF"/>
                <a:ea typeface="Calibri"/>
                <a:cs typeface="Arial"/>
              </a:rPr>
              <a:t>Reading: Clarify and question meaning behind a text</a:t>
            </a:r>
            <a:endParaRPr lang="en-US" dirty="0"/>
          </a:p>
          <a:p>
            <a:r>
              <a:rPr lang="en-US" dirty="0">
                <a:solidFill>
                  <a:srgbClr val="444444"/>
                </a:solidFill>
                <a:latin typeface="MASSILIA VF"/>
                <a:ea typeface="Calibri"/>
                <a:cs typeface="Arial"/>
              </a:rPr>
              <a:t>Writing: Information</a:t>
            </a:r>
            <a:endParaRPr lang="en-US" dirty="0"/>
          </a:p>
          <a:p>
            <a:r>
              <a:rPr lang="en-US" dirty="0">
                <a:solidFill>
                  <a:srgbClr val="444444"/>
                </a:solidFill>
                <a:latin typeface="MASSILIA VF"/>
                <a:ea typeface="Calibri"/>
                <a:cs typeface="Arial"/>
              </a:rPr>
              <a:t>Writing: Reporting Events</a:t>
            </a:r>
            <a:endParaRPr lang="en-US" dirty="0"/>
          </a:p>
          <a:p>
            <a:endParaRPr lang="en-US" sz="1100">
              <a:solidFill>
                <a:srgbClr val="1F1F1F"/>
              </a:solidFill>
              <a:latin typeface="Calibri"/>
              <a:ea typeface="Calibri"/>
              <a:cs typeface="Arial"/>
            </a:endParaRPr>
          </a:p>
          <a:p>
            <a:endParaRPr lang="en-US" sz="1100">
              <a:solidFill>
                <a:schemeClr val="tx1"/>
              </a:solidFill>
              <a:latin typeface="Calibri"/>
              <a:ea typeface="Calibri"/>
              <a:cs typeface="Calibri"/>
            </a:endParaRPr>
          </a:p>
          <a:p>
            <a:endParaRPr lang="en-US" sz="1100">
              <a:solidFill>
                <a:schemeClr val="tx1"/>
              </a:solidFill>
              <a:latin typeface="Calibri"/>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200" dirty="0">
                <a:solidFill>
                  <a:schemeClr val="tx1"/>
                </a:solidFill>
                <a:latin typeface="Calibri"/>
                <a:cs typeface="Calibri"/>
              </a:rPr>
              <a:t>Creativity and innovation: Designing a suspect poster, being creative with the details given and using to inform their work.</a:t>
            </a:r>
            <a:endParaRPr lang="en-GB" sz="1200" dirty="0">
              <a:solidFill>
                <a:schemeClr val="tx1"/>
              </a:solidFill>
              <a:latin typeface="Calibri"/>
              <a:ea typeface="Calibri"/>
              <a:cs typeface="Calibri"/>
            </a:endParaRPr>
          </a:p>
          <a:p>
            <a:r>
              <a:rPr lang="en-GB" sz="1200" dirty="0">
                <a:solidFill>
                  <a:schemeClr val="tx1"/>
                </a:solidFill>
                <a:latin typeface="Calibri"/>
                <a:cs typeface="Calibri"/>
              </a:rPr>
              <a:t>Critical thinking and problem-solving: Working out what they think has happened and how. </a:t>
            </a:r>
            <a:endParaRPr lang="en-GB" sz="1200" dirty="0">
              <a:solidFill>
                <a:schemeClr val="tx1"/>
              </a:solidFill>
              <a:latin typeface="Calibri"/>
              <a:ea typeface="Calibri"/>
              <a:cs typeface="Calibri"/>
            </a:endParaRPr>
          </a:p>
          <a:p>
            <a:r>
              <a:rPr lang="en-GB" sz="1200" dirty="0">
                <a:solidFill>
                  <a:schemeClr val="tx1"/>
                </a:solidFill>
                <a:highlight>
                  <a:srgbClr val="FFFF00"/>
                </a:highlight>
                <a:latin typeface="Calibri"/>
                <a:cs typeface="Calibri"/>
              </a:rPr>
              <a:t>Personal effectiveness:</a:t>
            </a:r>
            <a:endParaRPr lang="en-GB" sz="1200">
              <a:solidFill>
                <a:schemeClr val="tx1"/>
              </a:solidFill>
              <a:highlight>
                <a:srgbClr val="FFFF00"/>
              </a:highlight>
              <a:latin typeface="Calibri"/>
              <a:ea typeface="Calibri"/>
              <a:cs typeface="Calibri"/>
            </a:endParaRPr>
          </a:p>
          <a:p>
            <a:r>
              <a:rPr lang="en-GB" sz="1200" dirty="0">
                <a:solidFill>
                  <a:schemeClr val="tx1"/>
                </a:solidFill>
                <a:highlight>
                  <a:srgbClr val="FFFF00"/>
                </a:highlight>
                <a:latin typeface="Calibri"/>
                <a:cs typeface="Calibri"/>
              </a:rPr>
              <a:t>Planning and organising:</a:t>
            </a:r>
            <a:endParaRPr lang="en-GB" sz="1200" dirty="0">
              <a:solidFill>
                <a:schemeClr val="tx1"/>
              </a:solidFill>
              <a:highlight>
                <a:srgbClr val="FFFF00"/>
              </a:highlight>
              <a:latin typeface="Calibri"/>
              <a:ea typeface="Calibri"/>
              <a:cs typeface="Calibri"/>
            </a:endParaRPr>
          </a:p>
          <a:p>
            <a:endParaRPr lang="en-GB" sz="1100">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Autofit/>
          </a:bodyPr>
          <a:lstStyle/>
          <a:p>
            <a:r>
              <a:rPr lang="en-US" dirty="0">
                <a:solidFill>
                  <a:srgbClr val="1F1F1F"/>
                </a:solidFill>
                <a:latin typeface="Arial"/>
                <a:ea typeface="Arial"/>
                <a:cs typeface="Arial"/>
              </a:rPr>
              <a:t>Creates authentic contexts for learning: Links with Humanities and local history. Relevant to local area.</a:t>
            </a:r>
          </a:p>
          <a:p>
            <a:r>
              <a:rPr lang="en-US" dirty="0">
                <a:solidFill>
                  <a:srgbClr val="1F1F1F"/>
                </a:solidFill>
                <a:latin typeface="Arial"/>
                <a:cs typeface="Arial"/>
              </a:rPr>
              <a:t>Ranges within and across Areas: Links to Humanities work in Year 7.</a:t>
            </a:r>
            <a:endParaRPr lang="en-US" dirty="0"/>
          </a:p>
          <a:p>
            <a:r>
              <a:rPr lang="en-US" dirty="0">
                <a:solidFill>
                  <a:srgbClr val="1F1F1F"/>
                </a:solidFill>
                <a:latin typeface="Arial"/>
                <a:cs typeface="Arial"/>
              </a:rPr>
              <a:t>Encourages collaboration: Opportunities for group/pair work and discussion within the topic.</a:t>
            </a:r>
            <a:endParaRPr lang="en-US" dirty="0"/>
          </a:p>
          <a:p>
            <a:endParaRPr lang="en-US" dirty="0">
              <a:solidFill>
                <a:srgbClr val="1F1F1F"/>
              </a:solidFill>
              <a:latin typeface="Arial"/>
              <a:cs typeface="Arial"/>
            </a:endParaRPr>
          </a:p>
          <a:p>
            <a:endParaRPr lang="en-US" dirty="0">
              <a:solidFill>
                <a:srgbClr val="1F1F1F"/>
              </a:solidFill>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330961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endParaRPr lang="en-US" sz="8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endParaRPr lang="en-US" sz="8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800" dirty="0">
                <a:latin typeface="MASSILIA VF"/>
              </a:rPr>
              <a:t>KS2 Welsh: greetings, using 1st and 3rd person. Links between Humanities and Welsh. Local history links with the Lizzie May.</a:t>
            </a:r>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MASSILIA VF"/>
              </a:rPr>
              <a:t>I link language, and culture with my own identity.</a:t>
            </a:r>
          </a:p>
          <a:p>
            <a:r>
              <a:rPr lang="en-US" dirty="0">
                <a:latin typeface="MASSILIA VF"/>
              </a:rPr>
              <a:t>I can ask and answer questions and exchange ideas and information.</a:t>
            </a:r>
            <a:endParaRPr lang="en-US"/>
          </a:p>
          <a:p>
            <a:r>
              <a:rPr lang="en-US" dirty="0">
                <a:latin typeface="MASSILIA VF"/>
              </a:rPr>
              <a:t>I am beginning to ask and answer questions to clarify my understanding.</a:t>
            </a:r>
          </a:p>
          <a:p>
            <a:r>
              <a:rPr lang="en-US" dirty="0">
                <a:latin typeface="MASSILIA VF"/>
              </a:rPr>
              <a:t>I can use my imagination to create my own literature.</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MASSILIA VF"/>
              </a:rPr>
              <a:t>I can receive information in one language and use it in another.</a:t>
            </a:r>
            <a:endParaRPr lang="en-US" sz="900" dirty="0"/>
          </a:p>
          <a:p>
            <a:r>
              <a:rPr lang="en-US" dirty="0">
                <a:latin typeface="MASSILIA VF"/>
              </a:rPr>
              <a:t>I can develop my vocabulary and pronunciation through listening and reading.</a:t>
            </a:r>
          </a:p>
          <a:p>
            <a:r>
              <a:rPr lang="en-US" dirty="0">
                <a:latin typeface="MASSILIA VF"/>
              </a:rPr>
              <a:t>I can use new words and phrases in a variety of contexts.</a:t>
            </a:r>
            <a:endParaRPr lang="en-US" dirty="0"/>
          </a:p>
          <a:p>
            <a:r>
              <a:rPr lang="en-US" dirty="0">
                <a:latin typeface="MASSILIA VF"/>
              </a:rPr>
              <a:t>I can interact with others, talking and writing about my thoughts, feelings and opinions showing empathy and respect.</a:t>
            </a:r>
            <a:endParaRPr lang="en-US" dirty="0"/>
          </a:p>
          <a:p>
            <a:r>
              <a:rPr lang="en-US" dirty="0">
                <a:latin typeface="MASSILIA VF"/>
              </a:rPr>
              <a:t>I can adapt and manipulate language and make appropriate choices about vocabulary.</a:t>
            </a:r>
          </a:p>
          <a:p>
            <a:r>
              <a:rPr lang="en-US" dirty="0">
                <a:latin typeface="MASSILIA VF"/>
              </a:rPr>
              <a:t>I can compare different things that I read.</a:t>
            </a:r>
          </a:p>
          <a:p>
            <a:r>
              <a:rPr lang="en-US" dirty="0">
                <a:latin typeface="MASSILIA VF"/>
              </a:rPr>
              <a:t>I can respond to others' point of view.</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dirty="0">
                <a:latin typeface="MASSILIA VF"/>
              </a:rPr>
              <a:t>I can make informed choices about vocabulary, in order to express myself.</a:t>
            </a:r>
            <a:endParaRPr lang="en-US"/>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rPr>
              <a:t>Basic greetings. Bore da/</a:t>
            </a:r>
            <a:r>
              <a:rPr lang="en-US" sz="900" dirty="0" err="1">
                <a:latin typeface="MASSILIA VF"/>
              </a:rPr>
              <a:t>Prynhawn</a:t>
            </a:r>
            <a:r>
              <a:rPr lang="en-US" sz="900" dirty="0">
                <a:latin typeface="MASSILIA VF"/>
              </a:rPr>
              <a:t> da, … </a:t>
            </a:r>
            <a:r>
              <a:rPr lang="en-US" sz="900" dirty="0" err="1">
                <a:latin typeface="MASSILIA VF"/>
              </a:rPr>
              <a:t>ydw</a:t>
            </a:r>
            <a:r>
              <a:rPr lang="en-US" sz="900" dirty="0">
                <a:latin typeface="MASSILIA VF"/>
              </a:rPr>
              <a:t> </a:t>
            </a:r>
            <a:r>
              <a:rPr lang="en-US" sz="900" dirty="0" err="1">
                <a:latin typeface="MASSILIA VF"/>
              </a:rPr>
              <a:t>i</a:t>
            </a:r>
            <a:r>
              <a:rPr lang="en-US" sz="900" dirty="0">
                <a:latin typeface="MASSILIA VF"/>
              </a:rPr>
              <a:t>.</a:t>
            </a:r>
            <a:endParaRPr lang="en-US" dirty="0"/>
          </a:p>
          <a:p>
            <a:r>
              <a:rPr lang="en-US" sz="900" dirty="0">
                <a:latin typeface="MASSILIA VF"/>
              </a:rPr>
              <a:t>1st person: Dw </a:t>
            </a:r>
            <a:r>
              <a:rPr lang="en-US" sz="900" dirty="0" err="1">
                <a:latin typeface="MASSILIA VF"/>
              </a:rPr>
              <a:t>i'n</a:t>
            </a:r>
          </a:p>
          <a:p>
            <a:r>
              <a:rPr lang="en-US" sz="900" dirty="0">
                <a:latin typeface="MASSILIA VF"/>
              </a:rPr>
              <a:t>3rd person: Mae o/hi</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In this learning journey learners will:</a:t>
            </a:r>
            <a:endParaRPr lang="en-US" sz="900" dirty="0"/>
          </a:p>
          <a:p>
            <a:r>
              <a:rPr lang="en-US" sz="900" dirty="0">
                <a:latin typeface="MASSILIA VF"/>
              </a:rPr>
              <a:t>Learn how to greet others and introduce themselves.</a:t>
            </a:r>
          </a:p>
          <a:p>
            <a:r>
              <a:rPr lang="en-US" sz="900" dirty="0">
                <a:latin typeface="MASSILIA VF"/>
              </a:rPr>
              <a:t>Use the present and future tense to give information.</a:t>
            </a:r>
            <a:endParaRPr lang="en-US" sz="900" dirty="0"/>
          </a:p>
          <a:p>
            <a:r>
              <a:rPr lang="en-US" sz="900" dirty="0">
                <a:latin typeface="MASSILIA VF"/>
              </a:rPr>
              <a:t>Quote other people.</a:t>
            </a: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solidFill>
                  <a:srgbClr val="000000"/>
                </a:solidFill>
                <a:latin typeface="Corbel"/>
              </a:rPr>
              <a:t>Greetings.</a:t>
            </a:r>
            <a:endParaRPr lang="en-US" dirty="0"/>
          </a:p>
          <a:p>
            <a:r>
              <a:rPr lang="en-US" sz="1100" dirty="0">
                <a:solidFill>
                  <a:srgbClr val="000000"/>
                </a:solidFill>
                <a:latin typeface="Corbel"/>
              </a:rPr>
              <a:t>1st/3rd person present tense</a:t>
            </a:r>
          </a:p>
          <a:p>
            <a:r>
              <a:rPr lang="en-US" sz="1100" dirty="0">
                <a:solidFill>
                  <a:srgbClr val="000000"/>
                </a:solidFill>
                <a:latin typeface="Corbel"/>
              </a:rPr>
              <a:t>Future tense</a:t>
            </a:r>
          </a:p>
          <a:p>
            <a:r>
              <a:rPr lang="en-US" sz="1100" dirty="0">
                <a:solidFill>
                  <a:srgbClr val="000000"/>
                </a:solidFill>
                <a:latin typeface="Corbel"/>
              </a:rPr>
              <a:t>Quoting others</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100" dirty="0">
                <a:solidFill>
                  <a:srgbClr val="000000"/>
                </a:solidFill>
                <a:latin typeface="Corbel"/>
              </a:rPr>
              <a:t>Local links with history. Lizzie May built in Connah's Quay. Links with Humanities.</a:t>
            </a:r>
            <a:endParaRPr lang="en-US" dirty="0"/>
          </a:p>
        </p:txBody>
      </p:sp>
    </p:spTree>
    <p:extLst>
      <p:ext uri="{BB962C8B-B14F-4D97-AF65-F5344CB8AC3E}">
        <p14:creationId xmlns:p14="http://schemas.microsoft.com/office/powerpoint/2010/main" val="831848529"/>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166</cp:revision>
  <dcterms:created xsi:type="dcterms:W3CDTF">2024-02-26T09:08:58Z</dcterms:created>
  <dcterms:modified xsi:type="dcterms:W3CDTF">2024-07-10T14:48:06Z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