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9"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9F7561-8818-90FD-641D-3C225F10C188}" v="229" dt="2024-07-01T08:38:20.923"/>
    <p1510:client id="{D6C8E6CC-B710-3958-29B3-B7F98EC4B976}" v="162" dt="2024-07-01T07:25:59.8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rown" userId="S::victoria.brown@connahsquayhs.org.uk::8ff28a65-9a32-4a84-aeb5-cc49a2406858" providerId="AD" clId="Web-{939F7561-8818-90FD-641D-3C225F10C188}"/>
    <pc:docChg chg="addSld delSld modSld">
      <pc:chgData name="Victoria Brown" userId="S::victoria.brown@connahsquayhs.org.uk::8ff28a65-9a32-4a84-aeb5-cc49a2406858" providerId="AD" clId="Web-{939F7561-8818-90FD-641D-3C225F10C188}" dt="2024-07-01T08:38:20.923" v="221" actId="20577"/>
      <pc:docMkLst>
        <pc:docMk/>
      </pc:docMkLst>
      <pc:sldChg chg="modSp">
        <pc:chgData name="Victoria Brown" userId="S::victoria.brown@connahsquayhs.org.uk::8ff28a65-9a32-4a84-aeb5-cc49a2406858" providerId="AD" clId="Web-{939F7561-8818-90FD-641D-3C225F10C188}" dt="2024-07-01T07:49:56.166" v="13" actId="20577"/>
        <pc:sldMkLst>
          <pc:docMk/>
          <pc:sldMk cId="1981651252" sldId="278"/>
        </pc:sldMkLst>
        <pc:spChg chg="mod">
          <ac:chgData name="Victoria Brown" userId="S::victoria.brown@connahsquayhs.org.uk::8ff28a65-9a32-4a84-aeb5-cc49a2406858" providerId="AD" clId="Web-{939F7561-8818-90FD-641D-3C225F10C188}" dt="2024-07-01T07:49:56.166" v="13" actId="20577"/>
          <ac:spMkLst>
            <pc:docMk/>
            <pc:sldMk cId="1981651252" sldId="278"/>
            <ac:spMk id="7" creationId="{2E5624FB-155B-4395-46B6-A4D8F5D58C9A}"/>
          </ac:spMkLst>
        </pc:spChg>
      </pc:sldChg>
      <pc:sldChg chg="modSp">
        <pc:chgData name="Victoria Brown" userId="S::victoria.brown@connahsquayhs.org.uk::8ff28a65-9a32-4a84-aeb5-cc49a2406858" providerId="AD" clId="Web-{939F7561-8818-90FD-641D-3C225F10C188}" dt="2024-07-01T08:33:52.448" v="153" actId="20577"/>
        <pc:sldMkLst>
          <pc:docMk/>
          <pc:sldMk cId="2744657230" sldId="279"/>
        </pc:sldMkLst>
        <pc:spChg chg="mod">
          <ac:chgData name="Victoria Brown" userId="S::victoria.brown@connahsquayhs.org.uk::8ff28a65-9a32-4a84-aeb5-cc49a2406858" providerId="AD" clId="Web-{939F7561-8818-90FD-641D-3C225F10C188}" dt="2024-07-01T08:33:52.448" v="153" actId="20577"/>
          <ac:spMkLst>
            <pc:docMk/>
            <pc:sldMk cId="2744657230" sldId="279"/>
            <ac:spMk id="6" creationId="{BBFAC2B0-088A-A742-E984-08816EB2A534}"/>
          </ac:spMkLst>
        </pc:spChg>
      </pc:sldChg>
      <pc:sldChg chg="del">
        <pc:chgData name="Victoria Brown" userId="S::victoria.brown@connahsquayhs.org.uk::8ff28a65-9a32-4a84-aeb5-cc49a2406858" providerId="AD" clId="Web-{939F7561-8818-90FD-641D-3C225F10C188}" dt="2024-07-01T08:20:46.070" v="87"/>
        <pc:sldMkLst>
          <pc:docMk/>
          <pc:sldMk cId="3785915959" sldId="282"/>
        </pc:sldMkLst>
      </pc:sldChg>
      <pc:sldChg chg="modSp">
        <pc:chgData name="Victoria Brown" userId="S::victoria.brown@connahsquayhs.org.uk::8ff28a65-9a32-4a84-aeb5-cc49a2406858" providerId="AD" clId="Web-{939F7561-8818-90FD-641D-3C225F10C188}" dt="2024-07-01T08:38:20.923" v="221" actId="20577"/>
        <pc:sldMkLst>
          <pc:docMk/>
          <pc:sldMk cId="632769890" sldId="284"/>
        </pc:sldMkLst>
        <pc:spChg chg="mod">
          <ac:chgData name="Victoria Brown" userId="S::victoria.brown@connahsquayhs.org.uk::8ff28a65-9a32-4a84-aeb5-cc49a2406858" providerId="AD" clId="Web-{939F7561-8818-90FD-641D-3C225F10C188}" dt="2024-07-01T07:54:14.535" v="35" actId="20577"/>
          <ac:spMkLst>
            <pc:docMk/>
            <pc:sldMk cId="632769890" sldId="284"/>
            <ac:spMk id="4" creationId="{235860F6-C416-1E2E-120E-314D539F4A7E}"/>
          </ac:spMkLst>
        </pc:spChg>
        <pc:spChg chg="mod">
          <ac:chgData name="Victoria Brown" userId="S::victoria.brown@connahsquayhs.org.uk::8ff28a65-9a32-4a84-aeb5-cc49a2406858" providerId="AD" clId="Web-{939F7561-8818-90FD-641D-3C225F10C188}" dt="2024-07-01T08:35:14.621" v="162" actId="20577"/>
          <ac:spMkLst>
            <pc:docMk/>
            <pc:sldMk cId="632769890" sldId="284"/>
            <ac:spMk id="9" creationId="{E5C5155A-67AA-9F8F-5734-B567AC294D97}"/>
          </ac:spMkLst>
        </pc:spChg>
        <pc:spChg chg="mod">
          <ac:chgData name="Victoria Brown" userId="S::victoria.brown@connahsquayhs.org.uk::8ff28a65-9a32-4a84-aeb5-cc49a2406858" providerId="AD" clId="Web-{939F7561-8818-90FD-641D-3C225F10C188}" dt="2024-07-01T07:56:32.994" v="85" actId="20577"/>
          <ac:spMkLst>
            <pc:docMk/>
            <pc:sldMk cId="632769890" sldId="284"/>
            <ac:spMk id="10" creationId="{59B49D29-3501-5F1D-BF03-49B083B72B1A}"/>
          </ac:spMkLst>
        </pc:spChg>
        <pc:spChg chg="mod">
          <ac:chgData name="Victoria Brown" userId="S::victoria.brown@connahsquayhs.org.uk::8ff28a65-9a32-4a84-aeb5-cc49a2406858" providerId="AD" clId="Web-{939F7561-8818-90FD-641D-3C225F10C188}" dt="2024-07-01T08:38:20.923" v="221" actId="20577"/>
          <ac:spMkLst>
            <pc:docMk/>
            <pc:sldMk cId="632769890" sldId="284"/>
            <ac:spMk id="11" creationId="{73CA8E55-50A9-4198-412B-A239F349004B}"/>
          </ac:spMkLst>
        </pc:spChg>
      </pc:sldChg>
      <pc:sldChg chg="addSp delSp modSp add">
        <pc:chgData name="Victoria Brown" userId="S::victoria.brown@connahsquayhs.org.uk::8ff28a65-9a32-4a84-aeb5-cc49a2406858" providerId="AD" clId="Web-{939F7561-8818-90FD-641D-3C225F10C188}" dt="2024-07-01T08:32:56.009" v="146" actId="20577"/>
        <pc:sldMkLst>
          <pc:docMk/>
          <pc:sldMk cId="3395438248" sldId="289"/>
        </pc:sldMkLst>
        <pc:spChg chg="mod">
          <ac:chgData name="Victoria Brown" userId="S::victoria.brown@connahsquayhs.org.uk::8ff28a65-9a32-4a84-aeb5-cc49a2406858" providerId="AD" clId="Web-{939F7561-8818-90FD-641D-3C225F10C188}" dt="2024-07-01T08:32:56.009" v="146" actId="20577"/>
          <ac:spMkLst>
            <pc:docMk/>
            <pc:sldMk cId="3395438248" sldId="289"/>
            <ac:spMk id="2" creationId="{FF1F1BCE-76F1-3B00-C414-643188F0671E}"/>
          </ac:spMkLst>
        </pc:spChg>
        <pc:spChg chg="mod">
          <ac:chgData name="Victoria Brown" userId="S::victoria.brown@connahsquayhs.org.uk::8ff28a65-9a32-4a84-aeb5-cc49a2406858" providerId="AD" clId="Web-{939F7561-8818-90FD-641D-3C225F10C188}" dt="2024-07-01T08:32:51.587" v="145" actId="20577"/>
          <ac:spMkLst>
            <pc:docMk/>
            <pc:sldMk cId="3395438248" sldId="289"/>
            <ac:spMk id="4" creationId="{F5F439B9-3B25-1165-7EFF-B0C4845E1093}"/>
          </ac:spMkLst>
        </pc:spChg>
        <pc:spChg chg="mod">
          <ac:chgData name="Victoria Brown" userId="S::victoria.brown@connahsquayhs.org.uk::8ff28a65-9a32-4a84-aeb5-cc49a2406858" providerId="AD" clId="Web-{939F7561-8818-90FD-641D-3C225F10C188}" dt="2024-07-01T08:32:45.743" v="143" actId="20577"/>
          <ac:spMkLst>
            <pc:docMk/>
            <pc:sldMk cId="3395438248" sldId="289"/>
            <ac:spMk id="6" creationId="{D4E2F972-71C4-0D1E-4E4D-CE4124B29869}"/>
          </ac:spMkLst>
        </pc:spChg>
        <pc:graphicFrameChg chg="add del mod modGraphic">
          <ac:chgData name="Victoria Brown" userId="S::victoria.brown@connahsquayhs.org.uk::8ff28a65-9a32-4a84-aeb5-cc49a2406858" providerId="AD" clId="Web-{939F7561-8818-90FD-641D-3C225F10C188}" dt="2024-07-01T08:28:42.284" v="115"/>
          <ac:graphicFrameMkLst>
            <pc:docMk/>
            <pc:sldMk cId="3395438248" sldId="289"/>
            <ac:graphicFrameMk id="10" creationId="{326A93A9-D421-BE93-FC81-8E5BFE1D1F37}"/>
          </ac:graphicFrameMkLst>
        </pc:graphicFrameChg>
      </pc:sldChg>
    </pc:docChg>
  </pc:docChgLst>
  <pc:docChgLst>
    <pc:chgData name="Victoria Brown" userId="S::victoria.brown@connahsquayhs.org.uk::8ff28a65-9a32-4a84-aeb5-cc49a2406858" providerId="AD" clId="Web-{6A84FAED-FF20-3916-73C7-8E1869258BA4}"/>
    <pc:docChg chg="modSld">
      <pc:chgData name="Victoria Brown" userId="S::victoria.brown@connahsquayhs.org.uk::8ff28a65-9a32-4a84-aeb5-cc49a2406858" providerId="AD" clId="Web-{6A84FAED-FF20-3916-73C7-8E1869258BA4}" dt="2024-06-28T14:30:14.458" v="20" actId="20577"/>
      <pc:docMkLst>
        <pc:docMk/>
      </pc:docMkLst>
      <pc:sldChg chg="modSp">
        <pc:chgData name="Victoria Brown" userId="S::victoria.brown@connahsquayhs.org.uk::8ff28a65-9a32-4a84-aeb5-cc49a2406858" providerId="AD" clId="Web-{6A84FAED-FF20-3916-73C7-8E1869258BA4}" dt="2024-06-28T14:30:14.458" v="20" actId="20577"/>
        <pc:sldMkLst>
          <pc:docMk/>
          <pc:sldMk cId="1981651252" sldId="278"/>
        </pc:sldMkLst>
        <pc:spChg chg="mod">
          <ac:chgData name="Victoria Brown" userId="S::victoria.brown@connahsquayhs.org.uk::8ff28a65-9a32-4a84-aeb5-cc49a2406858" providerId="AD" clId="Web-{6A84FAED-FF20-3916-73C7-8E1869258BA4}" dt="2024-06-28T14:30:14.458" v="20" actId="20577"/>
          <ac:spMkLst>
            <pc:docMk/>
            <pc:sldMk cId="1981651252" sldId="278"/>
            <ac:spMk id="4" creationId="{DF4B6647-26ED-AE4F-C7C6-F118FCC94D72}"/>
          </ac:spMkLst>
        </pc:spChg>
      </pc:sldChg>
    </pc:docChg>
  </pc:docChgLst>
  <pc:docChgLst>
    <pc:chgData name="Carwyn Moller" userId="S::carwyn.moller@connahsquayhs.org.uk::6f00aff6-d581-4e2e-9048-f9f04f469276" providerId="AD" clId="Web-{D6C8E6CC-B710-3958-29B3-B7F98EC4B976}"/>
    <pc:docChg chg="modSld">
      <pc:chgData name="Carwyn Moller" userId="S::carwyn.moller@connahsquayhs.org.uk::6f00aff6-d581-4e2e-9048-f9f04f469276" providerId="AD" clId="Web-{D6C8E6CC-B710-3958-29B3-B7F98EC4B976}" dt="2024-07-01T07:25:59.091" v="178" actId="20577"/>
      <pc:docMkLst>
        <pc:docMk/>
      </pc:docMkLst>
      <pc:sldChg chg="modSp">
        <pc:chgData name="Carwyn Moller" userId="S::carwyn.moller@connahsquayhs.org.uk::6f00aff6-d581-4e2e-9048-f9f04f469276" providerId="AD" clId="Web-{D6C8E6CC-B710-3958-29B3-B7F98EC4B976}" dt="2024-07-01T07:25:59.091" v="178" actId="20577"/>
        <pc:sldMkLst>
          <pc:docMk/>
          <pc:sldMk cId="632769890" sldId="284"/>
        </pc:sldMkLst>
        <pc:spChg chg="mod">
          <ac:chgData name="Carwyn Moller" userId="S::carwyn.moller@connahsquayhs.org.uk::6f00aff6-d581-4e2e-9048-f9f04f469276" providerId="AD" clId="Web-{D6C8E6CC-B710-3958-29B3-B7F98EC4B976}" dt="2024-07-01T07:25:59.091" v="178" actId="20577"/>
          <ac:spMkLst>
            <pc:docMk/>
            <pc:sldMk cId="632769890" sldId="284"/>
            <ac:spMk id="4" creationId="{235860F6-C416-1E2E-120E-314D539F4A7E}"/>
          </ac:spMkLst>
        </pc:spChg>
        <pc:spChg chg="mod">
          <ac:chgData name="Carwyn Moller" userId="S::carwyn.moller@connahsquayhs.org.uk::6f00aff6-d581-4e2e-9048-f9f04f469276" providerId="AD" clId="Web-{D6C8E6CC-B710-3958-29B3-B7F98EC4B976}" dt="2024-07-01T07:21:52.211" v="166" actId="14100"/>
          <ac:spMkLst>
            <pc:docMk/>
            <pc:sldMk cId="632769890" sldId="284"/>
            <ac:spMk id="9" creationId="{E5C5155A-67AA-9F8F-5734-B567AC294D97}"/>
          </ac:spMkLst>
        </pc:spChg>
      </pc:sldChg>
    </pc:docChg>
  </pc:docChgLst>
  <pc:docChgLst>
    <pc:chgData name="Carwyn Moller" userId="S::carwyn.moller@connahsquayhs.org.uk::6f00aff6-d581-4e2e-9048-f9f04f469276" providerId="AD" clId="Web-{45911D8A-FCBA-A0F9-39DF-C4E14A7AB0C2}"/>
    <pc:docChg chg="modSld">
      <pc:chgData name="Carwyn Moller" userId="S::carwyn.moller@connahsquayhs.org.uk::6f00aff6-d581-4e2e-9048-f9f04f469276" providerId="AD" clId="Web-{45911D8A-FCBA-A0F9-39DF-C4E14A7AB0C2}" dt="2024-06-24T15:42:58.405" v="117" actId="20577"/>
      <pc:docMkLst>
        <pc:docMk/>
      </pc:docMkLst>
      <pc:sldChg chg="modSp">
        <pc:chgData name="Carwyn Moller" userId="S::carwyn.moller@connahsquayhs.org.uk::6f00aff6-d581-4e2e-9048-f9f04f469276" providerId="AD" clId="Web-{45911D8A-FCBA-A0F9-39DF-C4E14A7AB0C2}" dt="2024-06-24T15:38:33.144" v="85" actId="20577"/>
        <pc:sldMkLst>
          <pc:docMk/>
          <pc:sldMk cId="1981651252" sldId="278"/>
        </pc:sldMkLst>
        <pc:spChg chg="mod">
          <ac:chgData name="Carwyn Moller" userId="S::carwyn.moller@connahsquayhs.org.uk::6f00aff6-d581-4e2e-9048-f9f04f469276" providerId="AD" clId="Web-{45911D8A-FCBA-A0F9-39DF-C4E14A7AB0C2}" dt="2024-06-24T15:35:48.809" v="25" actId="20577"/>
          <ac:spMkLst>
            <pc:docMk/>
            <pc:sldMk cId="1981651252" sldId="278"/>
            <ac:spMk id="2" creationId="{B77F1C2E-7359-4E67-E2F1-060331D23AB7}"/>
          </ac:spMkLst>
        </pc:spChg>
        <pc:spChg chg="mod">
          <ac:chgData name="Carwyn Moller" userId="S::carwyn.moller@connahsquayhs.org.uk::6f00aff6-d581-4e2e-9048-f9f04f469276" providerId="AD" clId="Web-{45911D8A-FCBA-A0F9-39DF-C4E14A7AB0C2}" dt="2024-06-24T15:36:27.264" v="30" actId="20577"/>
          <ac:spMkLst>
            <pc:docMk/>
            <pc:sldMk cId="1981651252" sldId="278"/>
            <ac:spMk id="4" creationId="{DF4B6647-26ED-AE4F-C7C6-F118FCC94D72}"/>
          </ac:spMkLst>
        </pc:spChg>
        <pc:spChg chg="mod">
          <ac:chgData name="Carwyn Moller" userId="S::carwyn.moller@connahsquayhs.org.uk::6f00aff6-d581-4e2e-9048-f9f04f469276" providerId="AD" clId="Web-{45911D8A-FCBA-A0F9-39DF-C4E14A7AB0C2}" dt="2024-06-24T15:36:13.341" v="28" actId="20577"/>
          <ac:spMkLst>
            <pc:docMk/>
            <pc:sldMk cId="1981651252" sldId="278"/>
            <ac:spMk id="7" creationId="{2E5624FB-155B-4395-46B6-A4D8F5D58C9A}"/>
          </ac:spMkLst>
        </pc:spChg>
        <pc:spChg chg="mod">
          <ac:chgData name="Carwyn Moller" userId="S::carwyn.moller@connahsquayhs.org.uk::6f00aff6-d581-4e2e-9048-f9f04f469276" providerId="AD" clId="Web-{45911D8A-FCBA-A0F9-39DF-C4E14A7AB0C2}" dt="2024-06-24T15:38:33.144" v="85" actId="20577"/>
          <ac:spMkLst>
            <pc:docMk/>
            <pc:sldMk cId="1981651252" sldId="278"/>
            <ac:spMk id="8" creationId="{D9F63377-DD1C-4BBD-5D28-6BF14622536D}"/>
          </ac:spMkLst>
        </pc:spChg>
      </pc:sldChg>
      <pc:sldChg chg="modSp">
        <pc:chgData name="Carwyn Moller" userId="S::carwyn.moller@connahsquayhs.org.uk::6f00aff6-d581-4e2e-9048-f9f04f469276" providerId="AD" clId="Web-{45911D8A-FCBA-A0F9-39DF-C4E14A7AB0C2}" dt="2024-06-24T15:41:45.136" v="95" actId="20577"/>
        <pc:sldMkLst>
          <pc:docMk/>
          <pc:sldMk cId="2744657230" sldId="279"/>
        </pc:sldMkLst>
        <pc:spChg chg="mod">
          <ac:chgData name="Carwyn Moller" userId="S::carwyn.moller@connahsquayhs.org.uk::6f00aff6-d581-4e2e-9048-f9f04f469276" providerId="AD" clId="Web-{45911D8A-FCBA-A0F9-39DF-C4E14A7AB0C2}" dt="2024-06-24T15:39:18.458" v="87" actId="20577"/>
          <ac:spMkLst>
            <pc:docMk/>
            <pc:sldMk cId="2744657230" sldId="279"/>
            <ac:spMk id="2" creationId="{C65EE8F8-148F-B99E-40FA-43CE497387F7}"/>
          </ac:spMkLst>
        </pc:spChg>
        <pc:spChg chg="mod">
          <ac:chgData name="Carwyn Moller" userId="S::carwyn.moller@connahsquayhs.org.uk::6f00aff6-d581-4e2e-9048-f9f04f469276" providerId="AD" clId="Web-{45911D8A-FCBA-A0F9-39DF-C4E14A7AB0C2}" dt="2024-06-24T15:39:30.021" v="89" actId="20577"/>
          <ac:spMkLst>
            <pc:docMk/>
            <pc:sldMk cId="2744657230" sldId="279"/>
            <ac:spMk id="4" creationId="{74C831F6-864D-BABA-AF92-E2DAAB3A976C}"/>
          </ac:spMkLst>
        </pc:spChg>
        <pc:spChg chg="mod">
          <ac:chgData name="Carwyn Moller" userId="S::carwyn.moller@connahsquayhs.org.uk::6f00aff6-d581-4e2e-9048-f9f04f469276" providerId="AD" clId="Web-{45911D8A-FCBA-A0F9-39DF-C4E14A7AB0C2}" dt="2024-06-24T15:41:09.681" v="91" actId="20577"/>
          <ac:spMkLst>
            <pc:docMk/>
            <pc:sldMk cId="2744657230" sldId="279"/>
            <ac:spMk id="6" creationId="{BBFAC2B0-088A-A742-E984-08816EB2A534}"/>
          </ac:spMkLst>
        </pc:spChg>
        <pc:spChg chg="mod">
          <ac:chgData name="Carwyn Moller" userId="S::carwyn.moller@connahsquayhs.org.uk::6f00aff6-d581-4e2e-9048-f9f04f469276" providerId="AD" clId="Web-{45911D8A-FCBA-A0F9-39DF-C4E14A7AB0C2}" dt="2024-06-24T15:41:12.088" v="93" actId="20577"/>
          <ac:spMkLst>
            <pc:docMk/>
            <pc:sldMk cId="2744657230" sldId="279"/>
            <ac:spMk id="9" creationId="{FAC0EE1F-6170-8836-2429-E17EDAC6A750}"/>
          </ac:spMkLst>
        </pc:spChg>
        <pc:spChg chg="mod">
          <ac:chgData name="Carwyn Moller" userId="S::carwyn.moller@connahsquayhs.org.uk::6f00aff6-d581-4e2e-9048-f9f04f469276" providerId="AD" clId="Web-{45911D8A-FCBA-A0F9-39DF-C4E14A7AB0C2}" dt="2024-06-24T15:41:45.136" v="95" actId="20577"/>
          <ac:spMkLst>
            <pc:docMk/>
            <pc:sldMk cId="2744657230" sldId="279"/>
            <ac:spMk id="11" creationId="{BE434E36-C7AA-5216-328F-AB4594226D84}"/>
          </ac:spMkLst>
        </pc:spChg>
      </pc:sldChg>
      <pc:sldChg chg="modSp">
        <pc:chgData name="Carwyn Moller" userId="S::carwyn.moller@connahsquayhs.org.uk::6f00aff6-d581-4e2e-9048-f9f04f469276" providerId="AD" clId="Web-{45911D8A-FCBA-A0F9-39DF-C4E14A7AB0C2}" dt="2024-06-24T15:35:02.792" v="7" actId="20577"/>
        <pc:sldMkLst>
          <pc:docMk/>
          <pc:sldMk cId="2458432041" sldId="280"/>
        </pc:sldMkLst>
        <pc:spChg chg="mod">
          <ac:chgData name="Carwyn Moller" userId="S::carwyn.moller@connahsquayhs.org.uk::6f00aff6-d581-4e2e-9048-f9f04f469276" providerId="AD" clId="Web-{45911D8A-FCBA-A0F9-39DF-C4E14A7AB0C2}" dt="2024-06-24T15:34:58.307" v="4" actId="20577"/>
          <ac:spMkLst>
            <pc:docMk/>
            <pc:sldMk cId="2458432041" sldId="280"/>
            <ac:spMk id="2" creationId="{92C753A5-51E1-7A44-E9A0-95DE87F723AA}"/>
          </ac:spMkLst>
        </pc:spChg>
        <pc:spChg chg="mod">
          <ac:chgData name="Carwyn Moller" userId="S::carwyn.moller@connahsquayhs.org.uk::6f00aff6-d581-4e2e-9048-f9f04f469276" providerId="AD" clId="Web-{45911D8A-FCBA-A0F9-39DF-C4E14A7AB0C2}" dt="2024-06-24T15:35:02.792" v="7" actId="20577"/>
          <ac:spMkLst>
            <pc:docMk/>
            <pc:sldMk cId="2458432041" sldId="280"/>
            <ac:spMk id="6" creationId="{25C07CEA-84F6-8C26-6F95-D4919D0C9E00}"/>
          </ac:spMkLst>
        </pc:spChg>
      </pc:sldChg>
      <pc:sldChg chg="modSp">
        <pc:chgData name="Carwyn Moller" userId="S::carwyn.moller@connahsquayhs.org.uk::6f00aff6-d581-4e2e-9048-f9f04f469276" providerId="AD" clId="Web-{45911D8A-FCBA-A0F9-39DF-C4E14A7AB0C2}" dt="2024-06-24T15:42:58.405" v="117" actId="20577"/>
        <pc:sldMkLst>
          <pc:docMk/>
          <pc:sldMk cId="632769890" sldId="284"/>
        </pc:sldMkLst>
        <pc:spChg chg="mod">
          <ac:chgData name="Carwyn Moller" userId="S::carwyn.moller@connahsquayhs.org.uk::6f00aff6-d581-4e2e-9048-f9f04f469276" providerId="AD" clId="Web-{45911D8A-FCBA-A0F9-39DF-C4E14A7AB0C2}" dt="2024-06-24T15:42:58.405" v="117" actId="20577"/>
          <ac:spMkLst>
            <pc:docMk/>
            <pc:sldMk cId="632769890" sldId="284"/>
            <ac:spMk id="2" creationId="{7E6C883F-1227-F311-38A5-B4E17D09B7AB}"/>
          </ac:spMkLst>
        </pc:spChg>
      </pc:sldChg>
      <pc:sldChg chg="modSp">
        <pc:chgData name="Carwyn Moller" userId="S::carwyn.moller@connahsquayhs.org.uk::6f00aff6-d581-4e2e-9048-f9f04f469276" providerId="AD" clId="Web-{45911D8A-FCBA-A0F9-39DF-C4E14A7AB0C2}" dt="2024-06-24T15:35:22.292" v="22" actId="20577"/>
        <pc:sldMkLst>
          <pc:docMk/>
          <pc:sldMk cId="2784821086" sldId="288"/>
        </pc:sldMkLst>
        <pc:spChg chg="mod">
          <ac:chgData name="Carwyn Moller" userId="S::carwyn.moller@connahsquayhs.org.uk::6f00aff6-d581-4e2e-9048-f9f04f469276" providerId="AD" clId="Web-{45911D8A-FCBA-A0F9-39DF-C4E14A7AB0C2}" dt="2024-06-24T15:35:09.573" v="8" actId="20577"/>
          <ac:spMkLst>
            <pc:docMk/>
            <pc:sldMk cId="2784821086" sldId="288"/>
            <ac:spMk id="2" creationId="{00000000-0000-0000-0000-000000000000}"/>
          </ac:spMkLst>
        </pc:spChg>
        <pc:spChg chg="mod">
          <ac:chgData name="Carwyn Moller" userId="S::carwyn.moller@connahsquayhs.org.uk::6f00aff6-d581-4e2e-9048-f9f04f469276" providerId="AD" clId="Web-{45911D8A-FCBA-A0F9-39DF-C4E14A7AB0C2}" dt="2024-06-24T15:35:22.292" v="22"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Welsh Experience of WW1</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20000"/>
          </a:bodyPr>
          <a:lstStyle/>
          <a:p>
            <a:endParaRPr lang="en-US" sz="900"/>
          </a:p>
          <a:p>
            <a:r>
              <a:rPr lang="en-US" b="1">
                <a:solidFill>
                  <a:srgbClr val="000000"/>
                </a:solidFill>
                <a:latin typeface="Segoe UI"/>
                <a:cs typeface="Segoe UI"/>
                <a:hlinkClick r:id="rId2"/>
              </a:rPr>
              <a:t>What matters statement 1: Enquiry, exploration and investigation inspire curiosity about the world, its past, present and future.</a:t>
            </a:r>
            <a:r>
              <a:rPr lang="en-US" b="1">
                <a:latin typeface="Segoe UI"/>
                <a:cs typeface="Segoe UI"/>
              </a:rPr>
              <a:t> </a:t>
            </a:r>
            <a:endParaRPr lang="en-US">
              <a:solidFill>
                <a:srgbClr val="000000"/>
              </a:solidFill>
              <a:latin typeface="Segoe UI"/>
              <a:cs typeface="Segoe UI"/>
            </a:endParaRPr>
          </a:p>
          <a:p>
            <a:r>
              <a:rPr lang="en-US">
                <a:latin typeface="Segoe UI"/>
                <a:cs typeface="Segoe UI"/>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lnSpcReduction="10000"/>
          </a:bodyPr>
          <a:lstStyle/>
          <a:p>
            <a:endParaRPr lang="en-US" sz="900"/>
          </a:p>
          <a:p>
            <a:r>
              <a:rPr lang="en-US" sz="1300" b="1">
                <a:solidFill>
                  <a:srgbClr val="000000"/>
                </a:solidFill>
                <a:latin typeface="Segoe UI"/>
                <a:cs typeface="Segoe UI"/>
                <a:hlinkClick r:id="rId2"/>
              </a:rPr>
              <a:t>What matters statement 4: Human societies are complex and diverse, and shaped by human actions and beliefs.</a:t>
            </a:r>
            <a:r>
              <a:rPr lang="en-US" sz="1300">
                <a:latin typeface="Segoe UI"/>
                <a:cs typeface="Segoe UI"/>
              </a:rPr>
              <a:t> </a:t>
            </a:r>
            <a:endParaRPr lang="en-US" sz="1300">
              <a:solidFill>
                <a:srgbClr val="000000"/>
              </a:solidFill>
              <a:latin typeface="Segoe UI"/>
              <a:cs typeface="Segoe UI"/>
            </a:endParaRPr>
          </a:p>
          <a:p>
            <a:r>
              <a:rPr lang="en-US" sz="1300">
                <a:latin typeface="Segoe UI"/>
                <a:cs typeface="Segoe UI"/>
              </a:rPr>
              <a:t>An appreciation of identity, heritage and </a:t>
            </a:r>
            <a:r>
              <a:rPr lang="en-US" sz="1300" err="1">
                <a:latin typeface="Segoe UI"/>
                <a:cs typeface="Segoe UI"/>
              </a:rPr>
              <a:t>cynefin</a:t>
            </a:r>
            <a:r>
              <a:rPr lang="en-US" sz="1300">
                <a:latin typeface="Segoe UI"/>
                <a:cs typeface="Segoe UI"/>
              </a:rPr>
              <a:t>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a:t>
            </a:r>
            <a:r>
              <a:rPr lang="en-US" sz="1300" err="1">
                <a:latin typeface="Segoe UI"/>
                <a:cs typeface="Segoe UI"/>
              </a:rPr>
              <a:t>realise</a:t>
            </a:r>
            <a:r>
              <a:rPr lang="en-US" sz="1300">
                <a:latin typeface="Segoe UI"/>
                <a:cs typeface="Segoe UI"/>
              </a:rPr>
              <a:t> that the choices we all make, individually and collectively, can have major impacts on society.</a:t>
            </a:r>
            <a:endParaRPr lang="en-US"/>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b="1">
                <a:latin typeface="Segoe UI"/>
                <a:cs typeface="Segoe UI"/>
              </a:rPr>
              <a:t>Ambitious, capable learners who: </a:t>
            </a:r>
            <a:r>
              <a:rPr lang="en-GB">
                <a:latin typeface="Segoe UI"/>
                <a:cs typeface="Segoe UI"/>
              </a:rPr>
              <a:t>set themselves high standards and seek and enjoy challenge and  are building up a body of knowledge with skills to connect and apply that knowledge in different contexts  </a:t>
            </a:r>
            <a:r>
              <a:rPr lang="en-US">
                <a:latin typeface="Segoe UI"/>
                <a:cs typeface="Segoe UI"/>
              </a:rPr>
              <a:t> </a:t>
            </a:r>
            <a:endParaRPr lang="en-US">
              <a:solidFill>
                <a:srgbClr val="000000"/>
              </a:solidFill>
              <a:latin typeface="Segoe UI"/>
              <a:cs typeface="Segoe UI"/>
            </a:endParaRPr>
          </a:p>
          <a:p>
            <a:r>
              <a:rPr lang="en-GB">
                <a:latin typeface="Segoe UI"/>
                <a:cs typeface="Segoe UI"/>
              </a:rPr>
              <a:t>   </a:t>
            </a:r>
            <a:endParaRPr lang="en-US">
              <a:solidFill>
                <a:srgbClr val="000000"/>
              </a:solidFill>
              <a:latin typeface="Segoe UI"/>
              <a:cs typeface="Segoe UI"/>
            </a:endParaRPr>
          </a:p>
          <a:p>
            <a:r>
              <a:rPr lang="en-GB" b="1">
                <a:latin typeface="Segoe UI"/>
                <a:cs typeface="Segoe UI"/>
              </a:rPr>
              <a:t>Ethical, informed citizens who</a:t>
            </a:r>
            <a:r>
              <a:rPr lang="en-GB">
                <a:latin typeface="Segoe UI"/>
                <a:cs typeface="Segoe UI"/>
              </a:rPr>
              <a:t>:  </a:t>
            </a:r>
            <a:endParaRPr lang="en-US">
              <a:solidFill>
                <a:srgbClr val="000000"/>
              </a:solidFill>
              <a:latin typeface="Segoe UI"/>
              <a:cs typeface="Segoe UI"/>
            </a:endParaRPr>
          </a:p>
          <a:p>
            <a:r>
              <a:rPr lang="en-GB">
                <a:latin typeface="Segoe UI"/>
                <a:cs typeface="Segoe UI"/>
              </a:rPr>
              <a:t>find, evaluate and use evidence in forming views and engage with contemporary issues based upon their knowledge and values and are knowledgeable about their culture, community, society and the world, now and in the past</a:t>
            </a:r>
            <a:endParaRPr lang="en-GB"/>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a:latin typeface="Segoe UI"/>
                <a:cs typeface="Segoe UI"/>
              </a:rPr>
              <a:t>Local, national and international contexts WW1 theme </a:t>
            </a:r>
            <a:endParaRPr lang="en-US">
              <a:solidFill>
                <a:srgbClr val="000000"/>
              </a:solidFill>
              <a:latin typeface="Segoe UI"/>
              <a:cs typeface="Segoe UI"/>
            </a:endParaRPr>
          </a:p>
          <a:p>
            <a:r>
              <a:rPr lang="en-US">
                <a:latin typeface="Segoe UI"/>
                <a:cs typeface="Segoe UI"/>
              </a:rPr>
              <a:t>Authentic context – Local Industry and British Empire. </a:t>
            </a:r>
            <a:endParaRPr lang="en-US">
              <a:solidFill>
                <a:srgbClr val="000000"/>
              </a:solidFill>
              <a:latin typeface="Segoe UI"/>
              <a:cs typeface="Segoe UI"/>
            </a:endParaRPr>
          </a:p>
          <a:p>
            <a:r>
              <a:rPr lang="en-US">
                <a:latin typeface="Segoe UI"/>
                <a:cs typeface="Segoe UI"/>
              </a:rPr>
              <a:t>Link to Geography mapping/continents</a:t>
            </a:r>
            <a:endParaRPr lang="en-US">
              <a:cs typeface="Segoe UI"/>
            </a:endParaRPr>
          </a:p>
          <a:p>
            <a:r>
              <a:rPr lang="en-US">
                <a:latin typeface="Segoe UI"/>
                <a:cs typeface="Segoe UI"/>
              </a:rPr>
              <a:t>Link to English through War poetry.</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r>
              <a:rPr lang="en-US" sz="1200" b="1" dirty="0">
                <a:latin typeface="Segoe UI"/>
                <a:cs typeface="Segoe UI"/>
              </a:rPr>
              <a:t>Personal effectiveness</a:t>
            </a:r>
            <a:r>
              <a:rPr lang="en-US" sz="1200" dirty="0">
                <a:latin typeface="Segoe UI"/>
                <a:cs typeface="Segoe UI"/>
              </a:rPr>
              <a:t> Encouraging teamwork and being a reliable contributor by </a:t>
            </a:r>
            <a:r>
              <a:rPr lang="en-US" sz="1200" dirty="0" err="1">
                <a:latin typeface="Segoe UI"/>
                <a:cs typeface="Segoe UI"/>
              </a:rPr>
              <a:t>organising</a:t>
            </a:r>
            <a:r>
              <a:rPr lang="en-US" sz="1200" dirty="0">
                <a:latin typeface="Segoe UI"/>
                <a:cs typeface="Segoe UI"/>
              </a:rPr>
              <a:t> and carrying out enquiries. </a:t>
            </a:r>
            <a:endParaRPr lang="en-US" sz="1200" dirty="0">
              <a:solidFill>
                <a:srgbClr val="000000"/>
              </a:solidFill>
              <a:latin typeface="Segoe UI"/>
              <a:cs typeface="Segoe UI"/>
            </a:endParaRPr>
          </a:p>
          <a:p>
            <a:r>
              <a:rPr lang="en-US" sz="1200" dirty="0">
                <a:latin typeface="Segoe UI"/>
                <a:cs typeface="Segoe UI"/>
              </a:rPr>
              <a:t>Evaluating, justifying and expressing considered responses in a variety of ways </a:t>
            </a:r>
            <a:endParaRPr lang="en-US" sz="1200" dirty="0">
              <a:solidFill>
                <a:srgbClr val="000000"/>
              </a:solidFill>
              <a:latin typeface="Segoe UI"/>
              <a:cs typeface="Segoe UI"/>
            </a:endParaRPr>
          </a:p>
          <a:p>
            <a:r>
              <a:rPr lang="en-US" sz="1200" b="1" dirty="0">
                <a:latin typeface="Segoe UI"/>
                <a:cs typeface="Segoe UI"/>
              </a:rPr>
              <a:t>Creativity and innovation</a:t>
            </a:r>
            <a:r>
              <a:rPr lang="en-US" sz="1200" dirty="0">
                <a:latin typeface="Segoe UI"/>
                <a:cs typeface="Segoe UI"/>
              </a:rPr>
              <a:t> Encouraging the presentation of information and findings in creative and innovative ways, and imagining possible futures based on the evidence. </a:t>
            </a:r>
            <a:endParaRPr lang="en-US" sz="1200" dirty="0">
              <a:solidFill>
                <a:srgbClr val="000000"/>
              </a:solidFill>
              <a:latin typeface="Segoe UI"/>
              <a:cs typeface="Segoe UI"/>
            </a:endParaRPr>
          </a:p>
          <a:p>
            <a:r>
              <a:rPr lang="en-US" sz="1200" b="1" dirty="0">
                <a:latin typeface="Segoe UI"/>
                <a:cs typeface="Segoe UI"/>
              </a:rPr>
              <a:t>Planning and </a:t>
            </a:r>
            <a:r>
              <a:rPr lang="en-US" sz="1200" b="1" dirty="0" err="1">
                <a:latin typeface="Segoe UI"/>
                <a:cs typeface="Segoe UI"/>
              </a:rPr>
              <a:t>organising</a:t>
            </a:r>
            <a:r>
              <a:rPr lang="en-US" sz="1200" dirty="0">
                <a:latin typeface="Segoe UI"/>
                <a:cs typeface="Segoe UI"/>
              </a:rPr>
              <a:t> Encouraging the planning and </a:t>
            </a:r>
            <a:r>
              <a:rPr lang="en-US" sz="1200" dirty="0" err="1">
                <a:latin typeface="Segoe UI"/>
                <a:cs typeface="Segoe UI"/>
              </a:rPr>
              <a:t>organising</a:t>
            </a:r>
            <a:r>
              <a:rPr lang="en-US" sz="1200" dirty="0">
                <a:latin typeface="Segoe UI"/>
                <a:cs typeface="Segoe UI"/>
              </a:rPr>
              <a:t> of investigations, setting aims, objectives and success criteria, gathering and </a:t>
            </a:r>
            <a:r>
              <a:rPr lang="en-US" sz="1200" dirty="0" err="1">
                <a:latin typeface="Segoe UI"/>
                <a:cs typeface="Segoe UI"/>
              </a:rPr>
              <a:t>utilising</a:t>
            </a:r>
            <a:r>
              <a:rPr lang="en-US" sz="1200" dirty="0">
                <a:latin typeface="Segoe UI"/>
                <a:cs typeface="Segoe UI"/>
              </a:rPr>
              <a:t> a range of evidence, and reflecting on methods. </a:t>
            </a:r>
            <a:endParaRPr lang="en-US" sz="1200" dirty="0">
              <a:solidFill>
                <a:srgbClr val="000000"/>
              </a:solidFill>
              <a:latin typeface="Segoe UI"/>
              <a:cs typeface="Segoe UI"/>
            </a:endParaRPr>
          </a:p>
          <a:p>
            <a:r>
              <a:rPr lang="en-US" sz="1200" b="1" dirty="0">
                <a:latin typeface="Segoe UI"/>
                <a:cs typeface="Segoe UI"/>
              </a:rPr>
              <a:t>Critical thinking and problem-solving</a:t>
            </a:r>
            <a:r>
              <a:rPr lang="en-US" sz="1200" dirty="0">
                <a:latin typeface="Segoe UI"/>
                <a:cs typeface="Segoe UI"/>
              </a:rPr>
              <a:t> Developing the ability to think analytically and understand the past and present as well as to imagine possible futures.</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r>
              <a:rPr lang="en-US" sz="1300">
                <a:latin typeface="Segoe UI"/>
                <a:cs typeface="Segoe UI"/>
              </a:rPr>
              <a:t>Promote critical thinking: learners will work collaboratively to investigate the conditions in the trenches, types of weapons used and their effectiveness on the war.</a:t>
            </a:r>
            <a:endParaRPr lang="en-US" sz="1300">
              <a:solidFill>
                <a:srgbClr val="000000"/>
              </a:solidFill>
              <a:latin typeface="Segoe UI"/>
              <a:cs typeface="Segoe UI"/>
            </a:endParaRPr>
          </a:p>
          <a:p>
            <a:r>
              <a:rPr lang="en-US" sz="1300">
                <a:latin typeface="Segoe UI"/>
                <a:cs typeface="Segoe UI"/>
              </a:rPr>
              <a:t>Use A4L to accelerate progress: learners will have the opportunity to engage with the evidence and apply what they have found working collaboratively and present their findings by applying their understanding through extended writing opportunities. </a:t>
            </a:r>
            <a:endParaRPr lang="en-US" sz="1300">
              <a:solidFill>
                <a:srgbClr val="000000"/>
              </a:solidFill>
              <a:latin typeface="Segoe UI"/>
              <a:cs typeface="Segoe UI"/>
            </a:endParaRPr>
          </a:p>
          <a:p>
            <a:r>
              <a:rPr lang="en-US" sz="1300">
                <a:latin typeface="Segoe UI"/>
                <a:cs typeface="Segoe UI"/>
              </a:rPr>
              <a:t>Make connections: learners should be able to make links between other subject areas and draw on knowledge to inform and improve their own work.  </a:t>
            </a:r>
            <a:endParaRPr lang="en-US" sz="1300">
              <a:solidFill>
                <a:srgbClr val="000000"/>
              </a:solidFill>
              <a:latin typeface="Segoe UI"/>
              <a:cs typeface="Segoe UI"/>
            </a:endParaRPr>
          </a:p>
          <a:p>
            <a:r>
              <a:rPr lang="en-US" sz="1300">
                <a:latin typeface="Segoe UI"/>
                <a:cs typeface="Segoe UI"/>
              </a:rPr>
              <a:t>Build on previous knowledge: use their knowledge of causes of WW1 and recruitment.</a:t>
            </a: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a:latin typeface="MASSILIA VF"/>
              </a:rPr>
              <a:t>They will show a greater independence in finding suitable information, making informed predictions and hypotheses, and making judgments including about reliability and utility.</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a:latin typeface="MASSILIA VF"/>
              </a:rPr>
              <a:t>Learners increasingly develop the capacity to </a:t>
            </a:r>
            <a:r>
              <a:rPr lang="en-US" err="1">
                <a:latin typeface="MASSILIA VF"/>
              </a:rPr>
              <a:t>organise</a:t>
            </a:r>
            <a:r>
              <a:rPr lang="en-US">
                <a:latin typeface="MASSILIA VF"/>
              </a:rPr>
              <a:t> and make links across propositional knowledge, to identify and develop more powerful concepts related to the area of study, and to make supported judgements in more complex contexts</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latin typeface="Corbel"/>
                <a:cs typeface="Segoe UI"/>
              </a:rPr>
              <a:t>As they move through the continuum of learning, learners have an increased understanding of the defining features of history and geography and how these can be brought together to provide different lenses through which to view issues and address questions or problems. </a:t>
            </a:r>
            <a:endParaRPr lang="en-US" sz="1200">
              <a:solidFill>
                <a:srgbClr val="000000"/>
              </a:solidFill>
              <a:latin typeface="Corbel"/>
              <a:cs typeface="Segoe UI"/>
            </a:endParaRPr>
          </a:p>
          <a:p>
            <a:r>
              <a:rPr lang="en-US" sz="1200" dirty="0">
                <a:latin typeface="Corbel"/>
                <a:cs typeface="Segoe UI"/>
              </a:rPr>
              <a:t>Looking at different types of evidence primary and secondary.</a:t>
            </a:r>
            <a:endParaRPr lang="en-US" sz="1200" dirty="0">
              <a:solidFill>
                <a:srgbClr val="000000"/>
              </a:solidFill>
              <a:latin typeface="Corbel"/>
              <a:cs typeface="Segoe UI"/>
            </a:endParaRPr>
          </a:p>
          <a:p>
            <a:r>
              <a:rPr lang="en-US" sz="1200" dirty="0">
                <a:latin typeface="Corbel"/>
                <a:cs typeface="Segoe UI"/>
              </a:rPr>
              <a:t>Looking at chronology.</a:t>
            </a:r>
            <a:endParaRPr lang="en-US" sz="1200" dirty="0">
              <a:solidFill>
                <a:srgbClr val="000000"/>
              </a:solidFill>
              <a:latin typeface="Corbel"/>
              <a:cs typeface="Segoe UI"/>
            </a:endParaRPr>
          </a:p>
          <a:p>
            <a:r>
              <a:rPr lang="en-US" sz="1200" dirty="0">
                <a:latin typeface="Corbel"/>
                <a:cs typeface="Segoe UI"/>
              </a:rPr>
              <a:t>Looking at change and continuity.</a:t>
            </a:r>
            <a:endParaRPr lang="en-US" sz="1200" dirty="0">
              <a:latin typeface="Corbe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a:latin typeface="MASSILIA VF"/>
              </a:rPr>
              <a:t>As they progress, learners will be continually refining and developing a growing sophistication of key disciplinary skills, such as extended writing relating on the new types of weapons used in WW1 and evaluate their impact.  They will also use evidence to construct and support an answer.</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a:latin typeface="MASSILIA VF"/>
              </a:rPr>
              <a:t>As learners progress, they will be able to make links within and between periods and places, identifying similarities and differences, changes and continuities, and use the understanding of concepts to identify connections between new and previous learning. For example year 8 units on 'Empire and Slave Trade', 'Industrial Revolution' and year 7 'Timeline Challenge'.  Learners will also continue to develop their extended writing and source handling skills.</a:t>
            </a:r>
            <a:endParaRPr lang="en-US">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dirty="0">
                <a:latin typeface="Corbel"/>
                <a:cs typeface="Arial"/>
              </a:rPr>
              <a:t>I have experienced a range of stimuli, and had opportunities to participate in enquiries, both collaboratively and with growing independence.</a:t>
            </a:r>
            <a:endParaRPr lang="en-US" sz="1200">
              <a:latin typeface="Corbel"/>
            </a:endParaRPr>
          </a:p>
          <a:p>
            <a:r>
              <a:rPr lang="en-US" sz="1200" dirty="0">
                <a:latin typeface="Corbel"/>
                <a:cs typeface="Calibri"/>
              </a:rPr>
              <a:t>I can collect and record information and data from given sources. I can then sort and group my findings using different criteria.</a:t>
            </a:r>
            <a:endParaRPr lang="en-US" sz="1200" dirty="0">
              <a:latin typeface="Corbel"/>
              <a:ea typeface="Calibri"/>
              <a:cs typeface="Calibri"/>
            </a:endParaRPr>
          </a:p>
          <a:p>
            <a:r>
              <a:rPr lang="en-US" sz="1200" dirty="0">
                <a:latin typeface="Corbel"/>
                <a:ea typeface="Calibri"/>
                <a:cs typeface="Calibri"/>
              </a:rPr>
              <a:t>I can present what I have discovered in a variety of ways and draw simple conclusions.</a:t>
            </a:r>
            <a:endParaRPr lang="en-US" sz="1200">
              <a:latin typeface="Corbel"/>
            </a:endParaRPr>
          </a:p>
          <a:p>
            <a:r>
              <a:rPr lang="en-US" sz="1200" dirty="0">
                <a:latin typeface="Corbel"/>
                <a:ea typeface="Calibri"/>
                <a:cs typeface="Calibri"/>
              </a:rPr>
              <a:t>I can form and express opinions about something that is important to me, considering my own ideas, feelings and those of others.</a:t>
            </a:r>
            <a:endParaRPr lang="en-US">
              <a:latin typeface="Corbel"/>
            </a:endParaRPr>
          </a:p>
          <a:p>
            <a:endParaRPr lang="en-US" sz="12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200" dirty="0">
                <a:latin typeface="Corbel"/>
                <a:cs typeface="Arial"/>
              </a:rPr>
              <a:t>I have actively engaged with a range of stimuli, and had opportunities to participate in enquiries, both collaboratively and independently.</a:t>
            </a:r>
            <a:endParaRPr lang="en-US" sz="1200">
              <a:latin typeface="Corbel"/>
            </a:endParaRPr>
          </a:p>
          <a:p>
            <a:r>
              <a:rPr lang="en-US" sz="1200" dirty="0">
                <a:latin typeface="Corbel"/>
                <a:ea typeface="Calibri"/>
                <a:cs typeface="Calibri"/>
              </a:rPr>
              <a:t>I can use appropriate methods to gather information related to my enquiries and I am able to interpret the information obtained in the context of the enquiry question.</a:t>
            </a:r>
          </a:p>
          <a:p>
            <a:r>
              <a:rPr lang="en-US" sz="1200" dirty="0">
                <a:latin typeface="Corbel"/>
                <a:ea typeface="Calibri"/>
                <a:cs typeface="Calibri"/>
              </a:rPr>
              <a:t>I can </a:t>
            </a:r>
            <a:r>
              <a:rPr lang="en-US" sz="1200" err="1">
                <a:latin typeface="Corbel"/>
                <a:ea typeface="Calibri"/>
                <a:cs typeface="Calibri"/>
              </a:rPr>
              <a:t>analyse</a:t>
            </a:r>
            <a:r>
              <a:rPr lang="en-US" sz="1200" dirty="0">
                <a:latin typeface="Corbel"/>
                <a:ea typeface="Calibri"/>
                <a:cs typeface="Calibri"/>
              </a:rPr>
              <a:t> the usefulness and consider the reliability and validity of a range of evidence relating to my enquiry.</a:t>
            </a:r>
            <a:endParaRPr lang="en-US" sz="1200">
              <a:latin typeface="Corbel"/>
            </a:endParaRPr>
          </a:p>
          <a:p>
            <a:r>
              <a:rPr lang="en-US" sz="1200" dirty="0">
                <a:latin typeface="Corbel"/>
                <a:ea typeface="Calibri"/>
                <a:cs typeface="Calibri"/>
              </a:rPr>
              <a:t>I can present my findings in a variety of ways, drawing conclusions and making judgements based on the evidence used.</a:t>
            </a:r>
            <a:endParaRPr lang="en-US" sz="1200">
              <a:latin typeface="Corbel"/>
            </a:endParaRPr>
          </a:p>
          <a:p>
            <a:r>
              <a:rPr lang="en-US" sz="1200" dirty="0">
                <a:latin typeface="Corbel"/>
                <a:ea typeface="Calibri"/>
                <a:cs typeface="Calibri"/>
              </a:rPr>
              <a:t>I can form, express and discuss my own opinions on a range of issues after considering evidence and the views of others</a:t>
            </a:r>
            <a:r>
              <a:rPr lang="en-US" sz="1200" dirty="0">
                <a:solidFill>
                  <a:schemeClr val="tx1"/>
                </a:solidFill>
                <a:latin typeface="Corbel"/>
                <a:ea typeface="Calibri"/>
                <a:cs typeface="Calibri"/>
              </a:rPr>
              <a:t>.</a:t>
            </a:r>
            <a:endParaRPr lang="en-US" sz="1200" dirty="0">
              <a:solidFill>
                <a:schemeClr val="tx1"/>
              </a:solidFill>
              <a:latin typeface="Corbe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200" dirty="0">
                <a:latin typeface="Corbel"/>
                <a:ea typeface="Calibri"/>
                <a:cs typeface="Calibri"/>
              </a:rPr>
              <a:t>I can </a:t>
            </a:r>
            <a:r>
              <a:rPr lang="en-US" sz="1200" err="1">
                <a:latin typeface="Corbel"/>
                <a:ea typeface="Calibri"/>
                <a:cs typeface="Calibri"/>
              </a:rPr>
              <a:t>analyse</a:t>
            </a:r>
            <a:r>
              <a:rPr lang="en-US" sz="1200" dirty="0">
                <a:latin typeface="Corbel"/>
                <a:ea typeface="Calibri"/>
                <a:cs typeface="Calibri"/>
              </a:rPr>
              <a:t>, present and reflect on my findings, describing patterns and explaining relationships across data and sources.</a:t>
            </a:r>
            <a:endParaRPr lang="en-US" sz="1200">
              <a:latin typeface="Calibri"/>
              <a:ea typeface="Calibri"/>
              <a:cs typeface="Calibri"/>
            </a:endParaRPr>
          </a:p>
          <a:p>
            <a:r>
              <a:rPr lang="en-US" sz="1200" dirty="0">
                <a:latin typeface="Corbel"/>
                <a:ea typeface="Calibri"/>
                <a:cs typeface="Calibri"/>
              </a:rPr>
              <a:t>I can </a:t>
            </a:r>
            <a:r>
              <a:rPr lang="en-US" sz="1200" err="1">
                <a:latin typeface="Corbel"/>
                <a:ea typeface="Calibri"/>
                <a:cs typeface="Calibri"/>
              </a:rPr>
              <a:t>analyse</a:t>
            </a:r>
            <a:r>
              <a:rPr lang="en-US" sz="1200" dirty="0">
                <a:latin typeface="Corbel"/>
                <a:ea typeface="Calibri"/>
                <a:cs typeface="Calibri"/>
              </a:rPr>
              <a:t> the usefulness and consider the reliability and validity of a range of evidence relating to my enquiry.</a:t>
            </a:r>
          </a:p>
          <a:p>
            <a:r>
              <a:rPr lang="en-US" sz="1200" dirty="0">
                <a:latin typeface="Corbel"/>
                <a:ea typeface="Calibri"/>
                <a:cs typeface="Calibri"/>
              </a:rPr>
              <a:t>I can draw considered and reasoned conclusions to my enquiries, while understanding that other people may form different conclusions from the available evidence. </a:t>
            </a:r>
          </a:p>
          <a:p>
            <a:r>
              <a:rPr lang="en-US" sz="1200" dirty="0">
                <a:latin typeface="Corbel"/>
                <a:ea typeface="Calibri"/>
                <a:cs typeface="Calibri"/>
              </a:rPr>
              <a:t>I can express, discuss and justify my personal opinions and understand that interpretations can change over time, especially in the light of new evidence or when approached from a different perspective.</a:t>
            </a:r>
            <a:endParaRPr lang="en-US" sz="1200" dirty="0">
              <a:latin typeface="Corbel"/>
            </a:endParaRPr>
          </a:p>
          <a:p>
            <a:endParaRPr lang="en-US" sz="1200" dirty="0">
              <a:solidFill>
                <a:srgbClr val="000000"/>
              </a:solidFill>
              <a:latin typeface="Calibri"/>
              <a:ea typeface="Calibri"/>
              <a:cs typeface="Calibri"/>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39543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a:latin typeface="Segoe UI"/>
                <a:cs typeface="Segoe UI"/>
              </a:rPr>
              <a:t>The MAIN causes of WW1 and the military strength of each of the countries involved.  </a:t>
            </a:r>
            <a:endParaRPr lang="en-US">
              <a:solidFill>
                <a:srgbClr val="000000"/>
              </a:solidFill>
              <a:latin typeface="Segoe UI"/>
              <a:cs typeface="Segoe UI"/>
            </a:endParaRPr>
          </a:p>
          <a:p>
            <a:r>
              <a:rPr lang="en-US">
                <a:latin typeface="Segoe UI"/>
                <a:cs typeface="Segoe UI"/>
              </a:rPr>
              <a:t>Extended writing skills – PEEL </a:t>
            </a:r>
            <a:endParaRPr lang="en-US">
              <a:solidFill>
                <a:srgbClr val="000000"/>
              </a:solidFill>
              <a:latin typeface="Segoe UI"/>
              <a:cs typeface="Segoe UI"/>
            </a:endParaRPr>
          </a:p>
          <a:p>
            <a:r>
              <a:rPr lang="en-US">
                <a:latin typeface="Segoe UI"/>
                <a:cs typeface="Segoe UI"/>
              </a:rPr>
              <a:t>Source handling skills - 5Ws</a:t>
            </a:r>
            <a:endParaRPr lang="en-US"/>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100" dirty="0">
                <a:latin typeface="Corbel"/>
              </a:rPr>
              <a:t>To evaluate the methods of recruitment used by the government to make men join up.</a:t>
            </a:r>
          </a:p>
          <a:p>
            <a:r>
              <a:rPr lang="en-US" sz="1100" dirty="0">
                <a:latin typeface="Corbel"/>
              </a:rPr>
              <a:t>To develop an understanding of what life was like for a soldier in the trenches during WWI.</a:t>
            </a:r>
          </a:p>
          <a:p>
            <a:r>
              <a:rPr lang="en-US" sz="1100" dirty="0">
                <a:latin typeface="Corbel"/>
              </a:rPr>
              <a:t>To work collaboratively to describe the weapons used in WW1 and evaluate their impact.</a:t>
            </a:r>
          </a:p>
          <a:p>
            <a:r>
              <a:rPr lang="en-US" sz="1100" dirty="0">
                <a:latin typeface="Corbel"/>
              </a:rPr>
              <a:t>To write an essay evaluating which weapon had the greatest impact on fighting in the trenches.</a:t>
            </a:r>
          </a:p>
          <a:p>
            <a:r>
              <a:rPr lang="en-US" sz="1100" dirty="0">
                <a:latin typeface="Corbel"/>
              </a:rPr>
              <a:t>To describe the events of the battle of the Somme and evaluate if it was a success or not.</a:t>
            </a:r>
          </a:p>
          <a:p>
            <a:r>
              <a:rPr lang="en-US" sz="1100" dirty="0">
                <a:latin typeface="Corbel"/>
              </a:rPr>
              <a:t>To gain an understanding of why the Welsh attack at ‘Mametz Wood’ was doomed to failure.</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1"/>
            <a:ext cx="5688660" cy="1860026"/>
          </a:xfrm>
        </p:spPr>
        <p:txBody>
          <a:bodyPr lIns="180000" tIns="180000" rIns="180000" bIns="180000" numCol="2" anchor="t">
            <a:noAutofit/>
          </a:bodyPr>
          <a:lstStyle/>
          <a:p>
            <a:pPr marL="285750" indent="-285750">
              <a:buFont typeface="Arial" panose="020B0604020202020204" pitchFamily="34" charset="0"/>
              <a:buChar char="•"/>
            </a:pPr>
            <a:r>
              <a:rPr lang="en-US" sz="1100" dirty="0">
                <a:latin typeface="Corbel"/>
                <a:cs typeface="Segoe UI"/>
              </a:rPr>
              <a:t>DCF: Be able to collect, enter, </a:t>
            </a:r>
            <a:r>
              <a:rPr lang="en-US" sz="1100" err="1">
                <a:latin typeface="Corbel"/>
                <a:cs typeface="Segoe UI"/>
              </a:rPr>
              <a:t>organise</a:t>
            </a:r>
            <a:r>
              <a:rPr lang="en-US" sz="1100" dirty="0">
                <a:latin typeface="Corbel"/>
                <a:cs typeface="Segoe UI"/>
              </a:rPr>
              <a:t> and </a:t>
            </a:r>
            <a:r>
              <a:rPr lang="en-US" sz="1100" err="1">
                <a:latin typeface="Corbel"/>
                <a:cs typeface="Segoe UI"/>
              </a:rPr>
              <a:t>analyse</a:t>
            </a:r>
            <a:r>
              <a:rPr lang="en-US" sz="1100" dirty="0">
                <a:latin typeface="Corbel"/>
                <a:cs typeface="Segoe UI"/>
              </a:rPr>
              <a:t> data using tables, to build up an understanding of the conditions for soldiers living in the trenches and the new types of weapons. </a:t>
            </a:r>
            <a:endParaRPr lang="en-US" sz="1100">
              <a:solidFill>
                <a:srgbClr val="000000"/>
              </a:solidFill>
              <a:latin typeface="Corbel"/>
              <a:cs typeface="Segoe UI"/>
            </a:endParaRPr>
          </a:p>
          <a:p>
            <a:pPr marL="285750" indent="-285750">
              <a:buFont typeface="Arial" panose="020B0604020202020204" pitchFamily="34" charset="0"/>
              <a:buChar char="•"/>
            </a:pPr>
            <a:r>
              <a:rPr lang="en-US" sz="1100" dirty="0">
                <a:latin typeface="Corbel"/>
                <a:cs typeface="Segoe UI"/>
              </a:rPr>
              <a:t>Oracy: work collaboratively in a team to design a mini lesson on the new types of weapons used in WW1 and their impact.</a:t>
            </a:r>
            <a:endParaRPr lang="en-US" sz="1100" dirty="0">
              <a:solidFill>
                <a:srgbClr val="000000"/>
              </a:solidFill>
              <a:latin typeface="Corbel"/>
              <a:cs typeface="Segoe UI"/>
            </a:endParaRPr>
          </a:p>
          <a:p>
            <a:pPr marL="285750" indent="-285750">
              <a:buFont typeface="Arial" panose="020B0604020202020204" pitchFamily="34" charset="0"/>
              <a:buChar char="•"/>
            </a:pPr>
            <a:endParaRPr lang="en-US" sz="1100" dirty="0">
              <a:latin typeface="Corbel"/>
              <a:cs typeface="Segoe UI"/>
            </a:endParaRPr>
          </a:p>
          <a:p>
            <a:pPr marL="285750" indent="-285750">
              <a:buFont typeface="Arial" panose="020B0604020202020204" pitchFamily="34" charset="0"/>
              <a:buChar char="•"/>
            </a:pPr>
            <a:r>
              <a:rPr lang="en-US" sz="1100" dirty="0">
                <a:latin typeface="Corbel"/>
                <a:cs typeface="Segoe UI"/>
              </a:rPr>
              <a:t>Writing : Describing the new weapons, explaining and </a:t>
            </a:r>
            <a:r>
              <a:rPr lang="en-US" sz="1100" err="1">
                <a:latin typeface="Corbel"/>
                <a:cs typeface="Segoe UI"/>
              </a:rPr>
              <a:t>analysing</a:t>
            </a:r>
            <a:r>
              <a:rPr lang="en-US" sz="1100" dirty="0">
                <a:latin typeface="Corbel"/>
                <a:cs typeface="Segoe UI"/>
              </a:rPr>
              <a:t> their impact through extended writing and making a judgement.</a:t>
            </a:r>
            <a:endParaRPr lang="en-US" sz="1100" dirty="0">
              <a:solidFill>
                <a:srgbClr val="000000"/>
              </a:solidFill>
              <a:latin typeface="Corbel"/>
              <a:cs typeface="Segoe UI"/>
            </a:endParaRPr>
          </a:p>
          <a:p>
            <a:pPr marL="171450" indent="-171450">
              <a:buFont typeface="Arial,Sans-Serif" panose="020B0604020202020204" pitchFamily="34" charset="0"/>
              <a:buChar char="•"/>
            </a:pPr>
            <a:endParaRPr lang="en-US" sz="1000">
              <a:solidFill>
                <a:srgbClr val="000000"/>
              </a:solidFill>
              <a:latin typeface="Arial"/>
              <a:cs typeface="Arial"/>
            </a:endParaRPr>
          </a:p>
          <a:p>
            <a:pPr marL="285750" indent="-285750">
              <a:buFont typeface="Arial" panose="020B0604020202020204" pitchFamily="34" charset="0"/>
              <a:buChar char="•"/>
            </a:pPr>
            <a:endParaRPr lang="en-US" sz="1000">
              <a:latin typeface="Segoe UI"/>
              <a:cs typeface="Segoe UI"/>
            </a:endParaRPr>
          </a:p>
          <a:p>
            <a:pPr marL="285750" indent="-285750">
              <a:buFont typeface="Arial" panose="020B0604020202020204" pitchFamily="34" charset="0"/>
              <a:buChar char="•"/>
            </a:pPr>
            <a:endParaRPr lang="en-US" sz="1100">
              <a:latin typeface="Segoe UI"/>
              <a:cs typeface="Segoe UI"/>
            </a:endParaRPr>
          </a:p>
          <a:p>
            <a:pPr marL="171450" indent="-171450">
              <a:buFont typeface="Arial,Sans-Serif" panose="020B0604020202020204" pitchFamily="34" charset="0"/>
              <a:buChar char="•"/>
            </a:pPr>
            <a:endParaRPr lang="en-US" sz="600">
              <a:solidFill>
                <a:srgbClr val="000000"/>
              </a:solidFill>
              <a:latin typeface="Arial"/>
              <a:cs typeface="Arial"/>
            </a:endParaRP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latin typeface="Corbel"/>
              </a:rPr>
              <a:t>Recruitment, Soldier, Somme, Trench, Mametz, Machine gun, Howitzer, Heavy artillery, Gas</a:t>
            </a:r>
            <a:r>
              <a:rPr lang="en-US" sz="900" dirty="0">
                <a:latin typeface="MASSILIA VF"/>
              </a:rPr>
              <a:t>, </a:t>
            </a:r>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100">
                <a:latin typeface="Corbel"/>
              </a:rPr>
              <a:t>Links with English Dulce et decorum </a:t>
            </a:r>
            <a:r>
              <a:rPr lang="en-US" sz="1100" err="1">
                <a:latin typeface="Corbel"/>
              </a:rPr>
              <a:t>est</a:t>
            </a:r>
            <a:endParaRPr lang="en-US" sz="1100">
              <a:latin typeface="Corbel"/>
            </a:endParaRPr>
          </a:p>
          <a:p>
            <a:r>
              <a:rPr lang="en-US" sz="1100" dirty="0">
                <a:latin typeface="Corbel"/>
              </a:rPr>
              <a:t>Battlefields trip to Belgium and France October/November</a:t>
            </a:r>
          </a:p>
          <a:p>
            <a:r>
              <a:rPr lang="en-US" sz="1100" dirty="0">
                <a:latin typeface="Corbel"/>
              </a:rPr>
              <a:t>Remembrance Day and local memorials.</a:t>
            </a:r>
          </a:p>
          <a:p>
            <a:r>
              <a:rPr lang="en-US" sz="1100" dirty="0">
                <a:latin typeface="Corbel"/>
              </a:rPr>
              <a:t>MFL French</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102</cp:revision>
  <dcterms:created xsi:type="dcterms:W3CDTF">2024-02-26T09:08:58Z</dcterms:created>
  <dcterms:modified xsi:type="dcterms:W3CDTF">2024-07-01T08:38:30Z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