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486CB2-89D7-8E56-634F-5F319AD88815}" v="85" dt="2024-07-03T08:34:48.594"/>
    <p1510:client id="{FB4F0A92-646C-2FD1-9B3F-6801A0990FF4}" v="14" dt="2024-07-04T13:49:23.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08:25:58.351" v="58"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08:25:58.351" v="58" actId="20577"/>
        <pc:sldMkLst>
          <pc:docMk/>
          <pc:sldMk cId="216081477" sldId="290"/>
        </pc:sldMkLst>
        <pc:spChg chg="mod">
          <ac:chgData name="Victoria Brown" userId="S::victoria.brown@connahsquayhs.org.uk::8ff28a65-9a32-4a84-aeb5-cc49a2406858" providerId="AD" clId="Web-{3BEB4014-382D-F74A-4B0A-DC8AD73EBFD4}" dt="2024-06-17T08:25:58.351" v="58" actId="20577"/>
          <ac:spMkLst>
            <pc:docMk/>
            <pc:sldMk cId="216081477" sldId="290"/>
            <ac:spMk id="4" creationId="{DF4B6647-26ED-AE4F-C7C6-F118FCC94D72}"/>
          </ac:spMkLst>
        </pc:spChg>
      </pc:sldChg>
    </pc:docChg>
  </pc:docChgLst>
  <pc:docChgLst>
    <pc:chgData name="Leanne Parry-Roberts" userId="S::leanne.parry-roberts@connahsquayhs.org.uk::13f5ac05-e9d6-4874-a711-42c3a91beac2" providerId="AD" clId="Web-{FB4F0A92-646C-2FD1-9B3F-6801A0990FF4}"/>
    <pc:docChg chg="modSld">
      <pc:chgData name="Leanne Parry-Roberts" userId="S::leanne.parry-roberts@connahsquayhs.org.uk::13f5ac05-e9d6-4874-a711-42c3a91beac2" providerId="AD" clId="Web-{FB4F0A92-646C-2FD1-9B3F-6801A0990FF4}" dt="2024-07-04T13:49:23.981" v="16" actId="20577"/>
      <pc:docMkLst>
        <pc:docMk/>
      </pc:docMkLst>
      <pc:sldChg chg="modSp">
        <pc:chgData name="Leanne Parry-Roberts" userId="S::leanne.parry-roberts@connahsquayhs.org.uk::13f5ac05-e9d6-4874-a711-42c3a91beac2" providerId="AD" clId="Web-{FB4F0A92-646C-2FD1-9B3F-6801A0990FF4}" dt="2024-07-04T13:49:23.981" v="16" actId="20577"/>
        <pc:sldMkLst>
          <pc:docMk/>
          <pc:sldMk cId="216081477" sldId="290"/>
        </pc:sldMkLst>
        <pc:spChg chg="mod">
          <ac:chgData name="Leanne Parry-Roberts" userId="S::leanne.parry-roberts@connahsquayhs.org.uk::13f5ac05-e9d6-4874-a711-42c3a91beac2" providerId="AD" clId="Web-{FB4F0A92-646C-2FD1-9B3F-6801A0990FF4}" dt="2024-07-04T13:49:23.981" v="16" actId="20577"/>
          <ac:spMkLst>
            <pc:docMk/>
            <pc:sldMk cId="216081477" sldId="290"/>
            <ac:spMk id="4" creationId="{DF4B6647-26ED-AE4F-C7C6-F118FCC94D72}"/>
          </ac:spMkLst>
        </pc:spChg>
      </pc:sldChg>
    </pc:docChg>
  </pc:docChgLst>
  <pc:docChgLst>
    <pc:chgData name="Leanne Parry-Roberts" userId="S::leanne.parry-roberts@connahsquayhs.org.uk::13f5ac05-e9d6-4874-a711-42c3a91beac2" providerId="AD" clId="Web-{11C360E5-A3D2-84D6-F187-C8F8D11C94B9}"/>
    <pc:docChg chg="modSld">
      <pc:chgData name="Leanne Parry-Roberts" userId="S::leanne.parry-roberts@connahsquayhs.org.uk::13f5ac05-e9d6-4874-a711-42c3a91beac2" providerId="AD" clId="Web-{11C360E5-A3D2-84D6-F187-C8F8D11C94B9}" dt="2024-07-01T10:05:58.200" v="4" actId="20577"/>
      <pc:docMkLst>
        <pc:docMk/>
      </pc:docMkLst>
      <pc:sldChg chg="modSp">
        <pc:chgData name="Leanne Parry-Roberts" userId="S::leanne.parry-roberts@connahsquayhs.org.uk::13f5ac05-e9d6-4874-a711-42c3a91beac2" providerId="AD" clId="Web-{11C360E5-A3D2-84D6-F187-C8F8D11C94B9}" dt="2024-07-01T10:05:58.200" v="4" actId="20577"/>
        <pc:sldMkLst>
          <pc:docMk/>
          <pc:sldMk cId="632769890" sldId="284"/>
        </pc:sldMkLst>
        <pc:spChg chg="mod">
          <ac:chgData name="Leanne Parry-Roberts" userId="S::leanne.parry-roberts@connahsquayhs.org.uk::13f5ac05-e9d6-4874-a711-42c3a91beac2" providerId="AD" clId="Web-{11C360E5-A3D2-84D6-F187-C8F8D11C94B9}" dt="2024-07-01T10:05:58.200" v="4" actId="20577"/>
          <ac:spMkLst>
            <pc:docMk/>
            <pc:sldMk cId="632769890" sldId="284"/>
            <ac:spMk id="2" creationId="{7E6C883F-1227-F311-38A5-B4E17D09B7AB}"/>
          </ac:spMkLst>
        </pc:spChg>
      </pc:sldChg>
    </pc:docChg>
  </pc:docChgLst>
  <pc:docChgLst>
    <pc:chgData name="Leanne Parry-Roberts" userId="S::leanne.parry-roberts@connahsquayhs.org.uk::13f5ac05-e9d6-4874-a711-42c3a91beac2" providerId="AD" clId="Web-{76680DB5-9339-2172-9B9F-2C05B01EE22B}"/>
    <pc:docChg chg="modSld">
      <pc:chgData name="Leanne Parry-Roberts" userId="S::leanne.parry-roberts@connahsquayhs.org.uk::13f5ac05-e9d6-4874-a711-42c3a91beac2" providerId="AD" clId="Web-{76680DB5-9339-2172-9B9F-2C05B01EE22B}" dt="2024-06-17T09:46:00.073" v="7" actId="20577"/>
      <pc:docMkLst>
        <pc:docMk/>
      </pc:docMkLst>
      <pc:sldChg chg="addSp delSp modSp">
        <pc:chgData name="Leanne Parry-Roberts" userId="S::leanne.parry-roberts@connahsquayhs.org.uk::13f5ac05-e9d6-4874-a711-42c3a91beac2" providerId="AD" clId="Web-{76680DB5-9339-2172-9B9F-2C05B01EE22B}" dt="2024-06-17T09:46:00.073" v="7" actId="20577"/>
        <pc:sldMkLst>
          <pc:docMk/>
          <pc:sldMk cId="632769890" sldId="284"/>
        </pc:sldMkLst>
        <pc:spChg chg="mod">
          <ac:chgData name="Leanne Parry-Roberts" userId="S::leanne.parry-roberts@connahsquayhs.org.uk::13f5ac05-e9d6-4874-a711-42c3a91beac2" providerId="AD" clId="Web-{76680DB5-9339-2172-9B9F-2C05B01EE22B}" dt="2024-06-17T09:46:00.073" v="7" actId="20577"/>
          <ac:spMkLst>
            <pc:docMk/>
            <pc:sldMk cId="632769890" sldId="284"/>
            <ac:spMk id="10" creationId="{59B49D29-3501-5F1D-BF03-49B083B72B1A}"/>
          </ac:spMkLst>
        </pc:spChg>
        <pc:graphicFrameChg chg="add del mod">
          <ac:chgData name="Leanne Parry-Roberts" userId="S::leanne.parry-roberts@connahsquayhs.org.uk::13f5ac05-e9d6-4874-a711-42c3a91beac2" providerId="AD" clId="Web-{76680DB5-9339-2172-9B9F-2C05B01EE22B}" dt="2024-06-17T09:45:49.572" v="4"/>
          <ac:graphicFrameMkLst>
            <pc:docMk/>
            <pc:sldMk cId="632769890" sldId="284"/>
            <ac:graphicFrameMk id="13" creationId="{BAA96FB6-32BA-5444-21FF-432B564966DA}"/>
          </ac:graphicFrameMkLst>
        </pc:graphicFrame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Leanne Parry-Roberts" userId="S::leanne.parry-roberts@connahsquayhs.org.uk::13f5ac05-e9d6-4874-a711-42c3a91beac2" providerId="AD" clId="Web-{11486CB2-89D7-8E56-634F-5F319AD88815}"/>
    <pc:docChg chg="modSld">
      <pc:chgData name="Leanne Parry-Roberts" userId="S::leanne.parry-roberts@connahsquayhs.org.uk::13f5ac05-e9d6-4874-a711-42c3a91beac2" providerId="AD" clId="Web-{11486CB2-89D7-8E56-634F-5F319AD88815}" dt="2024-07-03T08:34:48.594" v="85" actId="20577"/>
      <pc:docMkLst>
        <pc:docMk/>
      </pc:docMkLst>
      <pc:sldChg chg="modSp">
        <pc:chgData name="Leanne Parry-Roberts" userId="S::leanne.parry-roberts@connahsquayhs.org.uk::13f5ac05-e9d6-4874-a711-42c3a91beac2" providerId="AD" clId="Web-{11486CB2-89D7-8E56-634F-5F319AD88815}" dt="2024-07-03T08:34:48.594" v="85" actId="20577"/>
        <pc:sldMkLst>
          <pc:docMk/>
          <pc:sldMk cId="632769890" sldId="284"/>
        </pc:sldMkLst>
        <pc:spChg chg="mod">
          <ac:chgData name="Leanne Parry-Roberts" userId="S::leanne.parry-roberts@connahsquayhs.org.uk::13f5ac05-e9d6-4874-a711-42c3a91beac2" providerId="AD" clId="Web-{11486CB2-89D7-8E56-634F-5F319AD88815}" dt="2024-07-03T08:34:48.594" v="85" actId="20577"/>
          <ac:spMkLst>
            <pc:docMk/>
            <pc:sldMk cId="632769890" sldId="284"/>
            <ac:spMk id="11" creationId="{73CA8E55-50A9-4198-412B-A239F349004B}"/>
          </ac:spMkLst>
        </pc:spChg>
      </pc:sldChg>
      <pc:sldChg chg="modSp">
        <pc:chgData name="Leanne Parry-Roberts" userId="S::leanne.parry-roberts@connahsquayhs.org.uk::13f5ac05-e9d6-4874-a711-42c3a91beac2" providerId="AD" clId="Web-{11486CB2-89D7-8E56-634F-5F319AD88815}" dt="2024-07-03T08:34:29.515" v="81" actId="20577"/>
        <pc:sldMkLst>
          <pc:docMk/>
          <pc:sldMk cId="216081477" sldId="290"/>
        </pc:sldMkLst>
        <pc:spChg chg="mod">
          <ac:chgData name="Leanne Parry-Roberts" userId="S::leanne.parry-roberts@connahsquayhs.org.uk::13f5ac05-e9d6-4874-a711-42c3a91beac2" providerId="AD" clId="Web-{11486CB2-89D7-8E56-634F-5F319AD88815}" dt="2024-07-03T08:34:29.515" v="81" actId="20577"/>
          <ac:spMkLst>
            <pc:docMk/>
            <pc:sldMk cId="216081477" sldId="290"/>
            <ac:spMk id="4" creationId="{DF4B6647-26ED-AE4F-C7C6-F118FCC94D72}"/>
          </ac:spMkLst>
        </pc:spChg>
      </pc:sldChg>
    </pc:docChg>
  </pc:docChgLst>
  <pc:docChgLst>
    <pc:chgData name="Leanne Parry-Roberts" userId="S::leanne.parry-roberts@connahsquayhs.org.uk::13f5ac05-e9d6-4874-a711-42c3a91beac2" providerId="AD" clId="Web-{0E3A6DEE-2C20-552E-87A4-86F2BA269072}"/>
    <pc:docChg chg="modSld">
      <pc:chgData name="Leanne Parry-Roberts" userId="S::leanne.parry-roberts@connahsquayhs.org.uk::13f5ac05-e9d6-4874-a711-42c3a91beac2" providerId="AD" clId="Web-{0E3A6DEE-2C20-552E-87A4-86F2BA269072}" dt="2024-06-24T15:15:31.454" v="1" actId="20577"/>
      <pc:docMkLst>
        <pc:docMk/>
      </pc:docMkLst>
      <pc:sldChg chg="modSp">
        <pc:chgData name="Leanne Parry-Roberts" userId="S::leanne.parry-roberts@connahsquayhs.org.uk::13f5ac05-e9d6-4874-a711-42c3a91beac2" providerId="AD" clId="Web-{0E3A6DEE-2C20-552E-87A4-86F2BA269072}" dt="2024-06-24T15:15:31.454" v="1" actId="20577"/>
        <pc:sldMkLst>
          <pc:docMk/>
          <pc:sldMk cId="216081477" sldId="290"/>
        </pc:sldMkLst>
        <pc:spChg chg="mod">
          <ac:chgData name="Leanne Parry-Roberts" userId="S::leanne.parry-roberts@connahsquayhs.org.uk::13f5ac05-e9d6-4874-a711-42c3a91beac2" providerId="AD" clId="Web-{0E3A6DEE-2C20-552E-87A4-86F2BA269072}" dt="2024-06-24T15:15:31.454" v="1" actId="20577"/>
          <ac:spMkLst>
            <pc:docMk/>
            <pc:sldMk cId="216081477" sldId="290"/>
            <ac:spMk id="7" creationId="{2E5624FB-155B-4395-46B6-A4D8F5D58C9A}"/>
          </ac:spMkLst>
        </pc:spChg>
      </pc:sldChg>
    </pc:docChg>
  </pc:docChgLst>
  <pc:docChgLst>
    <pc:chgData name="Leanne Parry-Roberts" userId="S::leanne.parry-roberts@connahsquayhs.org.uk::13f5ac05-e9d6-4874-a711-42c3a91beac2" providerId="AD" clId="Web-{827AFCF0-1F79-5949-149D-385952D92A9E}"/>
    <pc:docChg chg="modSld">
      <pc:chgData name="Leanne Parry-Roberts" userId="S::leanne.parry-roberts@connahsquayhs.org.uk::13f5ac05-e9d6-4874-a711-42c3a91beac2" providerId="AD" clId="Web-{827AFCF0-1F79-5949-149D-385952D92A9E}" dt="2024-06-17T09:39:18.171" v="513" actId="20577"/>
      <pc:docMkLst>
        <pc:docMk/>
      </pc:docMkLst>
      <pc:sldChg chg="modSp">
        <pc:chgData name="Leanne Parry-Roberts" userId="S::leanne.parry-roberts@connahsquayhs.org.uk::13f5ac05-e9d6-4874-a711-42c3a91beac2" providerId="AD" clId="Web-{827AFCF0-1F79-5949-149D-385952D92A9E}" dt="2024-06-17T09:05:56.472" v="246" actId="20577"/>
        <pc:sldMkLst>
          <pc:docMk/>
          <pc:sldMk cId="2744657230" sldId="279"/>
        </pc:sldMkLst>
        <pc:spChg chg="mod">
          <ac:chgData name="Leanne Parry-Roberts" userId="S::leanne.parry-roberts@connahsquayhs.org.uk::13f5ac05-e9d6-4874-a711-42c3a91beac2" providerId="AD" clId="Web-{827AFCF0-1F79-5949-149D-385952D92A9E}" dt="2024-06-17T09:02:47.105" v="87" actId="20577"/>
          <ac:spMkLst>
            <pc:docMk/>
            <pc:sldMk cId="2744657230" sldId="279"/>
            <ac:spMk id="2" creationId="{C65EE8F8-148F-B99E-40FA-43CE497387F7}"/>
          </ac:spMkLst>
        </pc:spChg>
        <pc:spChg chg="mod">
          <ac:chgData name="Leanne Parry-Roberts" userId="S::leanne.parry-roberts@connahsquayhs.org.uk::13f5ac05-e9d6-4874-a711-42c3a91beac2" providerId="AD" clId="Web-{827AFCF0-1F79-5949-149D-385952D92A9E}" dt="2024-06-17T09:03:47.045" v="147" actId="20577"/>
          <ac:spMkLst>
            <pc:docMk/>
            <pc:sldMk cId="2744657230" sldId="279"/>
            <ac:spMk id="4" creationId="{74C831F6-864D-BABA-AF92-E2DAAB3A976C}"/>
          </ac:spMkLst>
        </pc:spChg>
        <pc:spChg chg="mod">
          <ac:chgData name="Leanne Parry-Roberts" userId="S::leanne.parry-roberts@connahsquayhs.org.uk::13f5ac05-e9d6-4874-a711-42c3a91beac2" providerId="AD" clId="Web-{827AFCF0-1F79-5949-149D-385952D92A9E}" dt="2024-06-17T09:04:54.048" v="227" actId="20577"/>
          <ac:spMkLst>
            <pc:docMk/>
            <pc:sldMk cId="2744657230" sldId="279"/>
            <ac:spMk id="6" creationId="{BBFAC2B0-088A-A742-E984-08816EB2A534}"/>
          </ac:spMkLst>
        </pc:spChg>
        <pc:spChg chg="mod">
          <ac:chgData name="Leanne Parry-Roberts" userId="S::leanne.parry-roberts@connahsquayhs.org.uk::13f5ac05-e9d6-4874-a711-42c3a91beac2" providerId="AD" clId="Web-{827AFCF0-1F79-5949-149D-385952D92A9E}" dt="2024-06-17T09:05:23.533" v="244" actId="20577"/>
          <ac:spMkLst>
            <pc:docMk/>
            <pc:sldMk cId="2744657230" sldId="279"/>
            <ac:spMk id="9" creationId="{FAC0EE1F-6170-8836-2429-E17EDAC6A750}"/>
          </ac:spMkLst>
        </pc:spChg>
        <pc:spChg chg="mod">
          <ac:chgData name="Leanne Parry-Roberts" userId="S::leanne.parry-roberts@connahsquayhs.org.uk::13f5ac05-e9d6-4874-a711-42c3a91beac2" providerId="AD" clId="Web-{827AFCF0-1F79-5949-149D-385952D92A9E}" dt="2024-06-17T09:05:56.472" v="246" actId="20577"/>
          <ac:spMkLst>
            <pc:docMk/>
            <pc:sldMk cId="2744657230" sldId="279"/>
            <ac:spMk id="11" creationId="{BE434E36-C7AA-5216-328F-AB4594226D84}"/>
          </ac:spMkLst>
        </pc:spChg>
      </pc:sldChg>
      <pc:sldChg chg="addSp delSp modSp">
        <pc:chgData name="Leanne Parry-Roberts" userId="S::leanne.parry-roberts@connahsquayhs.org.uk::13f5ac05-e9d6-4874-a711-42c3a91beac2" providerId="AD" clId="Web-{827AFCF0-1F79-5949-149D-385952D92A9E}" dt="2024-06-17T09:32:09.421" v="327"/>
        <pc:sldMkLst>
          <pc:docMk/>
          <pc:sldMk cId="3785915959" sldId="282"/>
        </pc:sldMkLst>
        <pc:spChg chg="mod">
          <ac:chgData name="Leanne Parry-Roberts" userId="S::leanne.parry-roberts@connahsquayhs.org.uk::13f5ac05-e9d6-4874-a711-42c3a91beac2" providerId="AD" clId="Web-{827AFCF0-1F79-5949-149D-385952D92A9E}" dt="2024-06-17T09:31:47.717" v="314" actId="20577"/>
          <ac:spMkLst>
            <pc:docMk/>
            <pc:sldMk cId="3785915959" sldId="282"/>
            <ac:spMk id="2" creationId="{FF1F1BCE-76F1-3B00-C414-643188F0671E}"/>
          </ac:spMkLst>
        </pc:spChg>
        <pc:spChg chg="mod">
          <ac:chgData name="Leanne Parry-Roberts" userId="S::leanne.parry-roberts@connahsquayhs.org.uk::13f5ac05-e9d6-4874-a711-42c3a91beac2" providerId="AD" clId="Web-{827AFCF0-1F79-5949-149D-385952D92A9E}" dt="2024-06-17T09:31:56.389" v="320" actId="20577"/>
          <ac:spMkLst>
            <pc:docMk/>
            <pc:sldMk cId="3785915959" sldId="282"/>
            <ac:spMk id="4" creationId="{F5F439B9-3B25-1165-7EFF-B0C4845E1093}"/>
          </ac:spMkLst>
        </pc:spChg>
        <pc:spChg chg="mod">
          <ac:chgData name="Leanne Parry-Roberts" userId="S::leanne.parry-roberts@connahsquayhs.org.uk::13f5ac05-e9d6-4874-a711-42c3a91beac2" providerId="AD" clId="Web-{827AFCF0-1F79-5949-149D-385952D92A9E}" dt="2024-06-17T09:32:06.968" v="326" actId="20577"/>
          <ac:spMkLst>
            <pc:docMk/>
            <pc:sldMk cId="3785915959" sldId="282"/>
            <ac:spMk id="6" creationId="{D4E2F972-71C4-0D1E-4E4D-CE4124B29869}"/>
          </ac:spMkLst>
        </pc:spChg>
        <pc:graphicFrameChg chg="add del mod modGraphic">
          <ac:chgData name="Leanne Parry-Roberts" userId="S::leanne.parry-roberts@connahsquayhs.org.uk::13f5ac05-e9d6-4874-a711-42c3a91beac2" providerId="AD" clId="Web-{827AFCF0-1F79-5949-149D-385952D92A9E}" dt="2024-06-17T09:30:07.698" v="277"/>
          <ac:graphicFrameMkLst>
            <pc:docMk/>
            <pc:sldMk cId="3785915959" sldId="282"/>
            <ac:graphicFrameMk id="10" creationId="{C530F1C6-CF58-B377-F603-AF7B2E0D81CD}"/>
          </ac:graphicFrameMkLst>
        </pc:graphicFrameChg>
        <pc:graphicFrameChg chg="add del mod">
          <ac:chgData name="Leanne Parry-Roberts" userId="S::leanne.parry-roberts@connahsquayhs.org.uk::13f5ac05-e9d6-4874-a711-42c3a91beac2" providerId="AD" clId="Web-{827AFCF0-1F79-5949-149D-385952D92A9E}" dt="2024-06-17T09:31:09.263" v="298"/>
          <ac:graphicFrameMkLst>
            <pc:docMk/>
            <pc:sldMk cId="3785915959" sldId="282"/>
            <ac:graphicFrameMk id="12" creationId="{4BD89777-7AE2-3177-742A-8628AEED25D8}"/>
          </ac:graphicFrameMkLst>
        </pc:graphicFrameChg>
        <pc:graphicFrameChg chg="add del mod">
          <ac:chgData name="Leanne Parry-Roberts" userId="S::leanne.parry-roberts@connahsquayhs.org.uk::13f5ac05-e9d6-4874-a711-42c3a91beac2" providerId="AD" clId="Web-{827AFCF0-1F79-5949-149D-385952D92A9E}" dt="2024-06-17T09:32:09.421" v="327"/>
          <ac:graphicFrameMkLst>
            <pc:docMk/>
            <pc:sldMk cId="3785915959" sldId="282"/>
            <ac:graphicFrameMk id="14" creationId="{654E9613-F8FC-9E0A-844E-4DCAD4CB24BC}"/>
          </ac:graphicFrameMkLst>
        </pc:graphicFrameChg>
      </pc:sldChg>
      <pc:sldChg chg="addSp delSp modSp">
        <pc:chgData name="Leanne Parry-Roberts" userId="S::leanne.parry-roberts@connahsquayhs.org.uk::13f5ac05-e9d6-4874-a711-42c3a91beac2" providerId="AD" clId="Web-{827AFCF0-1F79-5949-149D-385952D92A9E}" dt="2024-06-17T09:39:18.171" v="513" actId="20577"/>
        <pc:sldMkLst>
          <pc:docMk/>
          <pc:sldMk cId="632769890" sldId="284"/>
        </pc:sldMkLst>
        <pc:spChg chg="mod">
          <ac:chgData name="Leanne Parry-Roberts" userId="S::leanne.parry-roberts@connahsquayhs.org.uk::13f5ac05-e9d6-4874-a711-42c3a91beac2" providerId="AD" clId="Web-{827AFCF0-1F79-5949-149D-385952D92A9E}" dt="2024-06-17T09:32:58.564" v="346" actId="20577"/>
          <ac:spMkLst>
            <pc:docMk/>
            <pc:sldMk cId="632769890" sldId="284"/>
            <ac:spMk id="2" creationId="{7E6C883F-1227-F311-38A5-B4E17D09B7AB}"/>
          </ac:spMkLst>
        </pc:spChg>
        <pc:spChg chg="mod">
          <ac:chgData name="Leanne Parry-Roberts" userId="S::leanne.parry-roberts@connahsquayhs.org.uk::13f5ac05-e9d6-4874-a711-42c3a91beac2" providerId="AD" clId="Web-{827AFCF0-1F79-5949-149D-385952D92A9E}" dt="2024-06-17T09:36:38.322" v="385" actId="20577"/>
          <ac:spMkLst>
            <pc:docMk/>
            <pc:sldMk cId="632769890" sldId="284"/>
            <ac:spMk id="4" creationId="{235860F6-C416-1E2E-120E-314D539F4A7E}"/>
          </ac:spMkLst>
        </pc:spChg>
        <pc:spChg chg="mod">
          <ac:chgData name="Leanne Parry-Roberts" userId="S::leanne.parry-roberts@connahsquayhs.org.uk::13f5ac05-e9d6-4874-a711-42c3a91beac2" providerId="AD" clId="Web-{827AFCF0-1F79-5949-149D-385952D92A9E}" dt="2024-06-17T09:39:18.171" v="513" actId="20577"/>
          <ac:spMkLst>
            <pc:docMk/>
            <pc:sldMk cId="632769890" sldId="284"/>
            <ac:spMk id="9" creationId="{E5C5155A-67AA-9F8F-5734-B567AC294D97}"/>
          </ac:spMkLst>
        </pc:spChg>
        <pc:spChg chg="mod">
          <ac:chgData name="Leanne Parry-Roberts" userId="S::leanne.parry-roberts@connahsquayhs.org.uk::13f5ac05-e9d6-4874-a711-42c3a91beac2" providerId="AD" clId="Web-{827AFCF0-1F79-5949-149D-385952D92A9E}" dt="2024-06-17T09:37:30.199" v="396" actId="20577"/>
          <ac:spMkLst>
            <pc:docMk/>
            <pc:sldMk cId="632769890" sldId="284"/>
            <ac:spMk id="10" creationId="{59B49D29-3501-5F1D-BF03-49B083B72B1A}"/>
          </ac:spMkLst>
        </pc:spChg>
        <pc:spChg chg="mod">
          <ac:chgData name="Leanne Parry-Roberts" userId="S::leanne.parry-roberts@connahsquayhs.org.uk::13f5ac05-e9d6-4874-a711-42c3a91beac2" providerId="AD" clId="Web-{827AFCF0-1F79-5949-149D-385952D92A9E}" dt="2024-06-17T09:38:23.419" v="402" actId="20577"/>
          <ac:spMkLst>
            <pc:docMk/>
            <pc:sldMk cId="632769890" sldId="284"/>
            <ac:spMk id="11" creationId="{73CA8E55-50A9-4198-412B-A239F349004B}"/>
          </ac:spMkLst>
        </pc:spChg>
        <pc:graphicFrameChg chg="add del mod modGraphic">
          <ac:chgData name="Leanne Parry-Roberts" userId="S::leanne.parry-roberts@connahsquayhs.org.uk::13f5ac05-e9d6-4874-a711-42c3a91beac2" providerId="AD" clId="Web-{827AFCF0-1F79-5949-149D-385952D92A9E}" dt="2024-06-17T09:36:48.135" v="387"/>
          <ac:graphicFrameMkLst>
            <pc:docMk/>
            <pc:sldMk cId="632769890" sldId="284"/>
            <ac:graphicFrameMk id="13" creationId="{8AAA666B-0480-03AB-8BD0-9F0FE81EB6F6}"/>
          </ac:graphicFrameMkLst>
        </pc:graphicFrameChg>
        <pc:graphicFrameChg chg="add del mod">
          <ac:chgData name="Leanne Parry-Roberts" userId="S::leanne.parry-roberts@connahsquayhs.org.uk::13f5ac05-e9d6-4874-a711-42c3a91beac2" providerId="AD" clId="Web-{827AFCF0-1F79-5949-149D-385952D92A9E}" dt="2024-06-17T09:36:42.212" v="386"/>
          <ac:graphicFrameMkLst>
            <pc:docMk/>
            <pc:sldMk cId="632769890" sldId="284"/>
            <ac:graphicFrameMk id="15" creationId="{FC0F5479-C582-C114-5CDD-37339ACDA887}"/>
          </ac:graphicFrameMkLst>
        </pc:graphicFrameChg>
        <pc:graphicFrameChg chg="add del mod">
          <ac:chgData name="Leanne Parry-Roberts" userId="S::leanne.parry-roberts@connahsquayhs.org.uk::13f5ac05-e9d6-4874-a711-42c3a91beac2" providerId="AD" clId="Web-{827AFCF0-1F79-5949-149D-385952D92A9E}" dt="2024-06-17T09:37:31.402" v="397"/>
          <ac:graphicFrameMkLst>
            <pc:docMk/>
            <pc:sldMk cId="632769890" sldId="284"/>
            <ac:graphicFrameMk id="17" creationId="{8E59E224-D545-3396-851F-EC39274A0E03}"/>
          </ac:graphicFrameMkLst>
        </pc:graphicFrameChg>
      </pc:sldChg>
      <pc:sldChg chg="modSp">
        <pc:chgData name="Leanne Parry-Roberts" userId="S::leanne.parry-roberts@connahsquayhs.org.uk::13f5ac05-e9d6-4874-a711-42c3a91beac2" providerId="AD" clId="Web-{827AFCF0-1F79-5949-149D-385952D92A9E}" dt="2024-06-17T08:55:35.136" v="0" actId="20577"/>
        <pc:sldMkLst>
          <pc:docMk/>
          <pc:sldMk cId="2784821086" sldId="288"/>
        </pc:sldMkLst>
        <pc:spChg chg="mod">
          <ac:chgData name="Leanne Parry-Roberts" userId="S::leanne.parry-roberts@connahsquayhs.org.uk::13f5ac05-e9d6-4874-a711-42c3a91beac2" providerId="AD" clId="Web-{827AFCF0-1F79-5949-149D-385952D92A9E}" dt="2024-06-17T08:55:35.136" v="0" actId="20577"/>
          <ac:spMkLst>
            <pc:docMk/>
            <pc:sldMk cId="2784821086" sldId="288"/>
            <ac:spMk id="4" creationId="{00000000-0000-0000-0000-000000000000}"/>
          </ac:spMkLst>
        </pc:spChg>
      </pc:sldChg>
      <pc:sldChg chg="modSp">
        <pc:chgData name="Leanne Parry-Roberts" userId="S::leanne.parry-roberts@connahsquayhs.org.uk::13f5ac05-e9d6-4874-a711-42c3a91beac2" providerId="AD" clId="Web-{827AFCF0-1F79-5949-149D-385952D92A9E}" dt="2024-06-17T09:01:05.102" v="48" actId="20577"/>
        <pc:sldMkLst>
          <pc:docMk/>
          <pc:sldMk cId="3686490725" sldId="289"/>
        </pc:sldMkLst>
        <pc:spChg chg="mod">
          <ac:chgData name="Leanne Parry-Roberts" userId="S::leanne.parry-roberts@connahsquayhs.org.uk::13f5ac05-e9d6-4874-a711-42c3a91beac2" providerId="AD" clId="Web-{827AFCF0-1F79-5949-149D-385952D92A9E}" dt="2024-06-17T09:00:55.195" v="45" actId="20577"/>
          <ac:spMkLst>
            <pc:docMk/>
            <pc:sldMk cId="3686490725" sldId="289"/>
            <ac:spMk id="2" creationId="{92C753A5-51E1-7A44-E9A0-95DE87F723AA}"/>
          </ac:spMkLst>
        </pc:spChg>
        <pc:spChg chg="mod">
          <ac:chgData name="Leanne Parry-Roberts" userId="S::leanne.parry-roberts@connahsquayhs.org.uk::13f5ac05-e9d6-4874-a711-42c3a91beac2" providerId="AD" clId="Web-{827AFCF0-1F79-5949-149D-385952D92A9E}" dt="2024-06-17T09:00:51.882" v="40" actId="20577"/>
          <ac:spMkLst>
            <pc:docMk/>
            <pc:sldMk cId="3686490725" sldId="289"/>
            <ac:spMk id="3" creationId="{4DCACD9D-747D-8730-D752-62E05D93C009}"/>
          </ac:spMkLst>
        </pc:spChg>
        <pc:spChg chg="mod">
          <ac:chgData name="Leanne Parry-Roberts" userId="S::leanne.parry-roberts@connahsquayhs.org.uk::13f5ac05-e9d6-4874-a711-42c3a91beac2" providerId="AD" clId="Web-{827AFCF0-1F79-5949-149D-385952D92A9E}" dt="2024-06-17T09:01:02.586" v="47" actId="20577"/>
          <ac:spMkLst>
            <pc:docMk/>
            <pc:sldMk cId="3686490725" sldId="289"/>
            <ac:spMk id="5" creationId="{B21294D3-126A-E4A2-9988-FAF78C7B7328}"/>
          </ac:spMkLst>
        </pc:spChg>
        <pc:spChg chg="mod">
          <ac:chgData name="Leanne Parry-Roberts" userId="S::leanne.parry-roberts@connahsquayhs.org.uk::13f5ac05-e9d6-4874-a711-42c3a91beac2" providerId="AD" clId="Web-{827AFCF0-1F79-5949-149D-385952D92A9E}" dt="2024-06-17T09:01:05.102" v="48" actId="20577"/>
          <ac:spMkLst>
            <pc:docMk/>
            <pc:sldMk cId="3686490725" sldId="289"/>
            <ac:spMk id="6" creationId="{25C07CEA-84F6-8C26-6F95-D4919D0C9E00}"/>
          </ac:spMkLst>
        </pc:spChg>
      </pc:sldChg>
      <pc:sldChg chg="modSp">
        <pc:chgData name="Leanne Parry-Roberts" userId="S::leanne.parry-roberts@connahsquayhs.org.uk::13f5ac05-e9d6-4874-a711-42c3a91beac2" providerId="AD" clId="Web-{827AFCF0-1F79-5949-149D-385952D92A9E}" dt="2024-06-17T09:01:58.385" v="53" actId="20577"/>
        <pc:sldMkLst>
          <pc:docMk/>
          <pc:sldMk cId="216081477" sldId="290"/>
        </pc:sldMkLst>
        <pc:spChg chg="mod">
          <ac:chgData name="Leanne Parry-Roberts" userId="S::leanne.parry-roberts@connahsquayhs.org.uk::13f5ac05-e9d6-4874-a711-42c3a91beac2" providerId="AD" clId="Web-{827AFCF0-1F79-5949-149D-385952D92A9E}" dt="2024-06-17T09:01:58.385" v="53" actId="20577"/>
          <ac:spMkLst>
            <pc:docMk/>
            <pc:sldMk cId="216081477" sldId="290"/>
            <ac:spMk id="4" creationId="{DF4B6647-26ED-AE4F-C7C6-F118FCC94D72}"/>
          </ac:spMkLst>
        </pc:spChg>
        <pc:spChg chg="mod">
          <ac:chgData name="Leanne Parry-Roberts" userId="S::leanne.parry-roberts@connahsquayhs.org.uk::13f5ac05-e9d6-4874-a711-42c3a91beac2" providerId="AD" clId="Web-{827AFCF0-1F79-5949-149D-385952D92A9E}" dt="2024-06-17T09:00:00.224" v="21" actId="20577"/>
          <ac:spMkLst>
            <pc:docMk/>
            <pc:sldMk cId="216081477" sldId="290"/>
            <ac:spMk id="7" creationId="{2E5624FB-155B-4395-46B6-A4D8F5D58C9A}"/>
          </ac:spMkLst>
        </pc:spChg>
        <pc:spChg chg="mod">
          <ac:chgData name="Leanne Parry-Roberts" userId="S::leanne.parry-roberts@connahsquayhs.org.uk::13f5ac05-e9d6-4874-a711-42c3a91beac2" providerId="AD" clId="Web-{827AFCF0-1F79-5949-149D-385952D92A9E}" dt="2024-06-17T09:00:19.006" v="24" actId="20577"/>
          <ac:spMkLst>
            <pc:docMk/>
            <pc:sldMk cId="216081477" sldId="290"/>
            <ac:spMk id="8" creationId="{D9F63377-DD1C-4BBD-5D28-6BF1462253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Biomes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339292" y="1572688"/>
            <a:ext cx="4939085" cy="2513055"/>
          </a:xfrm>
        </p:spPr>
        <p:txBody>
          <a:bodyPr lIns="180000" tIns="180000" rIns="180000" bIns="180000" anchor="t">
            <a:normAutofit/>
          </a:bodyPr>
          <a:lstStyle/>
          <a:p>
            <a:pPr>
              <a:lnSpc>
                <a:spcPct val="100000"/>
              </a:lnSpc>
              <a:spcBef>
                <a:spcPts val="0"/>
              </a:spcBef>
            </a:pPr>
            <a:r>
              <a:rPr lang="en-GB" dirty="0">
                <a:solidFill>
                  <a:srgbClr val="1F1F1F"/>
                </a:solidFill>
                <a:latin typeface="Arial"/>
                <a:cs typeface="Arial"/>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GB" dirty="0">
              <a:solidFill>
                <a:srgbClr val="000000"/>
              </a:solidFill>
              <a:latin typeface="Arial"/>
              <a:cs typeface="Arial"/>
            </a:endParaRPr>
          </a:p>
          <a:p>
            <a:pPr>
              <a:lnSpc>
                <a:spcPct val="100000"/>
              </a:lnSpc>
              <a:spcBef>
                <a:spcPts val="0"/>
              </a:spcBef>
            </a:pPr>
            <a:endParaRPr lang="en-GB" dirty="0">
              <a:solidFill>
                <a:srgbClr val="000000"/>
              </a:solidFill>
              <a:latin typeface="Arial"/>
              <a:cs typeface="Arial"/>
            </a:endParaRPr>
          </a:p>
          <a:p>
            <a:pPr>
              <a:lnSpc>
                <a:spcPct val="100000"/>
              </a:lnSpc>
              <a:spcBef>
                <a:spcPts val="0"/>
              </a:spcBef>
            </a:pPr>
            <a:endParaRPr lang="en-GB" dirty="0">
              <a:solidFill>
                <a:srgbClr val="000000"/>
              </a:solidFill>
              <a:latin typeface="Arial"/>
              <a:cs typeface="Arial"/>
            </a:endParaRPr>
          </a:p>
          <a:p>
            <a:pPr>
              <a:lnSpc>
                <a:spcPct val="100000"/>
              </a:lnSpc>
              <a:spcBef>
                <a:spcPts val="0"/>
              </a:spcBef>
            </a:pPr>
            <a:endParaRPr lang="en-GB" b="1"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300" dirty="0">
                <a:solidFill>
                  <a:srgbClr val="1F1F1F"/>
                </a:solidFill>
                <a:latin typeface="Arial"/>
                <a:cs typeface="Arial"/>
              </a:rPr>
              <a:t>Enquiry, exploration and investigation inspire curiosity about the world, its past, present and future.</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GB" sz="900" dirty="0">
                <a:solidFill>
                  <a:srgbClr val="1F1F1F"/>
                </a:solidFill>
                <a:latin typeface="Arial"/>
                <a:cs typeface="Arial"/>
              </a:rPr>
              <a:t>Our natural world is diverse and dynamic, influenced by processes and human actions.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5426906" y="1572689"/>
            <a:ext cx="4939201" cy="2513582"/>
          </a:xfrm>
        </p:spPr>
        <p:txBody>
          <a:bodyPr lIns="180000" tIns="180000" rIns="180000" bIns="180000" anchor="t">
            <a:normAutofit/>
          </a:bodyPr>
          <a:lstStyle/>
          <a:p>
            <a:pPr>
              <a:lnSpc>
                <a:spcPct val="100000"/>
              </a:lnSpc>
              <a:spcBef>
                <a:spcPts val="0"/>
              </a:spcBef>
            </a:pPr>
            <a:endParaRPr lang="en-GB" sz="900" b="1" dirty="0">
              <a:solidFill>
                <a:srgbClr val="1F1F1F"/>
              </a:solidFill>
              <a:latin typeface="Arial"/>
              <a:cs typeface="Arial"/>
            </a:endParaRPr>
          </a:p>
          <a:p>
            <a:pPr>
              <a:lnSpc>
                <a:spcPct val="100000"/>
              </a:lnSpc>
              <a:spcBef>
                <a:spcPts val="0"/>
              </a:spcBef>
            </a:pPr>
            <a:r>
              <a:rPr lang="en-GB" sz="900"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Autofit/>
          </a:bodyPr>
          <a:lstStyle/>
          <a:p>
            <a:pPr fontAlgn="base"/>
            <a:r>
              <a:rPr lang="en-US" sz="900" dirty="0">
                <a:latin typeface="MASSILIA VF"/>
              </a:rPr>
              <a:t>Science   Numeracy     </a:t>
            </a:r>
            <a:r>
              <a:rPr lang="en-US" sz="900" dirty="0">
                <a:latin typeface="MASSILIA VF"/>
                <a:cs typeface="Calibri"/>
              </a:rPr>
              <a:t>Digital Competency      English</a:t>
            </a:r>
            <a:endParaRPr lang="en-US" sz="900">
              <a:cs typeface="Calibri"/>
            </a:endParaRPr>
          </a:p>
          <a:p>
            <a:pPr>
              <a:lnSpc>
                <a:spcPct val="100000"/>
              </a:lnSpc>
              <a:spcBef>
                <a:spcPts val="0"/>
              </a:spcBef>
            </a:pPr>
            <a:endParaRPr lang="en-GB" sz="900" dirty="0">
              <a:solidFill>
                <a:srgbClr val="000000"/>
              </a:solidFill>
              <a:latin typeface="Calibri"/>
              <a:ea typeface="Calibri"/>
              <a:cs typeface="Calibri"/>
            </a:endParaRPr>
          </a:p>
          <a:p>
            <a:pPr>
              <a:lnSpc>
                <a:spcPct val="107000"/>
              </a:lnSpc>
              <a:spcBef>
                <a:spcPts val="0"/>
              </a:spcBef>
              <a:spcAft>
                <a:spcPts val="800"/>
              </a:spcAft>
            </a:pPr>
            <a:r>
              <a:rPr lang="en-GB" sz="900" b="1" dirty="0">
                <a:solidFill>
                  <a:srgbClr val="000000"/>
                </a:solidFill>
                <a:latin typeface="Calibri"/>
                <a:ea typeface="Calibri"/>
                <a:cs typeface="Calibri"/>
              </a:rPr>
              <a:t>Listening:</a:t>
            </a:r>
            <a:r>
              <a:rPr lang="en-GB" sz="900" dirty="0">
                <a:solidFill>
                  <a:srgbClr val="000000"/>
                </a:solidFill>
                <a:latin typeface="Calibri"/>
                <a:ea typeface="Calibri"/>
                <a:cs typeface="Calibri"/>
              </a:rPr>
              <a:t> I can listen to gain different people's views and ideas on various subjects, using them to arrive at my own conclusions.  </a:t>
            </a:r>
            <a:endParaRPr lang="en-US" sz="900">
              <a:solidFill>
                <a:srgbClr val="000000"/>
              </a:solidFill>
              <a:latin typeface="Calibri"/>
              <a:ea typeface="Calibri"/>
              <a:cs typeface="Calibri"/>
            </a:endParaRPr>
          </a:p>
          <a:p>
            <a:pPr>
              <a:lnSpc>
                <a:spcPct val="107000"/>
              </a:lnSpc>
              <a:spcBef>
                <a:spcPts val="0"/>
              </a:spcBef>
              <a:spcAft>
                <a:spcPts val="800"/>
              </a:spcAft>
            </a:pPr>
            <a:r>
              <a:rPr lang="en-GB" sz="900" b="1" dirty="0">
                <a:solidFill>
                  <a:srgbClr val="000000"/>
                </a:solidFill>
                <a:latin typeface="Calibri"/>
                <a:ea typeface="Calibri"/>
                <a:cs typeface="Calibri"/>
              </a:rPr>
              <a:t>Reading:</a:t>
            </a:r>
            <a:r>
              <a:rPr lang="en-GB" sz="900" dirty="0">
                <a:solidFill>
                  <a:srgbClr val="000000"/>
                </a:solidFill>
                <a:latin typeface="Calibri"/>
                <a:ea typeface="Calibri"/>
                <a:cs typeface="Calibri"/>
              </a:rPr>
              <a:t> I can distinguish between facts/evidence and bias/arguments.  </a:t>
            </a:r>
            <a:endParaRPr lang="en-US" sz="900">
              <a:solidFill>
                <a:srgbClr val="000000"/>
              </a:solidFill>
              <a:latin typeface="Calibri"/>
              <a:ea typeface="Calibri"/>
              <a:cs typeface="Calibri"/>
            </a:endParaRPr>
          </a:p>
          <a:p>
            <a:pPr>
              <a:lnSpc>
                <a:spcPct val="107000"/>
              </a:lnSpc>
              <a:spcBef>
                <a:spcPts val="0"/>
              </a:spcBef>
              <a:spcAft>
                <a:spcPts val="800"/>
              </a:spcAft>
            </a:pPr>
            <a:r>
              <a:rPr lang="en-GB" sz="900">
                <a:solidFill>
                  <a:srgbClr val="000000"/>
                </a:solidFill>
                <a:latin typeface="Calibri"/>
                <a:ea typeface="Calibri"/>
                <a:cs typeface="Calibri"/>
              </a:rPr>
              <a:t>I can summarise, synthesise and analyse information to gain in-depth understanding, e.g. of causes, consequences, patterns, using different sources.  </a:t>
            </a:r>
            <a:endParaRPr lang="en-US" sz="900">
              <a:solidFill>
                <a:srgbClr val="000000"/>
              </a:solidFill>
              <a:latin typeface="Calibri"/>
              <a:ea typeface="Calibri"/>
              <a:cs typeface="Calibri"/>
            </a:endParaRPr>
          </a:p>
          <a:p>
            <a:pPr>
              <a:lnSpc>
                <a:spcPct val="107000"/>
              </a:lnSpc>
              <a:spcBef>
                <a:spcPts val="0"/>
              </a:spcBef>
              <a:spcAft>
                <a:spcPts val="800"/>
              </a:spcAft>
            </a:pPr>
            <a:r>
              <a:rPr lang="en-GB" sz="900" b="1" dirty="0">
                <a:solidFill>
                  <a:srgbClr val="000000"/>
                </a:solidFill>
                <a:latin typeface="Calibri"/>
                <a:ea typeface="Calibri"/>
                <a:cs typeface="Calibri"/>
              </a:rPr>
              <a:t>Speaking</a:t>
            </a:r>
            <a:r>
              <a:rPr lang="en-GB" sz="900" dirty="0">
                <a:solidFill>
                  <a:srgbClr val="000000"/>
                </a:solidFill>
                <a:latin typeface="Calibri"/>
                <a:ea typeface="Calibri"/>
                <a:cs typeface="Calibri"/>
              </a:rPr>
              <a:t>: I can respond to others' points of view with confidence and sensitivity, summarising and evaluating what I have heard, read or seen.  </a:t>
            </a:r>
            <a:endParaRPr lang="en-US" sz="900">
              <a:solidFill>
                <a:srgbClr val="000000"/>
              </a:solidFill>
              <a:latin typeface="Calibri"/>
              <a:ea typeface="Calibri"/>
              <a:cs typeface="Calibri"/>
            </a:endParaRPr>
          </a:p>
          <a:p>
            <a:pPr>
              <a:lnSpc>
                <a:spcPct val="107000"/>
              </a:lnSpc>
              <a:spcBef>
                <a:spcPts val="0"/>
              </a:spcBef>
              <a:spcAft>
                <a:spcPts val="800"/>
              </a:spcAft>
            </a:pPr>
            <a:r>
              <a:rPr lang="en-GB" sz="900" b="1">
                <a:solidFill>
                  <a:srgbClr val="000000"/>
                </a:solidFill>
                <a:latin typeface="Calibri"/>
                <a:ea typeface="Calibri"/>
                <a:cs typeface="Calibri"/>
              </a:rPr>
              <a:t>Writing</a:t>
            </a:r>
            <a:r>
              <a:rPr lang="en-GB" sz="90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900">
              <a:solidFill>
                <a:srgbClr val="000000"/>
              </a:solidFill>
              <a:latin typeface="Calibri"/>
              <a:ea typeface="Calibri"/>
              <a:cs typeface="Calibri"/>
            </a:endParaRPr>
          </a:p>
          <a:p>
            <a:pPr>
              <a:lnSpc>
                <a:spcPct val="107000"/>
              </a:lnSpc>
              <a:spcBef>
                <a:spcPts val="0"/>
              </a:spcBef>
              <a:spcAft>
                <a:spcPts val="800"/>
              </a:spcAft>
            </a:pPr>
            <a:r>
              <a:rPr lang="en-GB" sz="900" b="1" dirty="0">
                <a:solidFill>
                  <a:srgbClr val="000000"/>
                </a:solidFill>
                <a:latin typeface="Calibri"/>
                <a:ea typeface="Calibri"/>
                <a:cs typeface="Calibri"/>
              </a:rPr>
              <a:t>Numeracy:  Significant interpretation of graphs and development </a:t>
            </a:r>
            <a:r>
              <a:rPr lang="en-GB" sz="900" b="1" err="1">
                <a:solidFill>
                  <a:srgbClr val="000000"/>
                </a:solidFill>
                <a:latin typeface="Calibri"/>
                <a:ea typeface="Calibri"/>
                <a:cs typeface="Calibri"/>
              </a:rPr>
              <a:t>staitics</a:t>
            </a:r>
            <a:endParaRPr lang="en-US" sz="900"/>
          </a:p>
          <a:p>
            <a:pPr>
              <a:lnSpc>
                <a:spcPct val="100000"/>
              </a:lnSpc>
              <a:spcBef>
                <a:spcPts val="0"/>
              </a:spcBef>
            </a:pPr>
            <a:r>
              <a:rPr lang="en-GB" sz="900" dirty="0">
                <a:solidFill>
                  <a:schemeClr val="tx1"/>
                </a:solidFill>
                <a:latin typeface="Calibri"/>
                <a:ea typeface="Calibri"/>
                <a:cs typeface="Calibri"/>
              </a:rPr>
              <a:t>Real-life examples of habitats</a:t>
            </a:r>
            <a:endParaRPr lang="en-US" sz="900">
              <a:solidFill>
                <a:schemeClr val="tx1"/>
              </a:solidFill>
              <a:latin typeface="Calibri"/>
              <a:ea typeface="Calibri"/>
              <a:cs typeface="Calibri"/>
            </a:endParaRPr>
          </a:p>
          <a:p>
            <a:pPr>
              <a:lnSpc>
                <a:spcPct val="100000"/>
              </a:lnSpc>
              <a:spcBef>
                <a:spcPts val="0"/>
              </a:spcBef>
            </a:pPr>
            <a:r>
              <a:rPr lang="en-GB" sz="900" dirty="0">
                <a:solidFill>
                  <a:schemeClr val="tx1"/>
                </a:solidFill>
                <a:latin typeface="Calibri"/>
                <a:ea typeface="Calibri"/>
                <a:cs typeface="Calibri"/>
              </a:rPr>
              <a:t>News </a:t>
            </a:r>
            <a:endParaRPr lang="en-US" sz="900">
              <a:solidFill>
                <a:schemeClr val="tx1"/>
              </a:solidFill>
              <a:latin typeface="Calibri"/>
              <a:ea typeface="Calibri"/>
              <a:cs typeface="Calibri"/>
            </a:endParaRPr>
          </a:p>
          <a:p>
            <a:pPr>
              <a:lnSpc>
                <a:spcPct val="100000"/>
              </a:lnSpc>
              <a:spcBef>
                <a:spcPts val="0"/>
              </a:spcBef>
            </a:pPr>
            <a:r>
              <a:rPr lang="en-GB" sz="900" dirty="0">
                <a:solidFill>
                  <a:schemeClr val="tx1"/>
                </a:solidFill>
                <a:latin typeface="Calibri"/>
                <a:ea typeface="Calibri"/>
                <a:cs typeface="Calibri"/>
              </a:rPr>
              <a:t>Up-to-date examples of deforestation and the impacts on animals and communities</a:t>
            </a:r>
            <a:endParaRPr lang="en-GB" sz="900" dirty="0">
              <a:solidFill>
                <a:schemeClr val="tx1"/>
              </a:solidFill>
            </a:endParaRPr>
          </a:p>
          <a:p>
            <a:pPr>
              <a:lnSpc>
                <a:spcPct val="100000"/>
              </a:lnSpc>
              <a:spcBef>
                <a:spcPts val="0"/>
              </a:spcBef>
            </a:pPr>
            <a:endParaRPr lang="en-GB" sz="1800" dirty="0">
              <a:solidFill>
                <a:srgbClr val="000000"/>
              </a:solidFill>
              <a:latin typeface="Calibri"/>
              <a:ea typeface="Calibri"/>
              <a:cs typeface="Calibri"/>
            </a:endParaRPr>
          </a:p>
          <a:p>
            <a:endParaRPr lang="en-US" sz="900">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16044"/>
            <a:ext cx="4939201" cy="2869685"/>
          </a:xfrm>
        </p:spPr>
        <p:txBody>
          <a:bodyPr lIns="180000" tIns="180000" rIns="180000" bIns="180000" anchor="t">
            <a:normAutofit fontScale="55000" lnSpcReduction="20000"/>
          </a:bodyPr>
          <a:lstStyle/>
          <a:p>
            <a:r>
              <a:rPr lang="en-US" sz="2200" b="1">
                <a:latin typeface="Segoe UI"/>
                <a:cs typeface="Segoe UI"/>
              </a:rPr>
              <a:t>Personal effectiveness</a:t>
            </a:r>
            <a:r>
              <a:rPr lang="en-US" sz="2200">
                <a:latin typeface="Segoe UI"/>
                <a:cs typeface="Segoe UI"/>
              </a:rPr>
              <a:t>  - Encouraging teamwork and being a reliable contributor by organising and carrying out enquiries. Evaluating, justifying and expressing considered responses in a variety of ways </a:t>
            </a:r>
            <a:endParaRPr lang="en-US" sz="2200">
              <a:solidFill>
                <a:schemeClr val="tx1"/>
              </a:solidFill>
              <a:latin typeface="Segoe UI"/>
              <a:cs typeface="Segoe UI"/>
            </a:endParaRPr>
          </a:p>
          <a:p>
            <a:r>
              <a:rPr lang="en-US" sz="2200" b="1">
                <a:latin typeface="Segoe UI"/>
                <a:cs typeface="Segoe UI"/>
              </a:rPr>
              <a:t>Creativity and innovation</a:t>
            </a:r>
            <a:r>
              <a:rPr lang="en-US" sz="2200">
                <a:latin typeface="Segoe UI"/>
                <a:cs typeface="Segoe UI"/>
              </a:rPr>
              <a:t>  - Encouraging the presentation of information and findings in creative and innovative ways, and imagining possible futures based on the evidence. </a:t>
            </a:r>
            <a:endParaRPr lang="en-US" sz="2200">
              <a:solidFill>
                <a:schemeClr val="tx1"/>
              </a:solidFill>
              <a:latin typeface="Segoe UI"/>
              <a:cs typeface="Segoe UI"/>
            </a:endParaRPr>
          </a:p>
          <a:p>
            <a:r>
              <a:rPr lang="en-US" sz="2200" b="1">
                <a:latin typeface="Segoe UI"/>
                <a:cs typeface="Segoe UI"/>
              </a:rPr>
              <a:t>Planning and organising</a:t>
            </a:r>
            <a:r>
              <a:rPr lang="en-US" sz="2200">
                <a:latin typeface="Segoe UI"/>
                <a:cs typeface="Segoe UI"/>
              </a:rPr>
              <a:t>  - Encouraging the planning and organising of investigations, setting aims, objectives and success criteria, gathering and utilising a range of evidence, and reflecting on methods. </a:t>
            </a:r>
            <a:endParaRPr lang="en-US" sz="2200">
              <a:solidFill>
                <a:schemeClr val="tx1"/>
              </a:solidFill>
              <a:latin typeface="Segoe UI"/>
              <a:cs typeface="Segoe UI"/>
            </a:endParaRPr>
          </a:p>
          <a:p>
            <a:r>
              <a:rPr lang="en-US" sz="2200" b="1">
                <a:latin typeface="Segoe UI"/>
                <a:cs typeface="Segoe UI"/>
              </a:rPr>
              <a:t>Critical thinking and problem-solving</a:t>
            </a:r>
            <a:r>
              <a:rPr lang="en-US" sz="2200">
                <a:latin typeface="Segoe UI"/>
                <a:cs typeface="Segoe UI"/>
              </a:rPr>
              <a:t>  - Developing the ability to think analytically and understand the past and present as well as to imagine possible futures.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nSpc>
                <a:spcPct val="100000"/>
              </a:lnSpc>
              <a:spcBef>
                <a:spcPts val="0"/>
              </a:spcBef>
            </a:pPr>
            <a:endParaRPr lang="en-GB"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creates authentic contexts for learning</a:t>
            </a:r>
            <a:endParaRPr lang="en-GB"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 blend of approaches including direct teaching</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 blend of approaches including those that promote problem-solving, creative and critical thinking</a:t>
            </a: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assessment for learning principles</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regularly reinforces the cross-curricular skills of literacy, and digital competence, and provides opportunities to practise them</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encourages learners to take increasing responsibility for their own learning</a:t>
            </a:r>
            <a:endParaRPr lang="en-GB" sz="1200" dirty="0">
              <a:solidFill>
                <a:srgbClr val="000000"/>
              </a:solidFill>
              <a:latin typeface="Calibri"/>
              <a:cs typeface="Calibri"/>
            </a:endParaRPr>
          </a:p>
          <a:p>
            <a:endParaRPr lang="en-US" dirty="0"/>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dirty="0">
                <a:solidFill>
                  <a:schemeClr val="tx1"/>
                </a:solidFill>
                <a:latin typeface="Calibri"/>
                <a:cs typeface="Calibri"/>
              </a:rPr>
              <a:t>Learners will begin to ask more sophisticated enquiry questions and more independence in finding information. They will work effectively with others to make judgements about the impacts of deforestation on the planet and the use of palm oil.  </a:t>
            </a:r>
            <a:endParaRPr lang="en-US" dirty="0">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endParaRPr lang="en-US" sz="1100" dirty="0">
              <a:solidFill>
                <a:srgbClr val="000000"/>
              </a:solidFill>
              <a:latin typeface="Calibri"/>
              <a:cs typeface="Calibri"/>
            </a:endParaRPr>
          </a:p>
          <a:p>
            <a:pPr>
              <a:lnSpc>
                <a:spcPct val="100000"/>
              </a:lnSpc>
              <a:spcBef>
                <a:spcPts val="0"/>
              </a:spcBef>
            </a:pPr>
            <a:r>
              <a:rPr lang="en-US" sz="1100" dirty="0">
                <a:solidFill>
                  <a:schemeClr val="tx1"/>
                </a:solidFill>
                <a:latin typeface="Calibri"/>
                <a:cs typeface="Calibri"/>
              </a:rPr>
              <a:t>Learners have various opportunities to read and develop a breadth of knowledge looking at a range of evidence, video footage, news stories and PPT slides. </a:t>
            </a:r>
            <a:endParaRPr lang="en-US" dirty="0">
              <a:solidFill>
                <a:schemeClr val="tx1"/>
              </a:solidFill>
              <a:cs typeface="Calibri"/>
            </a:endParaRPr>
          </a:p>
          <a:p>
            <a:pPr>
              <a:lnSpc>
                <a:spcPct val="100000"/>
              </a:lnSpc>
              <a:spcBef>
                <a:spcPts val="0"/>
              </a:spcBef>
            </a:pPr>
            <a:r>
              <a:rPr lang="en-US" sz="1100" dirty="0">
                <a:solidFill>
                  <a:schemeClr val="tx1"/>
                </a:solidFill>
                <a:latin typeface="Calibri"/>
                <a:cs typeface="Calibri"/>
              </a:rPr>
              <a:t>They are supported to make judgements in more complex contexts about the impact humans have on biomes and to build an increasing clear and coherent understanding of the world around them and the impacts of deforestation. </a:t>
            </a:r>
            <a:endParaRPr lang="en-US" dirty="0">
              <a:solidFill>
                <a:schemeClr val="tx1"/>
              </a:solidFil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Learners will move onto a more focused awareness of the  impacts of biomes have on the planet and how we could change the way humans use the rainforest, and products we buy.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GB" sz="1200" dirty="0">
                <a:solidFill>
                  <a:schemeClr val="tx1"/>
                </a:solidFill>
                <a:latin typeface="Calibri"/>
                <a:cs typeface="Calibri"/>
              </a:rPr>
              <a:t>Framing questions </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evidence to support and construct an answer.</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of PEEL.</a:t>
            </a:r>
          </a:p>
          <a:p>
            <a:pPr>
              <a:lnSpc>
                <a:spcPct val="100000"/>
              </a:lnSpc>
              <a:spcBef>
                <a:spcPts val="0"/>
              </a:spcBef>
            </a:pPr>
            <a:r>
              <a:rPr lang="en-GB" sz="1200" dirty="0">
                <a:solidFill>
                  <a:schemeClr val="tx1"/>
                </a:solidFill>
                <a:latin typeface="Calibri"/>
                <a:cs typeface="Calibri"/>
              </a:rPr>
              <a:t>Use of climate graphs.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Identifying similarities and differences, changes and continuities.</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000" dirty="0">
                <a:solidFill>
                  <a:srgbClr val="444444"/>
                </a:solidFill>
                <a:latin typeface="MASSILIA VF"/>
              </a:rPr>
              <a:t>I have been curious and made suggestions for possible enquiries and have asked and responded to a range of questions during an enquiry.</a:t>
            </a:r>
            <a:endParaRPr lang="en-US" sz="1000" dirty="0">
              <a:latin typeface="MASSILIA VF"/>
            </a:endParaRPr>
          </a:p>
          <a:p>
            <a:r>
              <a:rPr lang="en-US" sz="1000" dirty="0">
                <a:solidFill>
                  <a:srgbClr val="000000"/>
                </a:solidFill>
                <a:latin typeface="Calibri"/>
                <a:cs typeface="Calibri"/>
              </a:rPr>
              <a:t>I can </a:t>
            </a:r>
            <a:r>
              <a:rPr lang="en-US" sz="1000" dirty="0" err="1">
                <a:solidFill>
                  <a:srgbClr val="000000"/>
                </a:solidFill>
                <a:latin typeface="Calibri"/>
                <a:cs typeface="Calibri"/>
              </a:rPr>
              <a:t>recognise</a:t>
            </a:r>
            <a:r>
              <a:rPr lang="en-US" sz="1000" dirty="0">
                <a:solidFill>
                  <a:srgbClr val="000000"/>
                </a:solidFill>
                <a:latin typeface="Calibri"/>
                <a:cs typeface="Calibri"/>
              </a:rPr>
              <a:t> the difference between facts and beliefs.</a:t>
            </a:r>
            <a:endParaRPr lang="en-US" sz="1000" dirty="0"/>
          </a:p>
          <a:p>
            <a:r>
              <a:rPr lang="en-US" sz="1000" dirty="0">
                <a:solidFill>
                  <a:srgbClr val="000000"/>
                </a:solidFill>
                <a:highlight>
                  <a:srgbClr val="FFFFFF"/>
                </a:highlight>
                <a:latin typeface="Calibri"/>
                <a:cs typeface="Calibri"/>
              </a:rPr>
              <a:t>I can describe how places, spaces, environments and landscapes are important to different people and for different reasons.</a:t>
            </a:r>
            <a:endParaRPr lang="en-US" sz="1000" dirty="0"/>
          </a:p>
          <a:p>
            <a:endParaRPr lang="en-US" sz="1100" dirty="0">
              <a:solidFill>
                <a:srgbClr val="444444"/>
              </a:solidFill>
              <a:latin typeface="MASSILIA VF"/>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000" dirty="0">
                <a:solidFill>
                  <a:srgbClr val="444444"/>
                </a:solidFill>
                <a:latin typeface="MASSILIA VF"/>
              </a:rPr>
              <a:t>I can use my experiences, knowledge and beliefs to generate ideas and frame enquiries.</a:t>
            </a:r>
          </a:p>
          <a:p>
            <a:r>
              <a:rPr lang="en-US" sz="1000" dirty="0">
                <a:solidFill>
                  <a:srgbClr val="000000"/>
                </a:solidFill>
                <a:latin typeface="Calibri"/>
                <a:cs typeface="Calibri"/>
              </a:rPr>
              <a:t>I can understand the difference between facts, opinions and beliefs, and consider how this may affect the importance and usefulness of evidence.</a:t>
            </a:r>
          </a:p>
          <a:p>
            <a:r>
              <a:rPr lang="en-US" sz="1000" dirty="0">
                <a:solidFill>
                  <a:srgbClr val="000000"/>
                </a:solidFill>
                <a:highlight>
                  <a:srgbClr val="FFFFFF"/>
                </a:highlight>
                <a:latin typeface="Calibri"/>
                <a:cs typeface="Calibri"/>
              </a:rPr>
              <a:t>I can describe and give simple explanations about the impact that physical processes have had on people, places and landscapes in the past and present.</a:t>
            </a:r>
          </a:p>
          <a:p>
            <a:r>
              <a:rPr lang="en-US" sz="1000" dirty="0">
                <a:solidFill>
                  <a:srgbClr val="000000"/>
                </a:solidFill>
                <a:highlight>
                  <a:srgbClr val="FFFFFF"/>
                </a:highlight>
                <a:latin typeface="Calibri"/>
                <a:cs typeface="Calibri"/>
              </a:rPr>
              <a:t>I can describe and give simple explanations on how and why some places, spaces, environments and landscapes are especially important to different people and for different reasons.</a:t>
            </a:r>
            <a:endParaRPr lang="en-US" sz="10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000" dirty="0">
                <a:solidFill>
                  <a:srgbClr val="444444"/>
                </a:solidFill>
                <a:latin typeface="MASSILIA VF"/>
              </a:rPr>
              <a:t>I can use my experiences, knowledge and beliefs to generate ideas independently and frame enquiries, using a range of research approaches when required. </a:t>
            </a:r>
            <a:endParaRPr lang="en-US" sz="1000">
              <a:latin typeface="MASSILIA VF"/>
            </a:endParaRPr>
          </a:p>
          <a:p>
            <a:r>
              <a:rPr lang="en-US" sz="1000" dirty="0">
                <a:solidFill>
                  <a:srgbClr val="000000"/>
                </a:solidFill>
                <a:latin typeface="Calibri"/>
                <a:cs typeface="Calibri"/>
              </a:rPr>
              <a:t>I can </a:t>
            </a:r>
            <a:r>
              <a:rPr lang="en-US" sz="1000" dirty="0" err="1">
                <a:solidFill>
                  <a:srgbClr val="000000"/>
                </a:solidFill>
                <a:latin typeface="Calibri"/>
                <a:cs typeface="Calibri"/>
              </a:rPr>
              <a:t>analyse</a:t>
            </a:r>
            <a:r>
              <a:rPr lang="en-US" sz="1000" dirty="0">
                <a:solidFill>
                  <a:srgbClr val="000000"/>
                </a:solidFill>
                <a:latin typeface="Calibri"/>
                <a:cs typeface="Calibri"/>
              </a:rPr>
              <a:t> the usefulness and consider the reliability and validity of a range of evidence relating to my enquiry.</a:t>
            </a:r>
          </a:p>
          <a:p>
            <a:r>
              <a:rPr lang="en-US" sz="1000" dirty="0">
                <a:solidFill>
                  <a:srgbClr val="000000"/>
                </a:solidFill>
                <a:highlight>
                  <a:srgbClr val="FFFFFF"/>
                </a:highlight>
                <a:latin typeface="Calibri"/>
                <a:cs typeface="Calibri"/>
              </a:rPr>
              <a:t>I can understand and explain the range of factors that affect the interrelationships between humans and physical processes.</a:t>
            </a:r>
          </a:p>
          <a:p>
            <a:r>
              <a:rPr lang="en-US" sz="1000" dirty="0">
                <a:solidFill>
                  <a:srgbClr val="000000"/>
                </a:solidFill>
                <a:highlight>
                  <a:srgbClr val="FFFFFF"/>
                </a:highlight>
                <a:latin typeface="Calibri"/>
                <a:cs typeface="Calibri"/>
              </a:rPr>
              <a:t>I can understand and explain how significant places, spaces environments and landforms in the natural world are associated with economic, historical, political, and religious and non-religious beliefs and practices.</a:t>
            </a:r>
            <a:endParaRPr lang="en-US" sz="10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GB" sz="1200">
                <a:latin typeface="Arial"/>
                <a:cs typeface="Segoe UI"/>
              </a:rPr>
              <a:t>Learners have used PEEL in previous topics throughout Humanities lessons to structure responses.</a:t>
            </a:r>
            <a:r>
              <a:rPr lang="en-US" sz="1200" dirty="0">
                <a:latin typeface="Arial"/>
                <a:cs typeface="Segoe UI"/>
              </a:rPr>
              <a:t> </a:t>
            </a:r>
            <a:endParaRPr lang="en-US" sz="1200">
              <a:solidFill>
                <a:srgbClr val="000000"/>
              </a:solidFill>
              <a:latin typeface="Arial"/>
              <a:cs typeface="Segoe UI"/>
            </a:endParaRPr>
          </a:p>
          <a:p>
            <a:r>
              <a:rPr lang="en-GB" sz="1200">
                <a:latin typeface="Arial"/>
                <a:cs typeface="Segoe UI"/>
              </a:rPr>
              <a:t>Describing landscapes in Geography.</a:t>
            </a:r>
            <a:r>
              <a:rPr lang="en-US" sz="1200" dirty="0">
                <a:latin typeface="Arial"/>
                <a:cs typeface="Segoe UI"/>
              </a:rPr>
              <a:t> </a:t>
            </a:r>
            <a:endParaRPr lang="en-US" sz="1200">
              <a:solidFill>
                <a:srgbClr val="000000"/>
              </a:solidFill>
              <a:latin typeface="Arial"/>
              <a:cs typeface="Segoe UI"/>
            </a:endParaRPr>
          </a:p>
          <a:p>
            <a:r>
              <a:rPr lang="en-GB" sz="1200">
                <a:latin typeface="Arial"/>
                <a:cs typeface="Segoe UI"/>
              </a:rPr>
              <a:t>Sorting and ranking information.</a:t>
            </a:r>
            <a:r>
              <a:rPr lang="en-US" sz="1200" dirty="0">
                <a:latin typeface="Arial"/>
                <a:cs typeface="Segoe UI"/>
              </a:rPr>
              <a:t> </a:t>
            </a:r>
            <a:endParaRPr lang="en-US" sz="1200">
              <a:solidFill>
                <a:srgbClr val="000000"/>
              </a:solidFill>
              <a:latin typeface="Arial"/>
              <a:cs typeface="Segoe UI"/>
            </a:endParaRPr>
          </a:p>
          <a:p>
            <a:r>
              <a:rPr lang="en-GB" sz="1200" dirty="0">
                <a:latin typeface="Arial"/>
                <a:cs typeface="Segoe UI"/>
              </a:rPr>
              <a:t>Oracy - discussion and creating questions</a:t>
            </a:r>
            <a:endParaRPr lang="en-US" sz="1200" dirty="0">
              <a:latin typeface="Arial"/>
              <a:cs typeface="Arial"/>
            </a:endParaRPr>
          </a:p>
          <a:p>
            <a:r>
              <a:rPr lang="en-US" sz="1200" dirty="0">
                <a:latin typeface="Arial"/>
                <a:cs typeface="Arial"/>
              </a:rPr>
              <a:t>KS3 Geography </a:t>
            </a:r>
          </a:p>
          <a:p>
            <a:r>
              <a:rPr lang="en-US" sz="1200" dirty="0">
                <a:latin typeface="Arial"/>
                <a:cs typeface="Arial"/>
              </a:rPr>
              <a:t>Science</a:t>
            </a:r>
          </a:p>
          <a:p>
            <a:r>
              <a:rPr lang="en-US" sz="1200" dirty="0">
                <a:latin typeface="Arial"/>
                <a:cs typeface="Arial"/>
              </a:rPr>
              <a:t>KS2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000" dirty="0">
                <a:solidFill>
                  <a:srgbClr val="000000"/>
                </a:solidFill>
                <a:latin typeface="Calibri"/>
                <a:cs typeface="Calibri"/>
              </a:rPr>
              <a:t>To know where global biomes are located.</a:t>
            </a:r>
          </a:p>
          <a:p>
            <a:r>
              <a:rPr lang="en-US" sz="1000" dirty="0">
                <a:solidFill>
                  <a:srgbClr val="000000"/>
                </a:solidFill>
                <a:latin typeface="Calibri"/>
                <a:cs typeface="Calibri"/>
              </a:rPr>
              <a:t>To locate rainforests around the world.</a:t>
            </a:r>
            <a:endParaRPr lang="en-US" sz="1000"/>
          </a:p>
          <a:p>
            <a:r>
              <a:rPr lang="en-US" sz="1000" dirty="0">
                <a:solidFill>
                  <a:srgbClr val="000000"/>
                </a:solidFill>
                <a:latin typeface="Calibri"/>
                <a:cs typeface="Calibri"/>
              </a:rPr>
              <a:t>To </a:t>
            </a:r>
            <a:r>
              <a:rPr lang="en-US" sz="1000" err="1">
                <a:solidFill>
                  <a:srgbClr val="000000"/>
                </a:solidFill>
                <a:latin typeface="Calibri"/>
                <a:cs typeface="Calibri"/>
              </a:rPr>
              <a:t>analyse</a:t>
            </a:r>
            <a:r>
              <a:rPr lang="en-US" sz="1000" dirty="0">
                <a:solidFill>
                  <a:srgbClr val="000000"/>
                </a:solidFill>
                <a:latin typeface="Calibri"/>
                <a:cs typeface="Calibri"/>
              </a:rPr>
              <a:t> a climate graph for the Amazon Rainforest.  </a:t>
            </a:r>
            <a:endParaRPr lang="en-US" sz="1000"/>
          </a:p>
          <a:p>
            <a:r>
              <a:rPr lang="en-US" sz="1000" dirty="0">
                <a:solidFill>
                  <a:srgbClr val="000000"/>
                </a:solidFill>
                <a:latin typeface="Calibri"/>
                <a:cs typeface="Calibri"/>
              </a:rPr>
              <a:t> To identify the key features of the layers of the rainforest.</a:t>
            </a:r>
            <a:endParaRPr lang="en-US" sz="1000"/>
          </a:p>
          <a:p>
            <a:r>
              <a:rPr lang="en-US" sz="1000" dirty="0">
                <a:solidFill>
                  <a:srgbClr val="000000"/>
                </a:solidFill>
                <a:latin typeface="Calibri"/>
                <a:cs typeface="Calibri"/>
              </a:rPr>
              <a:t>To evaluate the advantages and disadvantages of Palm Oil plantations.</a:t>
            </a:r>
            <a:endParaRPr lang="en-US" sz="1000" dirty="0"/>
          </a:p>
          <a:p>
            <a:r>
              <a:rPr lang="en-US" sz="1000" dirty="0">
                <a:solidFill>
                  <a:srgbClr val="000000"/>
                </a:solidFill>
                <a:latin typeface="Calibri"/>
                <a:cs typeface="Calibri"/>
              </a:rPr>
              <a:t>To develop my opinion on the use of Palm Oil.</a:t>
            </a:r>
          </a:p>
          <a:p>
            <a:r>
              <a:rPr lang="en-US" sz="1000" dirty="0">
                <a:solidFill>
                  <a:srgbClr val="000000"/>
                </a:solidFill>
                <a:latin typeface="Calibri"/>
                <a:cs typeface="Calibri"/>
              </a:rPr>
              <a:t>To source information about a global biome.</a:t>
            </a:r>
            <a:endParaRPr lang="en-US" sz="10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lnSpc>
                <a:spcPct val="100000"/>
              </a:lnSpc>
              <a:spcBef>
                <a:spcPts val="0"/>
              </a:spcBef>
              <a:buFont typeface="Arial" panose="020B0604020202020204" pitchFamily="34" charset="0"/>
              <a:buChar char="•"/>
            </a:pPr>
            <a:r>
              <a:rPr lang="en-GB" sz="1600">
                <a:solidFill>
                  <a:schemeClr val="tx1"/>
                </a:solidFill>
                <a:latin typeface="Calibri"/>
                <a:cs typeface="Calibri"/>
              </a:rPr>
              <a:t>Literacy – PEEL paragraphs, Oracy discussion and sorting of factors &amp; responses, Photo description, Creating questions using 5 </a:t>
            </a:r>
            <a:r>
              <a:rPr lang="en-GB" sz="1600" err="1">
                <a:solidFill>
                  <a:schemeClr val="tx1"/>
                </a:solidFill>
                <a:latin typeface="Calibri"/>
                <a:cs typeface="Calibri"/>
              </a:rPr>
              <a:t>Ws</a:t>
            </a:r>
            <a:r>
              <a:rPr lang="en-GB" sz="1600">
                <a:solidFill>
                  <a:schemeClr val="tx1"/>
                </a:solidFill>
                <a:latin typeface="Calibri"/>
                <a:cs typeface="Calibri"/>
              </a:rPr>
              <a:t> (&amp; How) plus selected GCSE command words </a:t>
            </a:r>
            <a:endParaRPr lang="en-US" sz="1600">
              <a:solidFill>
                <a:schemeClr val="tx1"/>
              </a:solidFill>
              <a:latin typeface="Calibri"/>
              <a:cs typeface="Calibri"/>
            </a:endParaRPr>
          </a:p>
          <a:p>
            <a:pPr marL="285750" indent="-285750">
              <a:lnSpc>
                <a:spcPct val="100000"/>
              </a:lnSpc>
              <a:spcBef>
                <a:spcPts val="0"/>
              </a:spcBef>
              <a:buFont typeface="Arial" panose="020B0604020202020204" pitchFamily="34" charset="0"/>
              <a:buChar char="•"/>
            </a:pPr>
            <a:r>
              <a:rPr lang="en-GB" sz="1600" dirty="0">
                <a:solidFill>
                  <a:schemeClr val="tx1"/>
                </a:solidFill>
                <a:latin typeface="Calibri"/>
                <a:cs typeface="Calibri"/>
              </a:rPr>
              <a:t>Digital Competency – research global </a:t>
            </a:r>
            <a:r>
              <a:rPr lang="en-GB" sz="1600">
                <a:solidFill>
                  <a:schemeClr val="tx1"/>
                </a:solidFill>
                <a:latin typeface="Calibri"/>
                <a:cs typeface="Calibri"/>
              </a:rPr>
              <a:t>biomes. </a:t>
            </a:r>
            <a:endParaRPr lang="en-GB" sz="1600" dirty="0">
              <a:solidFill>
                <a:schemeClr val="tx1"/>
              </a:solidFill>
              <a:latin typeface="Calibri"/>
              <a:cs typeface="Calibri"/>
            </a:endParaRPr>
          </a:p>
          <a:p>
            <a:pPr marL="285750" indent="-285750">
              <a:lnSpc>
                <a:spcPct val="100000"/>
              </a:lnSpc>
              <a:spcBef>
                <a:spcPts val="0"/>
              </a:spcBef>
              <a:buFont typeface="Arial" panose="020B0604020202020204" pitchFamily="34" charset="0"/>
              <a:buChar char="•"/>
            </a:pPr>
            <a:r>
              <a:rPr lang="en-GB" sz="1600" dirty="0">
                <a:solidFill>
                  <a:schemeClr val="tx1"/>
                </a:solidFill>
                <a:latin typeface="Calibri"/>
                <a:cs typeface="Calibri"/>
              </a:rPr>
              <a:t>Numeracy – Climate graphs </a:t>
            </a:r>
            <a:endParaRPr lang="en-US" dirty="0">
              <a:solidFill>
                <a:schemeClr val="tx1"/>
              </a:solidFil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99310"/>
            <a:ext cx="5688660" cy="1717200"/>
          </a:xfrm>
        </p:spPr>
        <p:txBody>
          <a:bodyPr lIns="180000" tIns="180000" rIns="180000" bIns="180000" anchor="t">
            <a:normAutofit/>
          </a:bodyPr>
          <a:lstStyle/>
          <a:p>
            <a:r>
              <a:rPr lang="en-US" sz="1000" dirty="0">
                <a:solidFill>
                  <a:srgbClr val="000000"/>
                </a:solidFill>
                <a:latin typeface="Calibri"/>
                <a:cs typeface="Calibri"/>
              </a:rPr>
              <a:t>Tundra Glacier Climate Equator Climate graph Rainfall Temperature Adapted Latitude Producer </a:t>
            </a:r>
            <a:endParaRPr lang="en-US" sz="1000" dirty="0">
              <a:cs typeface="Calibri"/>
            </a:endParaRPr>
          </a:p>
          <a:p>
            <a:r>
              <a:rPr lang="en-US" sz="1000" dirty="0">
                <a:solidFill>
                  <a:srgbClr val="000000"/>
                </a:solidFill>
                <a:latin typeface="Calibri"/>
                <a:cs typeface="Calibri"/>
              </a:rPr>
              <a:t>Consumer </a:t>
            </a:r>
            <a:endParaRPr lang="en-US" sz="10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r>
              <a:rPr lang="en-US" sz="900">
                <a:latin typeface="Segoe UI"/>
                <a:cs typeface="Segoe UI"/>
              </a:rPr>
              <a:t>Link to Science </a:t>
            </a:r>
            <a:endParaRPr lang="en-US" sz="900">
              <a:solidFill>
                <a:srgbClr val="000000"/>
              </a:solidFill>
              <a:latin typeface="Segoe UI"/>
              <a:cs typeface="Segoe UI"/>
            </a:endParaRPr>
          </a:p>
          <a:p>
            <a:r>
              <a:rPr lang="en-US" sz="900" dirty="0">
                <a:latin typeface="Segoe UI"/>
                <a:cs typeface="Segoe UI"/>
              </a:rPr>
              <a:t>News stories </a:t>
            </a:r>
            <a:endParaRPr lang="en-US" sz="900" dirty="0">
              <a:solidFill>
                <a:srgbClr val="000000"/>
              </a:solidFill>
              <a:latin typeface="Segoe UI"/>
              <a:cs typeface="Segoe UI"/>
            </a:endParaRPr>
          </a:p>
          <a:p>
            <a:r>
              <a:rPr lang="en-US" sz="900" dirty="0">
                <a:latin typeface="Segoe UI"/>
                <a:cs typeface="Segoe UI"/>
              </a:rPr>
              <a:t>Linking impacts to real life people and impacts on communities </a:t>
            </a:r>
            <a:endParaRPr lang="en-US" sz="900" dirty="0">
              <a:solidFill>
                <a:srgbClr val="000000"/>
              </a:solidFill>
              <a:latin typeface="Segoe UI"/>
              <a:cs typeface="Segoe UI"/>
            </a:endParaRPr>
          </a:p>
          <a:p>
            <a:endParaRPr lang="en-US" sz="900" dirty="0">
              <a:latin typeface="Segoe UI"/>
              <a:ea typeface="Calibri"/>
              <a:cs typeface="Segoe UI"/>
            </a:endParaRPr>
          </a:p>
          <a:p>
            <a:pPr>
              <a:lnSpc>
                <a:spcPct val="100000"/>
              </a:lnSpc>
              <a:spcBef>
                <a:spcPts val="0"/>
              </a:spcBef>
            </a:pPr>
            <a:r>
              <a:rPr lang="en-GB" sz="1200" dirty="0">
                <a:solidFill>
                  <a:schemeClr val="tx1"/>
                </a:solidFill>
                <a:latin typeface="Calibri"/>
                <a:ea typeface="Calibri"/>
                <a:cs typeface="Calibri"/>
              </a:rPr>
              <a:t>Identifying similarities and differences, changes and continuities.</a:t>
            </a:r>
            <a:endParaRPr lang="en-US" sz="1200" dirty="0">
              <a:solidFill>
                <a:schemeClr val="tx1"/>
              </a:solidFill>
              <a:latin typeface="Calibri"/>
              <a:ea typeface="Calibri"/>
              <a:cs typeface="Calibri"/>
            </a:endParaRPr>
          </a:p>
          <a:p>
            <a:pPr>
              <a:lnSpc>
                <a:spcPct val="100000"/>
              </a:lnSpc>
              <a:spcBef>
                <a:spcPts val="0"/>
              </a:spcBef>
            </a:pPr>
            <a:r>
              <a:rPr lang="en-GB" sz="1200" dirty="0">
                <a:solidFill>
                  <a:schemeClr val="tx1"/>
                </a:solidFill>
                <a:latin typeface="Calibri"/>
                <a:ea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134</cp:revision>
  <dcterms:created xsi:type="dcterms:W3CDTF">2024-02-26T09:08:58Z</dcterms:created>
  <dcterms:modified xsi:type="dcterms:W3CDTF">2024-07-04T13:51:54Z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