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92114E-6EC6-E307-1E40-7E37E3114A1E}" v="7" dt="2024-07-04T13:51:59.246"/>
    <p1510:client id="{92CA7DEC-97E7-E31E-D794-7C96CA8ED4FA}" v="49" dt="2024-07-03T08:32:48.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08:25:58.351" v="58"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08:25:58.351" v="58" actId="20577"/>
        <pc:sldMkLst>
          <pc:docMk/>
          <pc:sldMk cId="216081477" sldId="290"/>
        </pc:sldMkLst>
        <pc:spChg chg="mod">
          <ac:chgData name="Victoria Brown" userId="S::victoria.brown@connahsquayhs.org.uk::8ff28a65-9a32-4a84-aeb5-cc49a2406858" providerId="AD" clId="Web-{3BEB4014-382D-F74A-4B0A-DC8AD73EBFD4}" dt="2024-06-17T08:25:58.351" v="58" actId="20577"/>
          <ac:spMkLst>
            <pc:docMk/>
            <pc:sldMk cId="216081477" sldId="290"/>
            <ac:spMk id="4" creationId="{DF4B6647-26ED-AE4F-C7C6-F118FCC94D72}"/>
          </ac:spMkLst>
        </pc:spChg>
      </pc:sldChg>
    </pc:docChg>
  </pc:docChgLst>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Leanne Parry-Roberts" userId="S::leanne.parry-roberts@connahsquayhs.org.uk::13f5ac05-e9d6-4874-a711-42c3a91beac2" providerId="AD" clId="Web-{827AFCF0-1F79-5949-149D-385952D92A9E}"/>
    <pc:docChg chg="modSld">
      <pc:chgData name="Leanne Parry-Roberts" userId="S::leanne.parry-roberts@connahsquayhs.org.uk::13f5ac05-e9d6-4874-a711-42c3a91beac2" providerId="AD" clId="Web-{827AFCF0-1F79-5949-149D-385952D92A9E}" dt="2024-06-17T09:39:18.171" v="513" actId="20577"/>
      <pc:docMkLst>
        <pc:docMk/>
      </pc:docMkLst>
      <pc:sldChg chg="modSp">
        <pc:chgData name="Leanne Parry-Roberts" userId="S::leanne.parry-roberts@connahsquayhs.org.uk::13f5ac05-e9d6-4874-a711-42c3a91beac2" providerId="AD" clId="Web-{827AFCF0-1F79-5949-149D-385952D92A9E}" dt="2024-06-17T09:05:56.472" v="246" actId="20577"/>
        <pc:sldMkLst>
          <pc:docMk/>
          <pc:sldMk cId="2744657230" sldId="279"/>
        </pc:sldMkLst>
        <pc:spChg chg="mod">
          <ac:chgData name="Leanne Parry-Roberts" userId="S::leanne.parry-roberts@connahsquayhs.org.uk::13f5ac05-e9d6-4874-a711-42c3a91beac2" providerId="AD" clId="Web-{827AFCF0-1F79-5949-149D-385952D92A9E}" dt="2024-06-17T09:02:47.105" v="87" actId="20577"/>
          <ac:spMkLst>
            <pc:docMk/>
            <pc:sldMk cId="2744657230" sldId="279"/>
            <ac:spMk id="2" creationId="{C65EE8F8-148F-B99E-40FA-43CE497387F7}"/>
          </ac:spMkLst>
        </pc:spChg>
        <pc:spChg chg="mod">
          <ac:chgData name="Leanne Parry-Roberts" userId="S::leanne.parry-roberts@connahsquayhs.org.uk::13f5ac05-e9d6-4874-a711-42c3a91beac2" providerId="AD" clId="Web-{827AFCF0-1F79-5949-149D-385952D92A9E}" dt="2024-06-17T09:03:47.045" v="147" actId="20577"/>
          <ac:spMkLst>
            <pc:docMk/>
            <pc:sldMk cId="2744657230" sldId="279"/>
            <ac:spMk id="4" creationId="{74C831F6-864D-BABA-AF92-E2DAAB3A976C}"/>
          </ac:spMkLst>
        </pc:spChg>
        <pc:spChg chg="mod">
          <ac:chgData name="Leanne Parry-Roberts" userId="S::leanne.parry-roberts@connahsquayhs.org.uk::13f5ac05-e9d6-4874-a711-42c3a91beac2" providerId="AD" clId="Web-{827AFCF0-1F79-5949-149D-385952D92A9E}" dt="2024-06-17T09:04:54.048" v="227" actId="20577"/>
          <ac:spMkLst>
            <pc:docMk/>
            <pc:sldMk cId="2744657230" sldId="279"/>
            <ac:spMk id="6" creationId="{BBFAC2B0-088A-A742-E984-08816EB2A534}"/>
          </ac:spMkLst>
        </pc:spChg>
        <pc:spChg chg="mod">
          <ac:chgData name="Leanne Parry-Roberts" userId="S::leanne.parry-roberts@connahsquayhs.org.uk::13f5ac05-e9d6-4874-a711-42c3a91beac2" providerId="AD" clId="Web-{827AFCF0-1F79-5949-149D-385952D92A9E}" dt="2024-06-17T09:05:23.533" v="244" actId="20577"/>
          <ac:spMkLst>
            <pc:docMk/>
            <pc:sldMk cId="2744657230" sldId="279"/>
            <ac:spMk id="9" creationId="{FAC0EE1F-6170-8836-2429-E17EDAC6A750}"/>
          </ac:spMkLst>
        </pc:spChg>
        <pc:spChg chg="mod">
          <ac:chgData name="Leanne Parry-Roberts" userId="S::leanne.parry-roberts@connahsquayhs.org.uk::13f5ac05-e9d6-4874-a711-42c3a91beac2" providerId="AD" clId="Web-{827AFCF0-1F79-5949-149D-385952D92A9E}" dt="2024-06-17T09:05:56.472" v="246" actId="20577"/>
          <ac:spMkLst>
            <pc:docMk/>
            <pc:sldMk cId="2744657230" sldId="279"/>
            <ac:spMk id="11" creationId="{BE434E36-C7AA-5216-328F-AB4594226D84}"/>
          </ac:spMkLst>
        </pc:spChg>
      </pc:sldChg>
      <pc:sldChg chg="addSp delSp modSp">
        <pc:chgData name="Leanne Parry-Roberts" userId="S::leanne.parry-roberts@connahsquayhs.org.uk::13f5ac05-e9d6-4874-a711-42c3a91beac2" providerId="AD" clId="Web-{827AFCF0-1F79-5949-149D-385952D92A9E}" dt="2024-06-17T09:32:09.421" v="327"/>
        <pc:sldMkLst>
          <pc:docMk/>
          <pc:sldMk cId="3785915959" sldId="282"/>
        </pc:sldMkLst>
        <pc:spChg chg="mod">
          <ac:chgData name="Leanne Parry-Roberts" userId="S::leanne.parry-roberts@connahsquayhs.org.uk::13f5ac05-e9d6-4874-a711-42c3a91beac2" providerId="AD" clId="Web-{827AFCF0-1F79-5949-149D-385952D92A9E}" dt="2024-06-17T09:31:47.717" v="314" actId="20577"/>
          <ac:spMkLst>
            <pc:docMk/>
            <pc:sldMk cId="3785915959" sldId="282"/>
            <ac:spMk id="2" creationId="{FF1F1BCE-76F1-3B00-C414-643188F0671E}"/>
          </ac:spMkLst>
        </pc:spChg>
        <pc:spChg chg="mod">
          <ac:chgData name="Leanne Parry-Roberts" userId="S::leanne.parry-roberts@connahsquayhs.org.uk::13f5ac05-e9d6-4874-a711-42c3a91beac2" providerId="AD" clId="Web-{827AFCF0-1F79-5949-149D-385952D92A9E}" dt="2024-06-17T09:31:56.389" v="320" actId="20577"/>
          <ac:spMkLst>
            <pc:docMk/>
            <pc:sldMk cId="3785915959" sldId="282"/>
            <ac:spMk id="4" creationId="{F5F439B9-3B25-1165-7EFF-B0C4845E1093}"/>
          </ac:spMkLst>
        </pc:spChg>
        <pc:spChg chg="mod">
          <ac:chgData name="Leanne Parry-Roberts" userId="S::leanne.parry-roberts@connahsquayhs.org.uk::13f5ac05-e9d6-4874-a711-42c3a91beac2" providerId="AD" clId="Web-{827AFCF0-1F79-5949-149D-385952D92A9E}" dt="2024-06-17T09:32:06.968" v="326" actId="20577"/>
          <ac:spMkLst>
            <pc:docMk/>
            <pc:sldMk cId="3785915959" sldId="282"/>
            <ac:spMk id="6" creationId="{D4E2F972-71C4-0D1E-4E4D-CE4124B29869}"/>
          </ac:spMkLst>
        </pc:spChg>
        <pc:graphicFrameChg chg="add del mod modGraphic">
          <ac:chgData name="Leanne Parry-Roberts" userId="S::leanne.parry-roberts@connahsquayhs.org.uk::13f5ac05-e9d6-4874-a711-42c3a91beac2" providerId="AD" clId="Web-{827AFCF0-1F79-5949-149D-385952D92A9E}" dt="2024-06-17T09:30:07.698" v="277"/>
          <ac:graphicFrameMkLst>
            <pc:docMk/>
            <pc:sldMk cId="3785915959" sldId="282"/>
            <ac:graphicFrameMk id="10" creationId="{C530F1C6-CF58-B377-F603-AF7B2E0D81CD}"/>
          </ac:graphicFrameMkLst>
        </pc:graphicFrameChg>
        <pc:graphicFrameChg chg="add del mod">
          <ac:chgData name="Leanne Parry-Roberts" userId="S::leanne.parry-roberts@connahsquayhs.org.uk::13f5ac05-e9d6-4874-a711-42c3a91beac2" providerId="AD" clId="Web-{827AFCF0-1F79-5949-149D-385952D92A9E}" dt="2024-06-17T09:31:09.263" v="298"/>
          <ac:graphicFrameMkLst>
            <pc:docMk/>
            <pc:sldMk cId="3785915959" sldId="282"/>
            <ac:graphicFrameMk id="12" creationId="{4BD89777-7AE2-3177-742A-8628AEED25D8}"/>
          </ac:graphicFrameMkLst>
        </pc:graphicFrameChg>
        <pc:graphicFrameChg chg="add del mod">
          <ac:chgData name="Leanne Parry-Roberts" userId="S::leanne.parry-roberts@connahsquayhs.org.uk::13f5ac05-e9d6-4874-a711-42c3a91beac2" providerId="AD" clId="Web-{827AFCF0-1F79-5949-149D-385952D92A9E}" dt="2024-06-17T09:32:09.421" v="327"/>
          <ac:graphicFrameMkLst>
            <pc:docMk/>
            <pc:sldMk cId="3785915959" sldId="282"/>
            <ac:graphicFrameMk id="14" creationId="{654E9613-F8FC-9E0A-844E-4DCAD4CB24BC}"/>
          </ac:graphicFrameMkLst>
        </pc:graphicFrameChg>
      </pc:sldChg>
      <pc:sldChg chg="addSp delSp modSp">
        <pc:chgData name="Leanne Parry-Roberts" userId="S::leanne.parry-roberts@connahsquayhs.org.uk::13f5ac05-e9d6-4874-a711-42c3a91beac2" providerId="AD" clId="Web-{827AFCF0-1F79-5949-149D-385952D92A9E}" dt="2024-06-17T09:39:18.171" v="513" actId="20577"/>
        <pc:sldMkLst>
          <pc:docMk/>
          <pc:sldMk cId="632769890" sldId="284"/>
        </pc:sldMkLst>
        <pc:spChg chg="mod">
          <ac:chgData name="Leanne Parry-Roberts" userId="S::leanne.parry-roberts@connahsquayhs.org.uk::13f5ac05-e9d6-4874-a711-42c3a91beac2" providerId="AD" clId="Web-{827AFCF0-1F79-5949-149D-385952D92A9E}" dt="2024-06-17T09:32:58.564" v="346" actId="20577"/>
          <ac:spMkLst>
            <pc:docMk/>
            <pc:sldMk cId="632769890" sldId="284"/>
            <ac:spMk id="2" creationId="{7E6C883F-1227-F311-38A5-B4E17D09B7AB}"/>
          </ac:spMkLst>
        </pc:spChg>
        <pc:spChg chg="mod">
          <ac:chgData name="Leanne Parry-Roberts" userId="S::leanne.parry-roberts@connahsquayhs.org.uk::13f5ac05-e9d6-4874-a711-42c3a91beac2" providerId="AD" clId="Web-{827AFCF0-1F79-5949-149D-385952D92A9E}" dt="2024-06-17T09:36:38.322" v="385" actId="20577"/>
          <ac:spMkLst>
            <pc:docMk/>
            <pc:sldMk cId="632769890" sldId="284"/>
            <ac:spMk id="4" creationId="{235860F6-C416-1E2E-120E-314D539F4A7E}"/>
          </ac:spMkLst>
        </pc:spChg>
        <pc:spChg chg="mod">
          <ac:chgData name="Leanne Parry-Roberts" userId="S::leanne.parry-roberts@connahsquayhs.org.uk::13f5ac05-e9d6-4874-a711-42c3a91beac2" providerId="AD" clId="Web-{827AFCF0-1F79-5949-149D-385952D92A9E}" dt="2024-06-17T09:39:18.171" v="513" actId="20577"/>
          <ac:spMkLst>
            <pc:docMk/>
            <pc:sldMk cId="632769890" sldId="284"/>
            <ac:spMk id="9" creationId="{E5C5155A-67AA-9F8F-5734-B567AC294D97}"/>
          </ac:spMkLst>
        </pc:spChg>
        <pc:spChg chg="mod">
          <ac:chgData name="Leanne Parry-Roberts" userId="S::leanne.parry-roberts@connahsquayhs.org.uk::13f5ac05-e9d6-4874-a711-42c3a91beac2" providerId="AD" clId="Web-{827AFCF0-1F79-5949-149D-385952D92A9E}" dt="2024-06-17T09:37:30.199" v="396" actId="20577"/>
          <ac:spMkLst>
            <pc:docMk/>
            <pc:sldMk cId="632769890" sldId="284"/>
            <ac:spMk id="10" creationId="{59B49D29-3501-5F1D-BF03-49B083B72B1A}"/>
          </ac:spMkLst>
        </pc:spChg>
        <pc:spChg chg="mod">
          <ac:chgData name="Leanne Parry-Roberts" userId="S::leanne.parry-roberts@connahsquayhs.org.uk::13f5ac05-e9d6-4874-a711-42c3a91beac2" providerId="AD" clId="Web-{827AFCF0-1F79-5949-149D-385952D92A9E}" dt="2024-06-17T09:38:23.419" v="402" actId="20577"/>
          <ac:spMkLst>
            <pc:docMk/>
            <pc:sldMk cId="632769890" sldId="284"/>
            <ac:spMk id="11" creationId="{73CA8E55-50A9-4198-412B-A239F349004B}"/>
          </ac:spMkLst>
        </pc:spChg>
        <pc:graphicFrameChg chg="add del mod modGraphic">
          <ac:chgData name="Leanne Parry-Roberts" userId="S::leanne.parry-roberts@connahsquayhs.org.uk::13f5ac05-e9d6-4874-a711-42c3a91beac2" providerId="AD" clId="Web-{827AFCF0-1F79-5949-149D-385952D92A9E}" dt="2024-06-17T09:36:48.135" v="387"/>
          <ac:graphicFrameMkLst>
            <pc:docMk/>
            <pc:sldMk cId="632769890" sldId="284"/>
            <ac:graphicFrameMk id="13" creationId="{8AAA666B-0480-03AB-8BD0-9F0FE81EB6F6}"/>
          </ac:graphicFrameMkLst>
        </pc:graphicFrameChg>
        <pc:graphicFrameChg chg="add del mod">
          <ac:chgData name="Leanne Parry-Roberts" userId="S::leanne.parry-roberts@connahsquayhs.org.uk::13f5ac05-e9d6-4874-a711-42c3a91beac2" providerId="AD" clId="Web-{827AFCF0-1F79-5949-149D-385952D92A9E}" dt="2024-06-17T09:36:42.212" v="386"/>
          <ac:graphicFrameMkLst>
            <pc:docMk/>
            <pc:sldMk cId="632769890" sldId="284"/>
            <ac:graphicFrameMk id="15" creationId="{FC0F5479-C582-C114-5CDD-37339ACDA887}"/>
          </ac:graphicFrameMkLst>
        </pc:graphicFrameChg>
        <pc:graphicFrameChg chg="add del mod">
          <ac:chgData name="Leanne Parry-Roberts" userId="S::leanne.parry-roberts@connahsquayhs.org.uk::13f5ac05-e9d6-4874-a711-42c3a91beac2" providerId="AD" clId="Web-{827AFCF0-1F79-5949-149D-385952D92A9E}" dt="2024-06-17T09:37:31.402" v="397"/>
          <ac:graphicFrameMkLst>
            <pc:docMk/>
            <pc:sldMk cId="632769890" sldId="284"/>
            <ac:graphicFrameMk id="17" creationId="{8E59E224-D545-3396-851F-EC39274A0E03}"/>
          </ac:graphicFrameMkLst>
        </pc:graphicFrameChg>
      </pc:sldChg>
      <pc:sldChg chg="modSp">
        <pc:chgData name="Leanne Parry-Roberts" userId="S::leanne.parry-roberts@connahsquayhs.org.uk::13f5ac05-e9d6-4874-a711-42c3a91beac2" providerId="AD" clId="Web-{827AFCF0-1F79-5949-149D-385952D92A9E}" dt="2024-06-17T08:55:35.136" v="0" actId="20577"/>
        <pc:sldMkLst>
          <pc:docMk/>
          <pc:sldMk cId="2784821086" sldId="288"/>
        </pc:sldMkLst>
        <pc:spChg chg="mod">
          <ac:chgData name="Leanne Parry-Roberts" userId="S::leanne.parry-roberts@connahsquayhs.org.uk::13f5ac05-e9d6-4874-a711-42c3a91beac2" providerId="AD" clId="Web-{827AFCF0-1F79-5949-149D-385952D92A9E}" dt="2024-06-17T08:55:35.136" v="0" actId="20577"/>
          <ac:spMkLst>
            <pc:docMk/>
            <pc:sldMk cId="2784821086" sldId="288"/>
            <ac:spMk id="4" creationId="{00000000-0000-0000-0000-000000000000}"/>
          </ac:spMkLst>
        </pc:spChg>
      </pc:sldChg>
      <pc:sldChg chg="modSp">
        <pc:chgData name="Leanne Parry-Roberts" userId="S::leanne.parry-roberts@connahsquayhs.org.uk::13f5ac05-e9d6-4874-a711-42c3a91beac2" providerId="AD" clId="Web-{827AFCF0-1F79-5949-149D-385952D92A9E}" dt="2024-06-17T09:01:05.102" v="48" actId="20577"/>
        <pc:sldMkLst>
          <pc:docMk/>
          <pc:sldMk cId="3686490725" sldId="289"/>
        </pc:sldMkLst>
        <pc:spChg chg="mod">
          <ac:chgData name="Leanne Parry-Roberts" userId="S::leanne.parry-roberts@connahsquayhs.org.uk::13f5ac05-e9d6-4874-a711-42c3a91beac2" providerId="AD" clId="Web-{827AFCF0-1F79-5949-149D-385952D92A9E}" dt="2024-06-17T09:00:55.195" v="45" actId="20577"/>
          <ac:spMkLst>
            <pc:docMk/>
            <pc:sldMk cId="3686490725" sldId="289"/>
            <ac:spMk id="2" creationId="{92C753A5-51E1-7A44-E9A0-95DE87F723AA}"/>
          </ac:spMkLst>
        </pc:spChg>
        <pc:spChg chg="mod">
          <ac:chgData name="Leanne Parry-Roberts" userId="S::leanne.parry-roberts@connahsquayhs.org.uk::13f5ac05-e9d6-4874-a711-42c3a91beac2" providerId="AD" clId="Web-{827AFCF0-1F79-5949-149D-385952D92A9E}" dt="2024-06-17T09:00:51.882" v="40" actId="20577"/>
          <ac:spMkLst>
            <pc:docMk/>
            <pc:sldMk cId="3686490725" sldId="289"/>
            <ac:spMk id="3" creationId="{4DCACD9D-747D-8730-D752-62E05D93C009}"/>
          </ac:spMkLst>
        </pc:spChg>
        <pc:spChg chg="mod">
          <ac:chgData name="Leanne Parry-Roberts" userId="S::leanne.parry-roberts@connahsquayhs.org.uk::13f5ac05-e9d6-4874-a711-42c3a91beac2" providerId="AD" clId="Web-{827AFCF0-1F79-5949-149D-385952D92A9E}" dt="2024-06-17T09:01:02.586" v="47" actId="20577"/>
          <ac:spMkLst>
            <pc:docMk/>
            <pc:sldMk cId="3686490725" sldId="289"/>
            <ac:spMk id="5" creationId="{B21294D3-126A-E4A2-9988-FAF78C7B7328}"/>
          </ac:spMkLst>
        </pc:spChg>
        <pc:spChg chg="mod">
          <ac:chgData name="Leanne Parry-Roberts" userId="S::leanne.parry-roberts@connahsquayhs.org.uk::13f5ac05-e9d6-4874-a711-42c3a91beac2" providerId="AD" clId="Web-{827AFCF0-1F79-5949-149D-385952D92A9E}" dt="2024-06-17T09:01:05.102" v="48" actId="20577"/>
          <ac:spMkLst>
            <pc:docMk/>
            <pc:sldMk cId="3686490725" sldId="289"/>
            <ac:spMk id="6" creationId="{25C07CEA-84F6-8C26-6F95-D4919D0C9E00}"/>
          </ac:spMkLst>
        </pc:spChg>
      </pc:sldChg>
      <pc:sldChg chg="modSp">
        <pc:chgData name="Leanne Parry-Roberts" userId="S::leanne.parry-roberts@connahsquayhs.org.uk::13f5ac05-e9d6-4874-a711-42c3a91beac2" providerId="AD" clId="Web-{827AFCF0-1F79-5949-149D-385952D92A9E}" dt="2024-06-17T09:01:58.385" v="53" actId="20577"/>
        <pc:sldMkLst>
          <pc:docMk/>
          <pc:sldMk cId="216081477" sldId="290"/>
        </pc:sldMkLst>
        <pc:spChg chg="mod">
          <ac:chgData name="Leanne Parry-Roberts" userId="S::leanne.parry-roberts@connahsquayhs.org.uk::13f5ac05-e9d6-4874-a711-42c3a91beac2" providerId="AD" clId="Web-{827AFCF0-1F79-5949-149D-385952D92A9E}" dt="2024-06-17T09:01:58.385" v="53" actId="20577"/>
          <ac:spMkLst>
            <pc:docMk/>
            <pc:sldMk cId="216081477" sldId="290"/>
            <ac:spMk id="4" creationId="{DF4B6647-26ED-AE4F-C7C6-F118FCC94D72}"/>
          </ac:spMkLst>
        </pc:spChg>
        <pc:spChg chg="mod">
          <ac:chgData name="Leanne Parry-Roberts" userId="S::leanne.parry-roberts@connahsquayhs.org.uk::13f5ac05-e9d6-4874-a711-42c3a91beac2" providerId="AD" clId="Web-{827AFCF0-1F79-5949-149D-385952D92A9E}" dt="2024-06-17T09:00:00.224" v="21" actId="20577"/>
          <ac:spMkLst>
            <pc:docMk/>
            <pc:sldMk cId="216081477" sldId="290"/>
            <ac:spMk id="7" creationId="{2E5624FB-155B-4395-46B6-A4D8F5D58C9A}"/>
          </ac:spMkLst>
        </pc:spChg>
        <pc:spChg chg="mod">
          <ac:chgData name="Leanne Parry-Roberts" userId="S::leanne.parry-roberts@connahsquayhs.org.uk::13f5ac05-e9d6-4874-a711-42c3a91beac2" providerId="AD" clId="Web-{827AFCF0-1F79-5949-149D-385952D92A9E}" dt="2024-06-17T09:00:19.006" v="24" actId="20577"/>
          <ac:spMkLst>
            <pc:docMk/>
            <pc:sldMk cId="216081477" sldId="290"/>
            <ac:spMk id="8" creationId="{D9F63377-DD1C-4BBD-5D28-6BF14622536D}"/>
          </ac:spMkLst>
        </pc:spChg>
      </pc:sldChg>
    </pc:docChg>
  </pc:docChgLst>
  <pc:docChgLst>
    <pc:chgData name="Leanne Parry-Roberts" userId="S::leanne.parry-roberts@connahsquayhs.org.uk::13f5ac05-e9d6-4874-a711-42c3a91beac2" providerId="AD" clId="Web-{6792114E-6EC6-E307-1E40-7E37E3114A1E}"/>
    <pc:docChg chg="modSld">
      <pc:chgData name="Leanne Parry-Roberts" userId="S::leanne.parry-roberts@connahsquayhs.org.uk::13f5ac05-e9d6-4874-a711-42c3a91beac2" providerId="AD" clId="Web-{6792114E-6EC6-E307-1E40-7E37E3114A1E}" dt="2024-07-04T13:51:59.246" v="9" actId="20577"/>
      <pc:docMkLst>
        <pc:docMk/>
      </pc:docMkLst>
      <pc:sldChg chg="modSp">
        <pc:chgData name="Leanne Parry-Roberts" userId="S::leanne.parry-roberts@connahsquayhs.org.uk::13f5ac05-e9d6-4874-a711-42c3a91beac2" providerId="AD" clId="Web-{6792114E-6EC6-E307-1E40-7E37E3114A1E}" dt="2024-07-04T13:51:59.246" v="9" actId="20577"/>
        <pc:sldMkLst>
          <pc:docMk/>
          <pc:sldMk cId="2744657230" sldId="279"/>
        </pc:sldMkLst>
        <pc:spChg chg="mod">
          <ac:chgData name="Leanne Parry-Roberts" userId="S::leanne.parry-roberts@connahsquayhs.org.uk::13f5ac05-e9d6-4874-a711-42c3a91beac2" providerId="AD" clId="Web-{6792114E-6EC6-E307-1E40-7E37E3114A1E}" dt="2024-07-04T13:51:59.246" v="9" actId="20577"/>
          <ac:spMkLst>
            <pc:docMk/>
            <pc:sldMk cId="2744657230" sldId="279"/>
            <ac:spMk id="9" creationId="{FAC0EE1F-6170-8836-2429-E17EDAC6A750}"/>
          </ac:spMkLst>
        </pc:spChg>
      </pc:sldChg>
    </pc:docChg>
  </pc:docChgLst>
  <pc:docChgLst>
    <pc:chgData name="Leanne Parry-Roberts" userId="S::leanne.parry-roberts@connahsquayhs.org.uk::13f5ac05-e9d6-4874-a711-42c3a91beac2" providerId="AD" clId="Web-{506011FB-0594-A132-D248-C2857CDEADEE}"/>
    <pc:docChg chg="modSld">
      <pc:chgData name="Leanne Parry-Roberts" userId="S::leanne.parry-roberts@connahsquayhs.org.uk::13f5ac05-e9d6-4874-a711-42c3a91beac2" providerId="AD" clId="Web-{506011FB-0594-A132-D248-C2857CDEADEE}" dt="2024-06-24T15:15:20.151" v="0" actId="20577"/>
      <pc:docMkLst>
        <pc:docMk/>
      </pc:docMkLst>
      <pc:sldChg chg="modSp">
        <pc:chgData name="Leanne Parry-Roberts" userId="S::leanne.parry-roberts@connahsquayhs.org.uk::13f5ac05-e9d6-4874-a711-42c3a91beac2" providerId="AD" clId="Web-{506011FB-0594-A132-D248-C2857CDEADEE}" dt="2024-06-24T15:15:20.151" v="0" actId="20577"/>
        <pc:sldMkLst>
          <pc:docMk/>
          <pc:sldMk cId="216081477" sldId="290"/>
        </pc:sldMkLst>
        <pc:spChg chg="mod">
          <ac:chgData name="Leanne Parry-Roberts" userId="S::leanne.parry-roberts@connahsquayhs.org.uk::13f5ac05-e9d6-4874-a711-42c3a91beac2" providerId="AD" clId="Web-{506011FB-0594-A132-D248-C2857CDEADEE}" dt="2024-06-24T15:15:20.151" v="0" actId="20577"/>
          <ac:spMkLst>
            <pc:docMk/>
            <pc:sldMk cId="216081477" sldId="290"/>
            <ac:spMk id="7" creationId="{2E5624FB-155B-4395-46B6-A4D8F5D58C9A}"/>
          </ac:spMkLst>
        </pc:spChg>
      </pc:sldChg>
    </pc:docChg>
  </pc:docChgLst>
  <pc:docChgLst>
    <pc:chgData name="Leanne Parry-Roberts" userId="S::leanne.parry-roberts@connahsquayhs.org.uk::13f5ac05-e9d6-4874-a711-42c3a91beac2" providerId="AD" clId="Web-{92CA7DEC-97E7-E31E-D794-7C96CA8ED4FA}"/>
    <pc:docChg chg="modSld">
      <pc:chgData name="Leanne Parry-Roberts" userId="S::leanne.parry-roberts@connahsquayhs.org.uk::13f5ac05-e9d6-4874-a711-42c3a91beac2" providerId="AD" clId="Web-{92CA7DEC-97E7-E31E-D794-7C96CA8ED4FA}" dt="2024-07-03T08:32:48.923" v="53" actId="20577"/>
      <pc:docMkLst>
        <pc:docMk/>
      </pc:docMkLst>
      <pc:sldChg chg="modSp">
        <pc:chgData name="Leanne Parry-Roberts" userId="S::leanne.parry-roberts@connahsquayhs.org.uk::13f5ac05-e9d6-4874-a711-42c3a91beac2" providerId="AD" clId="Web-{92CA7DEC-97E7-E31E-D794-7C96CA8ED4FA}" dt="2024-07-03T08:32:48.923" v="53" actId="20577"/>
        <pc:sldMkLst>
          <pc:docMk/>
          <pc:sldMk cId="632769890" sldId="284"/>
        </pc:sldMkLst>
        <pc:spChg chg="mod">
          <ac:chgData name="Leanne Parry-Roberts" userId="S::leanne.parry-roberts@connahsquayhs.org.uk::13f5ac05-e9d6-4874-a711-42c3a91beac2" providerId="AD" clId="Web-{92CA7DEC-97E7-E31E-D794-7C96CA8ED4FA}" dt="2024-07-03T08:32:21.781" v="51" actId="20577"/>
          <ac:spMkLst>
            <pc:docMk/>
            <pc:sldMk cId="632769890" sldId="284"/>
            <ac:spMk id="2" creationId="{7E6C883F-1227-F311-38A5-B4E17D09B7AB}"/>
          </ac:spMkLst>
        </pc:spChg>
        <pc:spChg chg="mod">
          <ac:chgData name="Leanne Parry-Roberts" userId="S::leanne.parry-roberts@connahsquayhs.org.uk::13f5ac05-e9d6-4874-a711-42c3a91beac2" providerId="AD" clId="Web-{92CA7DEC-97E7-E31E-D794-7C96CA8ED4FA}" dt="2024-07-03T08:32:48.923" v="53" actId="20577"/>
          <ac:spMkLst>
            <pc:docMk/>
            <pc:sldMk cId="632769890" sldId="284"/>
            <ac:spMk id="11" creationId="{73CA8E55-50A9-4198-412B-A239F349004B}"/>
          </ac:spMkLst>
        </pc:spChg>
      </pc:sldChg>
      <pc:sldChg chg="modSp">
        <pc:chgData name="Leanne Parry-Roberts" userId="S::leanne.parry-roberts@connahsquayhs.org.uk::13f5ac05-e9d6-4874-a711-42c3a91beac2" providerId="AD" clId="Web-{92CA7DEC-97E7-E31E-D794-7C96CA8ED4FA}" dt="2024-07-03T08:32:04.671" v="50" actId="20577"/>
        <pc:sldMkLst>
          <pc:docMk/>
          <pc:sldMk cId="216081477" sldId="290"/>
        </pc:sldMkLst>
        <pc:spChg chg="mod">
          <ac:chgData name="Leanne Parry-Roberts" userId="S::leanne.parry-roberts@connahsquayhs.org.uk::13f5ac05-e9d6-4874-a711-42c3a91beac2" providerId="AD" clId="Web-{92CA7DEC-97E7-E31E-D794-7C96CA8ED4FA}" dt="2024-07-03T08:32:04.671" v="50" actId="20577"/>
          <ac:spMkLst>
            <pc:docMk/>
            <pc:sldMk cId="216081477" sldId="290"/>
            <ac:spMk id="4" creationId="{DF4B6647-26ED-AE4F-C7C6-F118FCC94D72}"/>
          </ac:spMkLst>
        </pc:spChg>
      </pc:sldChg>
    </pc:docChg>
  </pc:docChgLst>
  <pc:docChgLst>
    <pc:chgData name="Leanne Parry-Roberts" userId="S::leanne.parry-roberts@connahsquayhs.org.uk::13f5ac05-e9d6-4874-a711-42c3a91beac2" providerId="AD" clId="Web-{535C1E28-FE42-D4A7-6D95-16B216CEA7EB}"/>
    <pc:docChg chg="modSld">
      <pc:chgData name="Leanne Parry-Roberts" userId="S::leanne.parry-roberts@connahsquayhs.org.uk::13f5ac05-e9d6-4874-a711-42c3a91beac2" providerId="AD" clId="Web-{535C1E28-FE42-D4A7-6D95-16B216CEA7EB}" dt="2024-06-17T09:45:01.278" v="153" actId="1076"/>
      <pc:docMkLst>
        <pc:docMk/>
      </pc:docMkLst>
      <pc:sldChg chg="modSp">
        <pc:chgData name="Leanne Parry-Roberts" userId="S::leanne.parry-roberts@connahsquayhs.org.uk::13f5ac05-e9d6-4874-a711-42c3a91beac2" providerId="AD" clId="Web-{535C1E28-FE42-D4A7-6D95-16B216CEA7EB}" dt="2024-06-17T09:42:42.101" v="92" actId="20577"/>
        <pc:sldMkLst>
          <pc:docMk/>
          <pc:sldMk cId="2744657230" sldId="279"/>
        </pc:sldMkLst>
        <pc:spChg chg="mod">
          <ac:chgData name="Leanne Parry-Roberts" userId="S::leanne.parry-roberts@connahsquayhs.org.uk::13f5ac05-e9d6-4874-a711-42c3a91beac2" providerId="AD" clId="Web-{535C1E28-FE42-D4A7-6D95-16B216CEA7EB}" dt="2024-06-17T09:41:38.458" v="46" actId="20577"/>
          <ac:spMkLst>
            <pc:docMk/>
            <pc:sldMk cId="2744657230" sldId="279"/>
            <ac:spMk id="2" creationId="{C65EE8F8-148F-B99E-40FA-43CE497387F7}"/>
          </ac:spMkLst>
        </pc:spChg>
        <pc:spChg chg="mod">
          <ac:chgData name="Leanne Parry-Roberts" userId="S::leanne.parry-roberts@connahsquayhs.org.uk::13f5ac05-e9d6-4874-a711-42c3a91beac2" providerId="AD" clId="Web-{535C1E28-FE42-D4A7-6D95-16B216CEA7EB}" dt="2024-06-17T09:42:12.944" v="65" actId="20577"/>
          <ac:spMkLst>
            <pc:docMk/>
            <pc:sldMk cId="2744657230" sldId="279"/>
            <ac:spMk id="4" creationId="{74C831F6-864D-BABA-AF92-E2DAAB3A976C}"/>
          </ac:spMkLst>
        </pc:spChg>
        <pc:spChg chg="mod">
          <ac:chgData name="Leanne Parry-Roberts" userId="S::leanne.parry-roberts@connahsquayhs.org.uk::13f5ac05-e9d6-4874-a711-42c3a91beac2" providerId="AD" clId="Web-{535C1E28-FE42-D4A7-6D95-16B216CEA7EB}" dt="2024-06-17T09:42:42.101" v="92" actId="20577"/>
          <ac:spMkLst>
            <pc:docMk/>
            <pc:sldMk cId="2744657230" sldId="279"/>
            <ac:spMk id="6" creationId="{BBFAC2B0-088A-A742-E984-08816EB2A534}"/>
          </ac:spMkLst>
        </pc:spChg>
      </pc:sldChg>
      <pc:sldChg chg="addSp delSp modSp">
        <pc:chgData name="Leanne Parry-Roberts" userId="S::leanne.parry-roberts@connahsquayhs.org.uk::13f5ac05-e9d6-4874-a711-42c3a91beac2" providerId="AD" clId="Web-{535C1E28-FE42-D4A7-6D95-16B216CEA7EB}" dt="2024-06-17T09:45:01.278" v="153" actId="1076"/>
        <pc:sldMkLst>
          <pc:docMk/>
          <pc:sldMk cId="632769890" sldId="284"/>
        </pc:sldMkLst>
        <pc:spChg chg="mod">
          <ac:chgData name="Leanne Parry-Roberts" userId="S::leanne.parry-roberts@connahsquayhs.org.uk::13f5ac05-e9d6-4874-a711-42c3a91beac2" providerId="AD" clId="Web-{535C1E28-FE42-D4A7-6D95-16B216CEA7EB}" dt="2024-06-17T09:44:55.324" v="152" actId="20577"/>
          <ac:spMkLst>
            <pc:docMk/>
            <pc:sldMk cId="632769890" sldId="284"/>
            <ac:spMk id="4" creationId="{235860F6-C416-1E2E-120E-314D539F4A7E}"/>
          </ac:spMkLst>
        </pc:spChg>
        <pc:spChg chg="mod">
          <ac:chgData name="Leanne Parry-Roberts" userId="S::leanne.parry-roberts@connahsquayhs.org.uk::13f5ac05-e9d6-4874-a711-42c3a91beac2" providerId="AD" clId="Web-{535C1E28-FE42-D4A7-6D95-16B216CEA7EB}" dt="2024-06-17T09:43:26.993" v="129" actId="20577"/>
          <ac:spMkLst>
            <pc:docMk/>
            <pc:sldMk cId="632769890" sldId="284"/>
            <ac:spMk id="9" creationId="{E5C5155A-67AA-9F8F-5734-B567AC294D97}"/>
          </ac:spMkLst>
        </pc:spChg>
        <pc:spChg chg="mod">
          <ac:chgData name="Leanne Parry-Roberts" userId="S::leanne.parry-roberts@connahsquayhs.org.uk::13f5ac05-e9d6-4874-a711-42c3a91beac2" providerId="AD" clId="Web-{535C1E28-FE42-D4A7-6D95-16B216CEA7EB}" dt="2024-06-17T09:45:01.278" v="153" actId="1076"/>
          <ac:spMkLst>
            <pc:docMk/>
            <pc:sldMk cId="632769890" sldId="284"/>
            <ac:spMk id="10" creationId="{59B49D29-3501-5F1D-BF03-49B083B72B1A}"/>
          </ac:spMkLst>
        </pc:spChg>
        <pc:graphicFrameChg chg="add del mod modGraphic">
          <ac:chgData name="Leanne Parry-Roberts" userId="S::leanne.parry-roberts@connahsquayhs.org.uk::13f5ac05-e9d6-4874-a711-42c3a91beac2" providerId="AD" clId="Web-{535C1E28-FE42-D4A7-6D95-16B216CEA7EB}" dt="2024-06-17T09:44:51.621" v="150"/>
          <ac:graphicFrameMkLst>
            <pc:docMk/>
            <pc:sldMk cId="632769890" sldId="284"/>
            <ac:graphicFrameMk id="13" creationId="{2C04BBD5-79D6-9E11-15BA-F36598623E17}"/>
          </ac:graphicFrameMkLst>
        </pc:graphicFrameChg>
      </pc:sldChg>
      <pc:sldChg chg="modSp">
        <pc:chgData name="Leanne Parry-Roberts" userId="S::leanne.parry-roberts@connahsquayhs.org.uk::13f5ac05-e9d6-4874-a711-42c3a91beac2" providerId="AD" clId="Web-{535C1E28-FE42-D4A7-6D95-16B216CEA7EB}" dt="2024-06-17T09:40:48.519" v="8" actId="20577"/>
        <pc:sldMkLst>
          <pc:docMk/>
          <pc:sldMk cId="2784821086" sldId="288"/>
        </pc:sldMkLst>
        <pc:spChg chg="mod">
          <ac:chgData name="Leanne Parry-Roberts" userId="S::leanne.parry-roberts@connahsquayhs.org.uk::13f5ac05-e9d6-4874-a711-42c3a91beac2" providerId="AD" clId="Web-{535C1E28-FE42-D4A7-6D95-16B216CEA7EB}" dt="2024-06-17T09:40:48.519" v="8"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Arctic vs. Antarctica</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a:xfrm>
            <a:off x="339292" y="1572688"/>
            <a:ext cx="4939085" cy="2513055"/>
          </a:xfrm>
        </p:spPr>
        <p:txBody>
          <a:bodyPr lIns="180000" tIns="180000" rIns="180000" bIns="180000" anchor="t">
            <a:normAutofit/>
          </a:bodyPr>
          <a:lstStyle/>
          <a:p>
            <a:pPr>
              <a:lnSpc>
                <a:spcPct val="100000"/>
              </a:lnSpc>
              <a:spcBef>
                <a:spcPts val="0"/>
              </a:spcBef>
            </a:pPr>
            <a:r>
              <a:rPr lang="en-GB" dirty="0">
                <a:solidFill>
                  <a:srgbClr val="1F1F1F"/>
                </a:solidFill>
                <a:latin typeface="Arial"/>
                <a:cs typeface="Arial"/>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GB" dirty="0">
              <a:solidFill>
                <a:srgbClr val="000000"/>
              </a:solidFill>
              <a:latin typeface="Arial"/>
              <a:cs typeface="Arial"/>
            </a:endParaRPr>
          </a:p>
          <a:p>
            <a:pPr>
              <a:lnSpc>
                <a:spcPct val="100000"/>
              </a:lnSpc>
              <a:spcBef>
                <a:spcPts val="0"/>
              </a:spcBef>
            </a:pPr>
            <a:endParaRPr lang="en-GB" dirty="0">
              <a:solidFill>
                <a:srgbClr val="000000"/>
              </a:solidFill>
              <a:latin typeface="Arial"/>
              <a:cs typeface="Arial"/>
            </a:endParaRPr>
          </a:p>
          <a:p>
            <a:pPr>
              <a:lnSpc>
                <a:spcPct val="100000"/>
              </a:lnSpc>
              <a:spcBef>
                <a:spcPts val="0"/>
              </a:spcBef>
            </a:pPr>
            <a:endParaRPr lang="en-GB" dirty="0">
              <a:solidFill>
                <a:srgbClr val="000000"/>
              </a:solidFill>
              <a:latin typeface="Arial"/>
              <a:cs typeface="Arial"/>
            </a:endParaRPr>
          </a:p>
          <a:p>
            <a:pPr>
              <a:lnSpc>
                <a:spcPct val="100000"/>
              </a:lnSpc>
              <a:spcBef>
                <a:spcPts val="0"/>
              </a:spcBef>
            </a:pPr>
            <a:endParaRPr lang="en-GB" b="1"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300" dirty="0">
                <a:solidFill>
                  <a:srgbClr val="1F1F1F"/>
                </a:solidFill>
                <a:latin typeface="Arial"/>
                <a:cs typeface="Arial"/>
              </a:rPr>
              <a:t>Enquiry, exploration and investigation inspire curiosity about the world, its past, present and future.</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GB" sz="900" dirty="0">
                <a:solidFill>
                  <a:srgbClr val="1F1F1F"/>
                </a:solidFill>
                <a:latin typeface="Arial"/>
                <a:cs typeface="Arial"/>
              </a:rPr>
              <a:t>Our natural world is diverse and dynamic, influenced by processes and human actions.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a:xfrm>
            <a:off x="5426906" y="1572689"/>
            <a:ext cx="4939201" cy="2513582"/>
          </a:xfrm>
        </p:spPr>
        <p:txBody>
          <a:bodyPr lIns="180000" tIns="180000" rIns="180000" bIns="180000" anchor="t">
            <a:normAutofit/>
          </a:bodyPr>
          <a:lstStyle/>
          <a:p>
            <a:pPr>
              <a:lnSpc>
                <a:spcPct val="100000"/>
              </a:lnSpc>
              <a:spcBef>
                <a:spcPts val="0"/>
              </a:spcBef>
            </a:pPr>
            <a:endParaRPr lang="en-GB" sz="900" b="1" dirty="0">
              <a:solidFill>
                <a:srgbClr val="1F1F1F"/>
              </a:solidFill>
              <a:latin typeface="Arial"/>
              <a:cs typeface="Arial"/>
            </a:endParaRPr>
          </a:p>
          <a:p>
            <a:pPr>
              <a:lnSpc>
                <a:spcPct val="100000"/>
              </a:lnSpc>
              <a:spcBef>
                <a:spcPts val="0"/>
              </a:spcBef>
            </a:pPr>
            <a:r>
              <a:rPr lang="en-GB" sz="900" dirty="0">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a:normAutofit lnSpcReduction="10000"/>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pPr>
              <a:lnSpc>
                <a:spcPct val="100000"/>
              </a:lnSpc>
              <a:spcBef>
                <a:spcPts val="0"/>
              </a:spcBef>
            </a:pPr>
            <a:r>
              <a:rPr lang="en-US" dirty="0">
                <a:latin typeface="Segoe UI"/>
                <a:ea typeface="Calibri"/>
                <a:cs typeface="Segoe UI"/>
              </a:rPr>
              <a:t>Science </a:t>
            </a:r>
            <a:endParaRPr lang="en-US" dirty="0">
              <a:solidFill>
                <a:schemeClr val="tx1"/>
              </a:solidFill>
              <a:latin typeface="Segoe UI"/>
              <a:ea typeface="Calibri"/>
              <a:cs typeface="Segoe UI"/>
            </a:endParaRPr>
          </a:p>
          <a:p>
            <a:r>
              <a:rPr lang="en-US" dirty="0">
                <a:latin typeface="Segoe UI"/>
                <a:ea typeface="Calibri"/>
                <a:cs typeface="Segoe UI"/>
              </a:rPr>
              <a:t>Numeracy</a:t>
            </a:r>
            <a:endParaRPr lang="en-US" dirty="0">
              <a:solidFill>
                <a:schemeClr val="tx1"/>
              </a:solidFill>
              <a:latin typeface="Segoe UI"/>
              <a:ea typeface="Calibri"/>
              <a:cs typeface="Segoe UI"/>
            </a:endParaRPr>
          </a:p>
          <a:p>
            <a:r>
              <a:rPr lang="en-US" dirty="0">
                <a:latin typeface="Segoe UI"/>
                <a:ea typeface="Calibri"/>
                <a:cs typeface="Segoe UI"/>
              </a:rPr>
              <a:t>Digital Competency </a:t>
            </a:r>
            <a:endParaRPr lang="en-US" dirty="0">
              <a:solidFill>
                <a:schemeClr val="tx1"/>
              </a:solidFill>
              <a:latin typeface="Segoe UI"/>
              <a:ea typeface="Calibri"/>
              <a:cs typeface="Segoe UI"/>
            </a:endParaRPr>
          </a:p>
          <a:p>
            <a:r>
              <a:rPr lang="en-US">
                <a:latin typeface="Segoe UI"/>
                <a:ea typeface="Calibri"/>
                <a:cs typeface="Segoe UI"/>
              </a:rPr>
              <a:t>English</a:t>
            </a:r>
            <a:endParaRPr lang="en-US" sz="1600">
              <a:solidFill>
                <a:schemeClr val="tx1"/>
              </a:solidFill>
              <a:latin typeface="Calibri"/>
              <a:ea typeface="Calibri"/>
              <a:cs typeface="Calibri"/>
            </a:endParaRPr>
          </a:p>
          <a:p>
            <a:r>
              <a:rPr lang="en-GB" sz="1600" dirty="0">
                <a:solidFill>
                  <a:schemeClr val="tx1"/>
                </a:solidFill>
                <a:latin typeface="Calibri"/>
                <a:ea typeface="Calibri"/>
                <a:cs typeface="Calibri"/>
              </a:rPr>
              <a:t>Real-life examples of climate change </a:t>
            </a:r>
            <a:endParaRPr lang="en-US" sz="1600" dirty="0">
              <a:solidFill>
                <a:schemeClr val="tx1"/>
              </a:solidFill>
              <a:latin typeface="Calibri"/>
              <a:ea typeface="Calibri"/>
              <a:cs typeface="Calibri"/>
            </a:endParaRPr>
          </a:p>
          <a:p>
            <a:pPr>
              <a:lnSpc>
                <a:spcPct val="100000"/>
              </a:lnSpc>
              <a:spcBef>
                <a:spcPts val="0"/>
              </a:spcBef>
            </a:pPr>
            <a:r>
              <a:rPr lang="en-GB" sz="1600" dirty="0">
                <a:solidFill>
                  <a:schemeClr val="tx1"/>
                </a:solidFill>
                <a:latin typeface="Calibri"/>
                <a:ea typeface="Calibri"/>
                <a:cs typeface="Calibri"/>
              </a:rPr>
              <a:t>News </a:t>
            </a:r>
            <a:endParaRPr lang="en-US" sz="1600" dirty="0">
              <a:solidFill>
                <a:schemeClr val="tx1"/>
              </a:solidFill>
              <a:latin typeface="Calibri"/>
              <a:ea typeface="Calibri"/>
              <a:cs typeface="Calibri"/>
            </a:endParaRPr>
          </a:p>
          <a:p>
            <a:pPr>
              <a:lnSpc>
                <a:spcPct val="100000"/>
              </a:lnSpc>
              <a:spcBef>
                <a:spcPts val="0"/>
              </a:spcBef>
            </a:pPr>
            <a:r>
              <a:rPr lang="en-GB" sz="1600">
                <a:solidFill>
                  <a:schemeClr val="tx1"/>
                </a:solidFill>
                <a:latin typeface="Calibri"/>
                <a:ea typeface="Calibri"/>
                <a:cs typeface="Calibri"/>
              </a:rPr>
              <a:t>Links with AOLE Science </a:t>
            </a:r>
            <a:endParaRPr lang="en-US" sz="1600">
              <a:solidFill>
                <a:srgbClr val="000000"/>
              </a:solidFill>
              <a:latin typeface="Calibri"/>
              <a:ea typeface="Calibri"/>
              <a:cs typeface="Calibri"/>
            </a:endParaRPr>
          </a:p>
          <a:p>
            <a:pPr>
              <a:lnSpc>
                <a:spcPct val="100000"/>
              </a:lnSpc>
              <a:spcBef>
                <a:spcPts val="0"/>
              </a:spcBef>
            </a:pPr>
            <a:r>
              <a:rPr lang="en-GB" sz="1600" err="1">
                <a:solidFill>
                  <a:schemeClr val="tx1"/>
                </a:solidFill>
                <a:latin typeface="Calibri"/>
                <a:ea typeface="Calibri"/>
                <a:cs typeface="Calibri"/>
              </a:rPr>
              <a:t>CCThemes</a:t>
            </a:r>
            <a:r>
              <a:rPr lang="en-GB" sz="1600">
                <a:solidFill>
                  <a:schemeClr val="tx1"/>
                </a:solidFill>
                <a:latin typeface="Calibri"/>
                <a:ea typeface="Calibri"/>
                <a:cs typeface="Calibri"/>
              </a:rPr>
              <a:t> – Careers and work-related experiences, and Local, national and international contexts.</a:t>
            </a:r>
            <a:endParaRPr lang="en-US">
              <a:solidFill>
                <a:schemeClr val="tx1"/>
              </a:solidFill>
            </a:endParaRPr>
          </a:p>
          <a:p>
            <a:pPr>
              <a:lnSpc>
                <a:spcPct val="100000"/>
              </a:lnSpc>
              <a:spcBef>
                <a:spcPts val="0"/>
              </a:spcBef>
            </a:pPr>
            <a:endParaRPr lang="en-US" dirty="0">
              <a:latin typeface="MASSILIA VF"/>
              <a:cs typeface="Calibri"/>
            </a:endParaRPr>
          </a:p>
          <a:p>
            <a:endParaRPr lang="en-US" sz="900">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55000" lnSpcReduction="20000"/>
          </a:bodyPr>
          <a:lstStyle/>
          <a:p>
            <a:r>
              <a:rPr lang="en-US" sz="2200" b="1">
                <a:latin typeface="Segoe UI"/>
                <a:cs typeface="Segoe UI"/>
              </a:rPr>
              <a:t>Personal effectiveness</a:t>
            </a:r>
            <a:r>
              <a:rPr lang="en-US" sz="2200">
                <a:latin typeface="Segoe UI"/>
                <a:cs typeface="Segoe UI"/>
              </a:rPr>
              <a:t>  - Encouraging teamwork and being a reliable contributor by organising and carrying out enquiries. Evaluating, justifying and expressing considered responses in a variety of ways </a:t>
            </a:r>
            <a:endParaRPr lang="en-US" sz="2200">
              <a:solidFill>
                <a:schemeClr val="tx1"/>
              </a:solidFill>
              <a:latin typeface="Segoe UI"/>
              <a:cs typeface="Segoe UI"/>
            </a:endParaRPr>
          </a:p>
          <a:p>
            <a:r>
              <a:rPr lang="en-US" sz="2200" b="1">
                <a:latin typeface="Segoe UI"/>
                <a:cs typeface="Segoe UI"/>
              </a:rPr>
              <a:t>Creativity and innovation</a:t>
            </a:r>
            <a:r>
              <a:rPr lang="en-US" sz="2200">
                <a:latin typeface="Segoe UI"/>
                <a:cs typeface="Segoe UI"/>
              </a:rPr>
              <a:t>  - Encouraging the presentation of information and findings in creative and innovative ways, and imagining possible futures based on the evidence. </a:t>
            </a:r>
            <a:endParaRPr lang="en-US" sz="2200">
              <a:solidFill>
                <a:schemeClr val="tx1"/>
              </a:solidFill>
              <a:latin typeface="Segoe UI"/>
              <a:cs typeface="Segoe UI"/>
            </a:endParaRPr>
          </a:p>
          <a:p>
            <a:r>
              <a:rPr lang="en-US" sz="2200" b="1">
                <a:latin typeface="Segoe UI"/>
                <a:cs typeface="Segoe UI"/>
              </a:rPr>
              <a:t>Planning and organising</a:t>
            </a:r>
            <a:r>
              <a:rPr lang="en-US" sz="2200">
                <a:latin typeface="Segoe UI"/>
                <a:cs typeface="Segoe UI"/>
              </a:rPr>
              <a:t>  - Encouraging the planning and organising of investigations, setting aims, objectives and success criteria, gathering and utilising a range of evidence, and reflecting on methods. </a:t>
            </a:r>
            <a:endParaRPr lang="en-US" sz="2200">
              <a:solidFill>
                <a:schemeClr val="tx1"/>
              </a:solidFill>
              <a:latin typeface="Segoe UI"/>
              <a:cs typeface="Segoe UI"/>
            </a:endParaRPr>
          </a:p>
          <a:p>
            <a:r>
              <a:rPr lang="en-US" sz="2200" b="1">
                <a:latin typeface="Segoe UI"/>
                <a:cs typeface="Segoe UI"/>
              </a:rPr>
              <a:t>Critical thinking and problem-solving</a:t>
            </a:r>
            <a:r>
              <a:rPr lang="en-US" sz="2200">
                <a:latin typeface="Segoe UI"/>
                <a:cs typeface="Segoe UI"/>
              </a:rPr>
              <a:t>  - Developing the ability to think analytically and understand the past and present as well as to imagine possible futures.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nSpc>
                <a:spcPct val="100000"/>
              </a:lnSpc>
              <a:spcBef>
                <a:spcPts val="0"/>
              </a:spcBef>
            </a:pPr>
            <a:endParaRPr lang="en-GB"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creates authentic contexts for learning</a:t>
            </a:r>
            <a:endParaRPr lang="en-GB"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means employing a blend of approaches including direct teaching</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means employing a blend of approaches including those that promote problem-solving, creative and critical thinking</a:t>
            </a:r>
          </a:p>
          <a:p>
            <a:pPr marL="171450" indent="-171450">
              <a:lnSpc>
                <a:spcPct val="100000"/>
              </a:lnSpc>
              <a:spcBef>
                <a:spcPts val="0"/>
              </a:spcBef>
              <a:buFont typeface="Arial,Sans-Serif"/>
              <a:buChar char="•"/>
            </a:pPr>
            <a:r>
              <a:rPr lang="en-GB" sz="1200" dirty="0">
                <a:solidFill>
                  <a:srgbClr val="1F1F1F"/>
                </a:solidFill>
                <a:latin typeface="Calibri"/>
                <a:cs typeface="Calibri"/>
              </a:rPr>
              <a:t>means employing assessment for learning principles</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regularly reinforces the cross-curricular skills of literacy, and digital competence, and provides opportunities to practise them</a:t>
            </a:r>
            <a:endParaRPr lang="en-US" sz="1200" dirty="0">
              <a:solidFill>
                <a:srgbClr val="000000"/>
              </a:solidFill>
              <a:latin typeface="Calibri"/>
              <a:cs typeface="Calibri"/>
            </a:endParaRPr>
          </a:p>
          <a:p>
            <a:pPr marL="171450" indent="-171450">
              <a:lnSpc>
                <a:spcPct val="100000"/>
              </a:lnSpc>
              <a:spcBef>
                <a:spcPts val="0"/>
              </a:spcBef>
              <a:buFont typeface="Arial,Sans-Serif"/>
              <a:buChar char="•"/>
            </a:pPr>
            <a:r>
              <a:rPr lang="en-GB" sz="1200" dirty="0">
                <a:solidFill>
                  <a:srgbClr val="1F1F1F"/>
                </a:solidFill>
                <a:latin typeface="Calibri"/>
                <a:cs typeface="Calibri"/>
              </a:rPr>
              <a:t>encourages learners to take increasing responsibility for their own learning</a:t>
            </a:r>
            <a:endParaRPr lang="en-GB" sz="1200" dirty="0">
              <a:solidFill>
                <a:srgbClr val="000000"/>
              </a:solidFill>
              <a:latin typeface="Calibri"/>
              <a:cs typeface="Calibri"/>
            </a:endParaRPr>
          </a:p>
          <a:p>
            <a:endParaRPr lang="en-US" dirty="0"/>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dirty="0">
                <a:solidFill>
                  <a:schemeClr val="tx1"/>
                </a:solidFill>
                <a:latin typeface="Calibri"/>
                <a:cs typeface="Calibri"/>
              </a:rPr>
              <a:t>Learners will begin to ask more sophisticated enquiry questions and more independence in finding information. They will work effectively with others to make judgements about the different landscapes in the polar regions, and the impact humans have had.   </a:t>
            </a:r>
            <a:endParaRPr lang="en-US" dirty="0">
              <a:solidFill>
                <a:schemeClr val="tx1"/>
              </a:solidFil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dirty="0">
                <a:solidFill>
                  <a:schemeClr val="tx1"/>
                </a:solidFill>
                <a:latin typeface="Calibri"/>
                <a:cs typeface="Calibri"/>
              </a:rPr>
              <a:t>Learners have various opportunities to read and develop a breadth of knowledge looking at a range of evidence, video footage, news </a:t>
            </a:r>
            <a:r>
              <a:rPr lang="en-US" sz="1100">
                <a:solidFill>
                  <a:schemeClr val="tx1"/>
                </a:solidFill>
                <a:latin typeface="Calibri"/>
                <a:cs typeface="Calibri"/>
              </a:rPr>
              <a:t>stories and PPT slides. </a:t>
            </a:r>
            <a:endParaRPr lang="en-US" dirty="0">
              <a:solidFill>
                <a:schemeClr val="tx1"/>
              </a:solidFill>
              <a:cs typeface="Calibri"/>
            </a:endParaRPr>
          </a:p>
          <a:p>
            <a:pPr>
              <a:lnSpc>
                <a:spcPct val="100000"/>
              </a:lnSpc>
              <a:spcBef>
                <a:spcPts val="0"/>
              </a:spcBef>
            </a:pPr>
            <a:r>
              <a:rPr lang="en-US" sz="1100" dirty="0">
                <a:solidFill>
                  <a:schemeClr val="tx1"/>
                </a:solidFill>
                <a:latin typeface="Calibri"/>
                <a:cs typeface="Calibri"/>
              </a:rPr>
              <a:t>They are supported to make judgements in more complex contexts about the impact humans have on the Artic  and to build an increasing clear and coherent understanding of the world around them and the impacts of climate change. </a:t>
            </a:r>
            <a:endParaRPr lang="en-US" dirty="0">
              <a:solidFill>
                <a:schemeClr val="tx1"/>
              </a:solidFil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Learners will move onto a more focused awareness of the polar regions and how we could change the way humans use the polar regions.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Autofit/>
          </a:bodyPr>
          <a:lstStyle/>
          <a:p>
            <a:pPr>
              <a:lnSpc>
                <a:spcPct val="107000"/>
              </a:lnSpc>
              <a:spcBef>
                <a:spcPts val="0"/>
              </a:spcBef>
              <a:spcAft>
                <a:spcPts val="800"/>
              </a:spcAft>
            </a:pPr>
            <a:r>
              <a:rPr lang="en-GB" sz="800" b="1">
                <a:solidFill>
                  <a:schemeClr val="tx1"/>
                </a:solidFill>
                <a:latin typeface="Calibri"/>
                <a:ea typeface="Calibri"/>
                <a:cs typeface="Calibri"/>
              </a:rPr>
              <a:t>Listening:</a:t>
            </a:r>
            <a:r>
              <a:rPr lang="en-GB" sz="800">
                <a:solidFill>
                  <a:schemeClr val="tx1"/>
                </a:solidFill>
                <a:latin typeface="Calibri"/>
                <a:ea typeface="Calibri"/>
                <a:cs typeface="Calibri"/>
              </a:rPr>
              <a:t> I can listen to gain different people's views and ideas on various subjects, using them to arrive at my own conclusions.  </a:t>
            </a:r>
            <a:endParaRPr lang="en-US" sz="800">
              <a:solidFill>
                <a:schemeClr val="tx1"/>
              </a:solidFill>
              <a:latin typeface="Calibri"/>
              <a:ea typeface="Calibri"/>
              <a:cs typeface="Calibri"/>
            </a:endParaRPr>
          </a:p>
          <a:p>
            <a:pPr>
              <a:lnSpc>
                <a:spcPct val="107000"/>
              </a:lnSpc>
              <a:spcBef>
                <a:spcPts val="0"/>
              </a:spcBef>
              <a:spcAft>
                <a:spcPts val="800"/>
              </a:spcAft>
            </a:pPr>
            <a:r>
              <a:rPr lang="en-GB" sz="800" b="1">
                <a:solidFill>
                  <a:schemeClr val="tx1"/>
                </a:solidFill>
                <a:latin typeface="Calibri"/>
                <a:ea typeface="Calibri"/>
                <a:cs typeface="Calibri"/>
              </a:rPr>
              <a:t>Reading:</a:t>
            </a:r>
            <a:r>
              <a:rPr lang="en-GB" sz="800">
                <a:solidFill>
                  <a:schemeClr val="tx1"/>
                </a:solidFill>
                <a:latin typeface="Calibri"/>
                <a:ea typeface="Calibri"/>
                <a:cs typeface="Calibri"/>
              </a:rPr>
              <a:t> I can distinguish between facts/evidence and bias/arguments.  </a:t>
            </a:r>
            <a:endParaRPr lang="en-US" sz="800">
              <a:solidFill>
                <a:schemeClr val="tx1"/>
              </a:solidFill>
              <a:latin typeface="Calibri"/>
              <a:ea typeface="Calibri"/>
              <a:cs typeface="Calibri"/>
            </a:endParaRPr>
          </a:p>
          <a:p>
            <a:pPr>
              <a:lnSpc>
                <a:spcPct val="107000"/>
              </a:lnSpc>
              <a:spcBef>
                <a:spcPts val="0"/>
              </a:spcBef>
              <a:spcAft>
                <a:spcPts val="800"/>
              </a:spcAft>
            </a:pPr>
            <a:r>
              <a:rPr lang="en-GB" sz="800">
                <a:solidFill>
                  <a:schemeClr val="tx1"/>
                </a:solidFill>
                <a:latin typeface="Calibri"/>
                <a:ea typeface="Calibri"/>
                <a:cs typeface="Calibri"/>
              </a:rPr>
              <a:t>I can summarise, synthesise and analyse information to gain in-depth understanding, e.g. of causes, consequences, patterns, using different sources.  </a:t>
            </a:r>
            <a:endParaRPr lang="en-US" sz="800">
              <a:solidFill>
                <a:schemeClr val="tx1"/>
              </a:solidFill>
              <a:latin typeface="Calibri"/>
              <a:ea typeface="Calibri"/>
              <a:cs typeface="Calibri"/>
            </a:endParaRPr>
          </a:p>
          <a:p>
            <a:pPr>
              <a:lnSpc>
                <a:spcPct val="107000"/>
              </a:lnSpc>
              <a:spcBef>
                <a:spcPts val="0"/>
              </a:spcBef>
              <a:spcAft>
                <a:spcPts val="800"/>
              </a:spcAft>
            </a:pPr>
            <a:r>
              <a:rPr lang="en-GB" sz="800" b="1">
                <a:solidFill>
                  <a:schemeClr val="tx1"/>
                </a:solidFill>
                <a:latin typeface="Calibri"/>
                <a:ea typeface="Calibri"/>
                <a:cs typeface="Calibri"/>
              </a:rPr>
              <a:t>Speaking</a:t>
            </a:r>
            <a:r>
              <a:rPr lang="en-GB" sz="800">
                <a:solidFill>
                  <a:schemeClr val="tx1"/>
                </a:solidFill>
                <a:latin typeface="Calibri"/>
                <a:ea typeface="Calibri"/>
                <a:cs typeface="Calibri"/>
              </a:rPr>
              <a:t>: I can respond to others' points of view with confidence and sensitivity, summarising and evaluating what I have heard, read or seen.  </a:t>
            </a:r>
            <a:endParaRPr lang="en-US" sz="800">
              <a:solidFill>
                <a:schemeClr val="tx1"/>
              </a:solidFill>
              <a:latin typeface="Calibri"/>
              <a:ea typeface="Calibri"/>
              <a:cs typeface="Calibri"/>
            </a:endParaRPr>
          </a:p>
          <a:p>
            <a:pPr>
              <a:lnSpc>
                <a:spcPct val="107000"/>
              </a:lnSpc>
              <a:spcBef>
                <a:spcPts val="0"/>
              </a:spcBef>
              <a:spcAft>
                <a:spcPts val="800"/>
              </a:spcAft>
            </a:pPr>
            <a:r>
              <a:rPr lang="en-GB" sz="800" b="1">
                <a:solidFill>
                  <a:schemeClr val="tx1"/>
                </a:solidFill>
                <a:latin typeface="Calibri"/>
                <a:ea typeface="Calibri"/>
                <a:cs typeface="Calibri"/>
              </a:rPr>
              <a:t>Writing</a:t>
            </a:r>
            <a:r>
              <a:rPr lang="en-GB" sz="800">
                <a:solidFill>
                  <a:schemeClr val="tx1"/>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800">
              <a:solidFill>
                <a:schemeClr val="tx1"/>
              </a:solidFill>
              <a:latin typeface="Calibri"/>
              <a:ea typeface="Calibri"/>
              <a:cs typeface="Calibri"/>
            </a:endParaRPr>
          </a:p>
          <a:p>
            <a:pPr>
              <a:lnSpc>
                <a:spcPct val="107000"/>
              </a:lnSpc>
              <a:spcBef>
                <a:spcPts val="0"/>
              </a:spcBef>
              <a:spcAft>
                <a:spcPts val="800"/>
              </a:spcAft>
            </a:pPr>
            <a:r>
              <a:rPr lang="en-GB" sz="800" b="1" dirty="0">
                <a:solidFill>
                  <a:schemeClr val="tx1"/>
                </a:solidFill>
                <a:latin typeface="Calibri"/>
                <a:ea typeface="Calibri"/>
                <a:cs typeface="Calibri"/>
              </a:rPr>
              <a:t>Numeracy:  Significant interpretation of graphs and development </a:t>
            </a:r>
            <a:r>
              <a:rPr lang="en-GB" sz="800" b="1" err="1">
                <a:solidFill>
                  <a:schemeClr val="tx1"/>
                </a:solidFill>
                <a:latin typeface="Calibri"/>
                <a:ea typeface="Calibri"/>
                <a:cs typeface="Calibri"/>
              </a:rPr>
              <a:t>staitics</a:t>
            </a:r>
            <a:endParaRPr lang="en-GB" sz="800" err="1">
              <a:solidFill>
                <a:schemeClr val="tx1"/>
              </a:solidFill>
            </a:endParaRPr>
          </a:p>
          <a:p>
            <a:pPr>
              <a:lnSpc>
                <a:spcPct val="100000"/>
              </a:lnSpc>
              <a:spcBef>
                <a:spcPts val="0"/>
              </a:spcBef>
            </a:pPr>
            <a:endParaRPr lang="en-GB" sz="800" dirty="0">
              <a:solidFill>
                <a:schemeClr val="tx1"/>
              </a:solidFill>
              <a:latin typeface="Calibri"/>
              <a:ea typeface="Calibri"/>
              <a:cs typeface="Calibri"/>
            </a:endParaRPr>
          </a:p>
          <a:p>
            <a:pPr>
              <a:lnSpc>
                <a:spcPct val="100000"/>
              </a:lnSpc>
              <a:spcBef>
                <a:spcPts val="0"/>
              </a:spcBef>
            </a:pPr>
            <a:r>
              <a:rPr lang="en-GB" sz="800">
                <a:solidFill>
                  <a:schemeClr val="tx1"/>
                </a:solidFill>
                <a:latin typeface="Calibri"/>
                <a:cs typeface="Calibri"/>
              </a:rPr>
              <a:t>Framing questions </a:t>
            </a:r>
            <a:endParaRPr lang="en-US" sz="800">
              <a:solidFill>
                <a:schemeClr val="tx1"/>
              </a:solidFill>
              <a:latin typeface="Calibri"/>
              <a:ea typeface="Calibri"/>
              <a:cs typeface="Calibri"/>
            </a:endParaRPr>
          </a:p>
          <a:p>
            <a:pPr>
              <a:lnSpc>
                <a:spcPct val="100000"/>
              </a:lnSpc>
              <a:spcBef>
                <a:spcPts val="0"/>
              </a:spcBef>
            </a:pPr>
            <a:r>
              <a:rPr lang="en-GB" sz="800" dirty="0">
                <a:solidFill>
                  <a:schemeClr val="tx1"/>
                </a:solidFill>
                <a:latin typeface="Calibri"/>
                <a:cs typeface="Calibri"/>
              </a:rPr>
              <a:t>Use evidence to support and construct an answer.</a:t>
            </a:r>
            <a:endParaRPr lang="en-US" sz="800">
              <a:solidFill>
                <a:schemeClr val="tx1"/>
              </a:solidFill>
              <a:latin typeface="Calibri"/>
              <a:ea typeface="Calibri"/>
              <a:cs typeface="Calibri"/>
            </a:endParaRPr>
          </a:p>
          <a:p>
            <a:pPr>
              <a:lnSpc>
                <a:spcPct val="100000"/>
              </a:lnSpc>
              <a:spcBef>
                <a:spcPts val="0"/>
              </a:spcBef>
            </a:pPr>
            <a:r>
              <a:rPr lang="en-GB" sz="800" dirty="0">
                <a:solidFill>
                  <a:schemeClr val="tx1"/>
                </a:solidFill>
                <a:latin typeface="Calibri"/>
                <a:cs typeface="Calibri"/>
              </a:rPr>
              <a:t>Use of PEEL.</a:t>
            </a:r>
            <a:endParaRPr lang="en-GB" sz="800" dirty="0">
              <a:solidFill>
                <a:schemeClr val="tx1"/>
              </a:solidFill>
              <a:latin typeface="Calibri"/>
              <a:ea typeface="Calibri"/>
              <a:cs typeface="Calibri"/>
            </a:endParaRPr>
          </a:p>
          <a:p>
            <a:pPr>
              <a:lnSpc>
                <a:spcPct val="100000"/>
              </a:lnSpc>
              <a:spcBef>
                <a:spcPts val="0"/>
              </a:spcBef>
            </a:pPr>
            <a:r>
              <a:rPr lang="en-GB" sz="800" dirty="0">
                <a:solidFill>
                  <a:schemeClr val="tx1"/>
                </a:solidFill>
                <a:latin typeface="Calibri"/>
                <a:cs typeface="Calibri"/>
              </a:rPr>
              <a:t>Use of climate graphs.</a:t>
            </a:r>
            <a:endParaRPr lang="en-GB" sz="800" dirty="0">
              <a:solidFill>
                <a:schemeClr val="tx1"/>
              </a:solidFill>
              <a:latin typeface="Calibri"/>
              <a:ea typeface="Calibri"/>
              <a:cs typeface="Calibri"/>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Identifying similarities and differences, changes and continuities.</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Developing a greater understanding of the world of other people, in different times, places and circumstances, of their environment and how it has been shaped.</a:t>
            </a:r>
            <a:endParaRPr lang="en-US" dirty="0">
              <a:solidFill>
                <a:schemeClr val="tx1"/>
              </a:solidFil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000" dirty="0">
                <a:solidFill>
                  <a:srgbClr val="444444"/>
                </a:solidFill>
                <a:latin typeface="MASSILIA VF"/>
              </a:rPr>
              <a:t>I have been curious and made suggestions for possible enquiries and have asked and responded to a range of questions during an enquiry.</a:t>
            </a:r>
            <a:endParaRPr lang="en-US" sz="1000" dirty="0">
              <a:latin typeface="MASSILIA VF"/>
            </a:endParaRPr>
          </a:p>
          <a:p>
            <a:r>
              <a:rPr lang="en-US" sz="1000" dirty="0">
                <a:solidFill>
                  <a:srgbClr val="000000"/>
                </a:solidFill>
                <a:latin typeface="Calibri"/>
                <a:cs typeface="Calibri"/>
              </a:rPr>
              <a:t>I can </a:t>
            </a:r>
            <a:r>
              <a:rPr lang="en-US" sz="1000" dirty="0" err="1">
                <a:solidFill>
                  <a:srgbClr val="000000"/>
                </a:solidFill>
                <a:latin typeface="Calibri"/>
                <a:cs typeface="Calibri"/>
              </a:rPr>
              <a:t>recognise</a:t>
            </a:r>
            <a:r>
              <a:rPr lang="en-US" sz="1000" dirty="0">
                <a:solidFill>
                  <a:srgbClr val="000000"/>
                </a:solidFill>
                <a:latin typeface="Calibri"/>
                <a:cs typeface="Calibri"/>
              </a:rPr>
              <a:t> the difference between facts and beliefs.</a:t>
            </a:r>
            <a:endParaRPr lang="en-US" sz="1000" dirty="0"/>
          </a:p>
          <a:p>
            <a:r>
              <a:rPr lang="en-US" sz="1000" dirty="0">
                <a:solidFill>
                  <a:srgbClr val="000000"/>
                </a:solidFill>
                <a:highlight>
                  <a:srgbClr val="FFFFFF"/>
                </a:highlight>
                <a:latin typeface="Calibri"/>
                <a:cs typeface="Calibri"/>
              </a:rPr>
              <a:t>I can describe how places, spaces, environments and landscapes are important to different people and for different reasons.</a:t>
            </a:r>
            <a:endParaRPr lang="en-US" sz="1000" dirty="0"/>
          </a:p>
          <a:p>
            <a:endParaRPr lang="en-US" sz="1100" dirty="0">
              <a:solidFill>
                <a:srgbClr val="444444"/>
              </a:solidFill>
              <a:latin typeface="MASSILIA VF"/>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000" dirty="0">
                <a:solidFill>
                  <a:srgbClr val="444444"/>
                </a:solidFill>
                <a:latin typeface="MASSILIA VF"/>
              </a:rPr>
              <a:t>I can use my experiences, knowledge and beliefs to generate ideas and frame enquiries.</a:t>
            </a:r>
          </a:p>
          <a:p>
            <a:r>
              <a:rPr lang="en-US" sz="1000" dirty="0">
                <a:solidFill>
                  <a:srgbClr val="000000"/>
                </a:solidFill>
                <a:latin typeface="Calibri"/>
                <a:cs typeface="Calibri"/>
              </a:rPr>
              <a:t>I can understand the difference between facts, opinions and beliefs, and consider how this may affect the importance and usefulness of evidence.</a:t>
            </a:r>
          </a:p>
          <a:p>
            <a:r>
              <a:rPr lang="en-US" sz="1000" dirty="0">
                <a:solidFill>
                  <a:srgbClr val="000000"/>
                </a:solidFill>
                <a:highlight>
                  <a:srgbClr val="FFFFFF"/>
                </a:highlight>
                <a:latin typeface="Calibri"/>
                <a:cs typeface="Calibri"/>
              </a:rPr>
              <a:t>I can describe and give simple explanations about the impact that physical processes have had on people, places and landscapes in the past and present.</a:t>
            </a:r>
          </a:p>
          <a:p>
            <a:r>
              <a:rPr lang="en-US" sz="1000" dirty="0">
                <a:solidFill>
                  <a:srgbClr val="000000"/>
                </a:solidFill>
                <a:highlight>
                  <a:srgbClr val="FFFFFF"/>
                </a:highlight>
                <a:latin typeface="Calibri"/>
                <a:cs typeface="Calibri"/>
              </a:rPr>
              <a:t>I can describe and give simple explanations on how and why some places, spaces, environments and landscapes are especially important to different people and for different reasons.</a:t>
            </a:r>
            <a:endParaRPr lang="en-US" sz="10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000" dirty="0">
                <a:solidFill>
                  <a:srgbClr val="444444"/>
                </a:solidFill>
                <a:latin typeface="MASSILIA VF"/>
              </a:rPr>
              <a:t>I can use my experiences, knowledge and beliefs to generate ideas independently and frame enquiries, using a range of research approaches when required. </a:t>
            </a:r>
            <a:endParaRPr lang="en-US" sz="1000">
              <a:latin typeface="MASSILIA VF"/>
            </a:endParaRPr>
          </a:p>
          <a:p>
            <a:r>
              <a:rPr lang="en-US" sz="1000" dirty="0">
                <a:solidFill>
                  <a:srgbClr val="000000"/>
                </a:solidFill>
                <a:latin typeface="Calibri"/>
                <a:cs typeface="Calibri"/>
              </a:rPr>
              <a:t>I can </a:t>
            </a:r>
            <a:r>
              <a:rPr lang="en-US" sz="1000" dirty="0" err="1">
                <a:solidFill>
                  <a:srgbClr val="000000"/>
                </a:solidFill>
                <a:latin typeface="Calibri"/>
                <a:cs typeface="Calibri"/>
              </a:rPr>
              <a:t>analyse</a:t>
            </a:r>
            <a:r>
              <a:rPr lang="en-US" sz="1000" dirty="0">
                <a:solidFill>
                  <a:srgbClr val="000000"/>
                </a:solidFill>
                <a:latin typeface="Calibri"/>
                <a:cs typeface="Calibri"/>
              </a:rPr>
              <a:t> the usefulness and consider the reliability and validity of a range of evidence relating to my enquiry.</a:t>
            </a:r>
          </a:p>
          <a:p>
            <a:r>
              <a:rPr lang="en-US" sz="1000" dirty="0">
                <a:solidFill>
                  <a:srgbClr val="000000"/>
                </a:solidFill>
                <a:highlight>
                  <a:srgbClr val="FFFFFF"/>
                </a:highlight>
                <a:latin typeface="Calibri"/>
                <a:cs typeface="Calibri"/>
              </a:rPr>
              <a:t>I can understand and explain the range of factors that affect the interrelationships between humans and physical processes.</a:t>
            </a:r>
          </a:p>
          <a:p>
            <a:r>
              <a:rPr lang="en-US" sz="1000" dirty="0">
                <a:solidFill>
                  <a:srgbClr val="000000"/>
                </a:solidFill>
                <a:highlight>
                  <a:srgbClr val="FFFFFF"/>
                </a:highlight>
                <a:latin typeface="Calibri"/>
                <a:cs typeface="Calibri"/>
              </a:rPr>
              <a:t>I can understand and explain how significant places, spaces environments and landforms in the natural world are associated with economic, historical, political, and religious and non-religious beliefs and practices.</a:t>
            </a:r>
            <a:endParaRPr lang="en-US" sz="10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1000" dirty="0">
                <a:latin typeface="MASSILIA VF"/>
              </a:rPr>
              <a:t>KS3 Geography </a:t>
            </a:r>
            <a:endParaRPr lang="en-US" sz="1000"/>
          </a:p>
          <a:p>
            <a:r>
              <a:rPr lang="en-US" sz="1000" dirty="0">
                <a:latin typeface="MASSILIA VF"/>
              </a:rPr>
              <a:t>Science</a:t>
            </a:r>
          </a:p>
          <a:p>
            <a:r>
              <a:rPr lang="en-US" sz="1000" dirty="0">
                <a:latin typeface="MASSILIA VF"/>
              </a:rPr>
              <a:t>KS2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000" dirty="0">
                <a:solidFill>
                  <a:srgbClr val="000000"/>
                </a:solidFill>
                <a:latin typeface="Calibri"/>
                <a:cs typeface="Calibri"/>
              </a:rPr>
              <a:t>To understand the difference between the Arctic and Antarctica.</a:t>
            </a:r>
          </a:p>
          <a:p>
            <a:r>
              <a:rPr lang="en-US" sz="1000" dirty="0">
                <a:solidFill>
                  <a:srgbClr val="000000"/>
                </a:solidFill>
                <a:latin typeface="Calibri"/>
                <a:cs typeface="Calibri"/>
              </a:rPr>
              <a:t>To identify animals and plants found in an Arctic tundra food web.</a:t>
            </a:r>
          </a:p>
          <a:p>
            <a:r>
              <a:rPr lang="en-US" sz="1000" dirty="0">
                <a:solidFill>
                  <a:srgbClr val="000000"/>
                </a:solidFill>
                <a:latin typeface="Calibri"/>
                <a:cs typeface="Calibri"/>
              </a:rPr>
              <a:t>To identify different glacial landscapes.</a:t>
            </a:r>
            <a:endParaRPr lang="en-US" sz="1000">
              <a:solidFill>
                <a:srgbClr val="000000"/>
              </a:solidFill>
              <a:cs typeface="Calibri"/>
            </a:endParaRPr>
          </a:p>
          <a:p>
            <a:r>
              <a:rPr lang="en-US" sz="1000" dirty="0">
                <a:solidFill>
                  <a:srgbClr val="000000"/>
                </a:solidFill>
                <a:latin typeface="Calibri"/>
                <a:cs typeface="Calibri"/>
              </a:rPr>
              <a:t>To interpret data on a climate graph.</a:t>
            </a:r>
            <a:endParaRPr lang="en-US" sz="1000">
              <a:cs typeface="Calibri"/>
            </a:endParaRPr>
          </a:p>
          <a:p>
            <a:r>
              <a:rPr lang="en-US" sz="1000" dirty="0">
                <a:solidFill>
                  <a:srgbClr val="000000"/>
                </a:solidFill>
                <a:latin typeface="Calibri"/>
                <a:cs typeface="Calibri"/>
              </a:rPr>
              <a:t>To review the natural resources of the Arctic </a:t>
            </a:r>
            <a:endParaRPr lang="en-US" sz="1000">
              <a:cs typeface="Calibri"/>
            </a:endParaRPr>
          </a:p>
          <a:p>
            <a:r>
              <a:rPr lang="en-US" sz="1000" dirty="0">
                <a:solidFill>
                  <a:srgbClr val="000000"/>
                </a:solidFill>
                <a:latin typeface="Calibri"/>
                <a:cs typeface="Calibri"/>
              </a:rPr>
              <a:t>To understand life in the Arctic </a:t>
            </a:r>
            <a:endParaRPr lang="en-US" sz="10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a:lnSpc>
                <a:spcPct val="100000"/>
              </a:lnSpc>
              <a:spcBef>
                <a:spcPts val="0"/>
              </a:spcBef>
            </a:pPr>
            <a:r>
              <a:rPr lang="en-GB" sz="1000" dirty="0">
                <a:solidFill>
                  <a:schemeClr val="tx1"/>
                </a:solidFill>
                <a:latin typeface="Calibri"/>
                <a:cs typeface="Calibri"/>
              </a:rPr>
              <a:t>Literacy – PEEL paragraphs, Oracy discussion and sorting of factors &amp; responses, Photo description, Creating questions using 5 </a:t>
            </a:r>
            <a:r>
              <a:rPr lang="en-GB" sz="1000" err="1">
                <a:solidFill>
                  <a:schemeClr val="tx1"/>
                </a:solidFill>
                <a:latin typeface="Calibri"/>
                <a:cs typeface="Calibri"/>
              </a:rPr>
              <a:t>Ws</a:t>
            </a:r>
            <a:r>
              <a:rPr lang="en-GB" sz="1000" dirty="0">
                <a:solidFill>
                  <a:schemeClr val="tx1"/>
                </a:solidFill>
                <a:latin typeface="Calibri"/>
                <a:cs typeface="Calibri"/>
              </a:rPr>
              <a:t> (&amp; How) plus selected GCSE command words </a:t>
            </a:r>
            <a:endParaRPr lang="en-US" sz="1000" dirty="0">
              <a:solidFill>
                <a:schemeClr val="tx1"/>
              </a:solidFill>
              <a:latin typeface="Calibri"/>
              <a:cs typeface="Calibri"/>
            </a:endParaRPr>
          </a:p>
          <a:p>
            <a:pPr>
              <a:lnSpc>
                <a:spcPct val="100000"/>
              </a:lnSpc>
              <a:spcBef>
                <a:spcPts val="0"/>
              </a:spcBef>
            </a:pPr>
            <a:r>
              <a:rPr lang="en-GB" sz="1000" dirty="0">
                <a:solidFill>
                  <a:schemeClr val="tx1"/>
                </a:solidFill>
                <a:latin typeface="Calibri"/>
                <a:cs typeface="Calibri"/>
              </a:rPr>
              <a:t>Digital Competency – research the difference between the polar regions. </a:t>
            </a:r>
          </a:p>
          <a:p>
            <a:pPr>
              <a:lnSpc>
                <a:spcPct val="100000"/>
              </a:lnSpc>
              <a:spcBef>
                <a:spcPts val="0"/>
              </a:spcBef>
            </a:pPr>
            <a:r>
              <a:rPr lang="en-GB" sz="1000" dirty="0">
                <a:solidFill>
                  <a:schemeClr val="tx1"/>
                </a:solidFill>
                <a:latin typeface="Calibri"/>
                <a:cs typeface="Calibri"/>
              </a:rPr>
              <a:t>Numeracy – Climate graphs </a:t>
            </a:r>
            <a:endParaRPr lang="en-US" sz="1000" dirty="0">
              <a:solidFill>
                <a:schemeClr val="tx1"/>
              </a:solidFil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89250"/>
            <a:ext cx="5688660" cy="1717200"/>
          </a:xfrm>
        </p:spPr>
        <p:txBody>
          <a:bodyPr lIns="180000" tIns="180000" rIns="180000" bIns="180000" anchor="t">
            <a:normAutofit/>
          </a:bodyPr>
          <a:lstStyle/>
          <a:p>
            <a:r>
              <a:rPr lang="en-US" sz="1000" dirty="0">
                <a:solidFill>
                  <a:srgbClr val="000000"/>
                </a:solidFill>
                <a:latin typeface="Calibri"/>
                <a:cs typeface="Calibri"/>
              </a:rPr>
              <a:t>Tundra Glacier Climate Equator Climate graph Rainfall Temperature Adapted Latitude Producer Consumer </a:t>
            </a:r>
            <a:endParaRPr lang="en-US" sz="1000">
              <a:cs typeface="Calibri"/>
            </a:endParaRPr>
          </a:p>
          <a:p>
            <a:r>
              <a:rPr lang="en-US" sz="1000" dirty="0">
                <a:solidFill>
                  <a:srgbClr val="000000"/>
                </a:solidFill>
                <a:latin typeface="Calibri"/>
                <a:cs typeface="Calibri"/>
              </a:rPr>
              <a:t>Glaciated Periglacial Permafrost  Indigenous People</a:t>
            </a:r>
            <a:endParaRPr lang="en-US" sz="10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a:solidFill>
                  <a:schemeClr val="tx1"/>
                </a:solidFill>
                <a:latin typeface="Calibri"/>
                <a:ea typeface="Calibri"/>
                <a:cs typeface="Calibri"/>
              </a:rPr>
              <a:t>Identifying similarities and differences, changes and continuities.</a:t>
            </a:r>
            <a:endParaRPr lang="en-US" sz="1200">
              <a:solidFill>
                <a:srgbClr val="000000"/>
              </a:solidFill>
              <a:latin typeface="Calibri"/>
              <a:ea typeface="Calibri"/>
              <a:cs typeface="Calibri"/>
            </a:endParaRPr>
          </a:p>
          <a:p>
            <a:pPr>
              <a:lnSpc>
                <a:spcPct val="100000"/>
              </a:lnSpc>
              <a:spcBef>
                <a:spcPts val="0"/>
              </a:spcBef>
            </a:pPr>
            <a:r>
              <a:rPr lang="en-GB" sz="1200" dirty="0">
                <a:solidFill>
                  <a:schemeClr val="tx1"/>
                </a:solidFill>
                <a:latin typeface="Calibri"/>
                <a:ea typeface="Calibri"/>
                <a:cs typeface="Calibri"/>
              </a:rPr>
              <a:t>Developing a greater understanding of the world of other people, in different times, places and circumstances, of their environment and how it has been shaped.</a:t>
            </a:r>
            <a:endParaRPr lang="en-US" dirty="0">
              <a:solidFill>
                <a:schemeClr val="tx1"/>
              </a:solidFil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167</cp:revision>
  <dcterms:created xsi:type="dcterms:W3CDTF">2024-02-26T09:08:58Z</dcterms:created>
  <dcterms:modified xsi:type="dcterms:W3CDTF">2024-07-04T13:51:59Z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