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9" r:id="rId9"/>
    <p:sldId id="290" r:id="rId10"/>
    <p:sldId id="291" r:id="rId11"/>
    <p:sldId id="282" r:id="rId12"/>
    <p:sldId id="292"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3A93A9"/>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B0314C-2FD4-48DD-940C-40377706EFC2}" v="874" dt="2024-07-03T16:12:47.9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toria Brown" userId="S::victoria.brown@connahsquayhs.org.uk::8ff28a65-9a32-4a84-aeb5-cc49a2406858" providerId="AD" clId="Web-{3BEB4014-382D-F74A-4B0A-DC8AD73EBFD4}"/>
    <pc:docChg chg="addSld delSld modSld">
      <pc:chgData name="Victoria Brown" userId="S::victoria.brown@connahsquayhs.org.uk::8ff28a65-9a32-4a84-aeb5-cc49a2406858" providerId="AD" clId="Web-{3BEB4014-382D-F74A-4B0A-DC8AD73EBFD4}" dt="2024-06-17T12:30:55.410" v="623" actId="20577"/>
      <pc:docMkLst>
        <pc:docMk/>
      </pc:docMkLst>
      <pc:sldChg chg="del">
        <pc:chgData name="Victoria Brown" userId="S::victoria.brown@connahsquayhs.org.uk::8ff28a65-9a32-4a84-aeb5-cc49a2406858" providerId="AD" clId="Web-{3BEB4014-382D-F74A-4B0A-DC8AD73EBFD4}" dt="2024-06-17T08:24:14.989" v="12"/>
        <pc:sldMkLst>
          <pc:docMk/>
          <pc:sldMk cId="1981651252" sldId="278"/>
        </pc:sldMkLst>
      </pc:sldChg>
      <pc:sldChg chg="del">
        <pc:chgData name="Victoria Brown" userId="S::victoria.brown@connahsquayhs.org.uk::8ff28a65-9a32-4a84-aeb5-cc49a2406858" providerId="AD" clId="Web-{3BEB4014-382D-F74A-4B0A-DC8AD73EBFD4}" dt="2024-06-17T11:55:52.213" v="111"/>
        <pc:sldMkLst>
          <pc:docMk/>
          <pc:sldMk cId="2744657230" sldId="279"/>
        </pc:sldMkLst>
      </pc:sldChg>
      <pc:sldChg chg="del">
        <pc:chgData name="Victoria Brown" userId="S::victoria.brown@connahsquayhs.org.uk::8ff28a65-9a32-4a84-aeb5-cc49a2406858" providerId="AD" clId="Web-{3BEB4014-382D-F74A-4B0A-DC8AD73EBFD4}" dt="2024-06-17T08:23:49.863" v="10"/>
        <pc:sldMkLst>
          <pc:docMk/>
          <pc:sldMk cId="2458432041" sldId="280"/>
        </pc:sldMkLst>
      </pc:sldChg>
      <pc:sldChg chg="del">
        <pc:chgData name="Victoria Brown" userId="S::victoria.brown@connahsquayhs.org.uk::8ff28a65-9a32-4a84-aeb5-cc49a2406858" providerId="AD" clId="Web-{3BEB4014-382D-F74A-4B0A-DC8AD73EBFD4}" dt="2024-06-17T11:57:01.371" v="113"/>
        <pc:sldMkLst>
          <pc:docMk/>
          <pc:sldMk cId="632769890" sldId="284"/>
        </pc:sldMkLst>
      </pc:sldChg>
      <pc:sldChg chg="modSp">
        <pc:chgData name="Victoria Brown" userId="S::victoria.brown@connahsquayhs.org.uk::8ff28a65-9a32-4a84-aeb5-cc49a2406858" providerId="AD" clId="Web-{3BEB4014-382D-F74A-4B0A-DC8AD73EBFD4}" dt="2024-06-17T08:23:36.253" v="8" actId="20577"/>
        <pc:sldMkLst>
          <pc:docMk/>
          <pc:sldMk cId="2784821086" sldId="288"/>
        </pc:sldMkLst>
        <pc:spChg chg="mod">
          <ac:chgData name="Victoria Brown" userId="S::victoria.brown@connahsquayhs.org.uk::8ff28a65-9a32-4a84-aeb5-cc49a2406858" providerId="AD" clId="Web-{3BEB4014-382D-F74A-4B0A-DC8AD73EBFD4}" dt="2024-06-17T08:16:20.817" v="0" actId="20577"/>
          <ac:spMkLst>
            <pc:docMk/>
            <pc:sldMk cId="2784821086" sldId="288"/>
            <ac:spMk id="2" creationId="{00000000-0000-0000-0000-000000000000}"/>
          </ac:spMkLst>
        </pc:spChg>
        <pc:spChg chg="mod">
          <ac:chgData name="Victoria Brown" userId="S::victoria.brown@connahsquayhs.org.uk::8ff28a65-9a32-4a84-aeb5-cc49a2406858" providerId="AD" clId="Web-{3BEB4014-382D-F74A-4B0A-DC8AD73EBFD4}" dt="2024-06-17T08:23:36.253" v="8" actId="20577"/>
          <ac:spMkLst>
            <pc:docMk/>
            <pc:sldMk cId="2784821086" sldId="288"/>
            <ac:spMk id="4" creationId="{00000000-0000-0000-0000-000000000000}"/>
          </ac:spMkLst>
        </pc:spChg>
      </pc:sldChg>
      <pc:sldChg chg="add">
        <pc:chgData name="Victoria Brown" userId="S::victoria.brown@connahsquayhs.org.uk::8ff28a65-9a32-4a84-aeb5-cc49a2406858" providerId="AD" clId="Web-{3BEB4014-382D-F74A-4B0A-DC8AD73EBFD4}" dt="2024-06-17T08:23:43.847" v="9"/>
        <pc:sldMkLst>
          <pc:docMk/>
          <pc:sldMk cId="3686490725" sldId="289"/>
        </pc:sldMkLst>
      </pc:sldChg>
      <pc:sldChg chg="modSp add">
        <pc:chgData name="Victoria Brown" userId="S::victoria.brown@connahsquayhs.org.uk::8ff28a65-9a32-4a84-aeb5-cc49a2406858" providerId="AD" clId="Web-{3BEB4014-382D-F74A-4B0A-DC8AD73EBFD4}" dt="2024-06-17T11:55:44.697" v="109" actId="20577"/>
        <pc:sldMkLst>
          <pc:docMk/>
          <pc:sldMk cId="216081477" sldId="290"/>
        </pc:sldMkLst>
        <pc:spChg chg="mod">
          <ac:chgData name="Victoria Brown" userId="S::victoria.brown@connahsquayhs.org.uk::8ff28a65-9a32-4a84-aeb5-cc49a2406858" providerId="AD" clId="Web-{3BEB4014-382D-F74A-4B0A-DC8AD73EBFD4}" dt="2024-06-17T11:53:24.755" v="73" actId="20577"/>
          <ac:spMkLst>
            <pc:docMk/>
            <pc:sldMk cId="216081477" sldId="290"/>
            <ac:spMk id="4" creationId="{DF4B6647-26ED-AE4F-C7C6-F118FCC94D72}"/>
          </ac:spMkLst>
        </pc:spChg>
        <pc:spChg chg="mod">
          <ac:chgData name="Victoria Brown" userId="S::victoria.brown@connahsquayhs.org.uk::8ff28a65-9a32-4a84-aeb5-cc49a2406858" providerId="AD" clId="Web-{3BEB4014-382D-F74A-4B0A-DC8AD73EBFD4}" dt="2024-06-17T11:55:44.697" v="109" actId="20577"/>
          <ac:spMkLst>
            <pc:docMk/>
            <pc:sldMk cId="216081477" sldId="290"/>
            <ac:spMk id="8" creationId="{D9F63377-DD1C-4BBD-5D28-6BF14622536D}"/>
          </ac:spMkLst>
        </pc:spChg>
      </pc:sldChg>
      <pc:sldChg chg="modSp add">
        <pc:chgData name="Victoria Brown" userId="S::victoria.brown@connahsquayhs.org.uk::8ff28a65-9a32-4a84-aeb5-cc49a2406858" providerId="AD" clId="Web-{3BEB4014-382D-F74A-4B0A-DC8AD73EBFD4}" dt="2024-06-17T12:08:21.706" v="127" actId="20577"/>
        <pc:sldMkLst>
          <pc:docMk/>
          <pc:sldMk cId="3495639933" sldId="291"/>
        </pc:sldMkLst>
        <pc:spChg chg="mod">
          <ac:chgData name="Victoria Brown" userId="S::victoria.brown@connahsquayhs.org.uk::8ff28a65-9a32-4a84-aeb5-cc49a2406858" providerId="AD" clId="Web-{3BEB4014-382D-F74A-4B0A-DC8AD73EBFD4}" dt="2024-06-17T12:08:21.706" v="127" actId="20577"/>
          <ac:spMkLst>
            <pc:docMk/>
            <pc:sldMk cId="3495639933" sldId="291"/>
            <ac:spMk id="6" creationId="{BBFAC2B0-088A-A742-E984-08816EB2A534}"/>
          </ac:spMkLst>
        </pc:spChg>
      </pc:sldChg>
      <pc:sldChg chg="addSp delSp modSp add">
        <pc:chgData name="Victoria Brown" userId="S::victoria.brown@connahsquayhs.org.uk::8ff28a65-9a32-4a84-aeb5-cc49a2406858" providerId="AD" clId="Web-{3BEB4014-382D-F74A-4B0A-DC8AD73EBFD4}" dt="2024-06-17T12:30:55.410" v="623" actId="20577"/>
        <pc:sldMkLst>
          <pc:docMk/>
          <pc:sldMk cId="2903779191" sldId="292"/>
        </pc:sldMkLst>
        <pc:spChg chg="mod">
          <ac:chgData name="Victoria Brown" userId="S::victoria.brown@connahsquayhs.org.uk::8ff28a65-9a32-4a84-aeb5-cc49a2406858" providerId="AD" clId="Web-{3BEB4014-382D-F74A-4B0A-DC8AD73EBFD4}" dt="2024-06-17T11:58:07.202" v="125" actId="20577"/>
          <ac:spMkLst>
            <pc:docMk/>
            <pc:sldMk cId="2903779191" sldId="292"/>
            <ac:spMk id="2" creationId="{7E6C883F-1227-F311-38A5-B4E17D09B7AB}"/>
          </ac:spMkLst>
        </pc:spChg>
        <pc:spChg chg="mod">
          <ac:chgData name="Victoria Brown" userId="S::victoria.brown@connahsquayhs.org.uk::8ff28a65-9a32-4a84-aeb5-cc49a2406858" providerId="AD" clId="Web-{3BEB4014-382D-F74A-4B0A-DC8AD73EBFD4}" dt="2024-06-17T12:28:35.931" v="570" actId="20577"/>
          <ac:spMkLst>
            <pc:docMk/>
            <pc:sldMk cId="2903779191" sldId="292"/>
            <ac:spMk id="4" creationId="{235860F6-C416-1E2E-120E-314D539F4A7E}"/>
          </ac:spMkLst>
        </pc:spChg>
        <pc:spChg chg="mod">
          <ac:chgData name="Victoria Brown" userId="S::victoria.brown@connahsquayhs.org.uk::8ff28a65-9a32-4a84-aeb5-cc49a2406858" providerId="AD" clId="Web-{3BEB4014-382D-F74A-4B0A-DC8AD73EBFD4}" dt="2024-06-17T12:30:55.410" v="623" actId="20577"/>
          <ac:spMkLst>
            <pc:docMk/>
            <pc:sldMk cId="2903779191" sldId="292"/>
            <ac:spMk id="10" creationId="{59B49D29-3501-5F1D-BF03-49B083B72B1A}"/>
          </ac:spMkLst>
        </pc:spChg>
        <pc:graphicFrameChg chg="add del mod modGraphic">
          <ac:chgData name="Victoria Brown" userId="S::victoria.brown@connahsquayhs.org.uk::8ff28a65-9a32-4a84-aeb5-cc49a2406858" providerId="AD" clId="Web-{3BEB4014-382D-F74A-4B0A-DC8AD73EBFD4}" dt="2024-06-17T12:09:37.662" v="136"/>
          <ac:graphicFrameMkLst>
            <pc:docMk/>
            <pc:sldMk cId="2903779191" sldId="292"/>
            <ac:graphicFrameMk id="13" creationId="{A594C91A-54F3-EBF7-E88E-DE077ED3F6B2}"/>
          </ac:graphicFrameMkLst>
        </pc:graphicFrameChg>
      </pc:sldChg>
    </pc:docChg>
  </pc:docChgLst>
  <pc:docChgLst>
    <pc:chgData name="Kelly Davis" userId="S::kelly.davis@connahsquayhs.org.uk::096ba659-84af-4938-bb69-cbee8d6cfa26" providerId="AD" clId="Web-{C70EFCF5-73B6-C3BF-3BC5-7281CEBAEB51}"/>
    <pc:docChg chg="modSld">
      <pc:chgData name="Kelly Davis" userId="S::kelly.davis@connahsquayhs.org.uk::096ba659-84af-4938-bb69-cbee8d6cfa26" providerId="AD" clId="Web-{C70EFCF5-73B6-C3BF-3BC5-7281CEBAEB51}" dt="2024-04-05T19:05:18.206" v="3" actId="1076"/>
      <pc:docMkLst>
        <pc:docMk/>
      </pc:docMkLst>
      <pc:sldChg chg="addSp modSp">
        <pc:chgData name="Kelly Davis" userId="S::kelly.davis@connahsquayhs.org.uk::096ba659-84af-4938-bb69-cbee8d6cfa26" providerId="AD" clId="Web-{C70EFCF5-73B6-C3BF-3BC5-7281CEBAEB51}" dt="2024-04-05T19:05:18.206" v="3" actId="1076"/>
        <pc:sldMkLst>
          <pc:docMk/>
          <pc:sldMk cId="2784821086" sldId="288"/>
        </pc:sldMkLst>
        <pc:picChg chg="add mod">
          <ac:chgData name="Kelly Davis" userId="S::kelly.davis@connahsquayhs.org.uk::096ba659-84af-4938-bb69-cbee8d6cfa26" providerId="AD" clId="Web-{C70EFCF5-73B6-C3BF-3BC5-7281CEBAEB51}" dt="2024-04-05T19:05:13.721" v="1" actId="1076"/>
          <ac:picMkLst>
            <pc:docMk/>
            <pc:sldMk cId="2784821086" sldId="288"/>
            <ac:picMk id="7" creationId="{45BD3D2E-3E88-24BA-01F1-CEF98DF09E5B}"/>
          </ac:picMkLst>
        </pc:picChg>
        <pc:picChg chg="mod">
          <ac:chgData name="Kelly Davis" userId="S::kelly.davis@connahsquayhs.org.uk::096ba659-84af-4938-bb69-cbee8d6cfa26" providerId="AD" clId="Web-{C70EFCF5-73B6-C3BF-3BC5-7281CEBAEB51}" dt="2024-04-05T19:05:18.206" v="3" actId="1076"/>
          <ac:picMkLst>
            <pc:docMk/>
            <pc:sldMk cId="2784821086" sldId="288"/>
            <ac:picMk id="11" creationId="{E08DBC07-81AC-E00F-D5DE-4377ECC6D2BC}"/>
          </ac:picMkLst>
        </pc:picChg>
      </pc:sldChg>
    </pc:docChg>
  </pc:docChgLst>
  <pc:docChgLst>
    <pc:chgData name="Miranda Farby" userId="S::miranda.farby@connahsquayhs.org.uk::da4d8a0c-0614-46ff-9baf-cbc0cae19baf" providerId="AD" clId="Web-{38B0314C-2FD4-48DD-940C-40377706EFC2}"/>
    <pc:docChg chg="addSld delSld modSld">
      <pc:chgData name="Miranda Farby" userId="S::miranda.farby@connahsquayhs.org.uk::da4d8a0c-0614-46ff-9baf-cbc0cae19baf" providerId="AD" clId="Web-{38B0314C-2FD4-48DD-940C-40377706EFC2}" dt="2024-07-03T16:12:47.946" v="837"/>
      <pc:docMkLst>
        <pc:docMk/>
      </pc:docMkLst>
      <pc:sldChg chg="addSp delSp modSp">
        <pc:chgData name="Miranda Farby" userId="S::miranda.farby@connahsquayhs.org.uk::da4d8a0c-0614-46ff-9baf-cbc0cae19baf" providerId="AD" clId="Web-{38B0314C-2FD4-48DD-940C-40377706EFC2}" dt="2024-07-03T15:22:23.017" v="367"/>
        <pc:sldMkLst>
          <pc:docMk/>
          <pc:sldMk cId="3785915959" sldId="282"/>
        </pc:sldMkLst>
        <pc:spChg chg="mod">
          <ac:chgData name="Miranda Farby" userId="S::miranda.farby@connahsquayhs.org.uk::da4d8a0c-0614-46ff-9baf-cbc0cae19baf" providerId="AD" clId="Web-{38B0314C-2FD4-48DD-940C-40377706EFC2}" dt="2024-07-03T15:05:39.207" v="273" actId="20577"/>
          <ac:spMkLst>
            <pc:docMk/>
            <pc:sldMk cId="3785915959" sldId="282"/>
            <ac:spMk id="2" creationId="{FF1F1BCE-76F1-3B00-C414-643188F0671E}"/>
          </ac:spMkLst>
        </pc:spChg>
        <pc:graphicFrameChg chg="add del mod modGraphic">
          <ac:chgData name="Miranda Farby" userId="S::miranda.farby@connahsquayhs.org.uk::da4d8a0c-0614-46ff-9baf-cbc0cae19baf" providerId="AD" clId="Web-{38B0314C-2FD4-48DD-940C-40377706EFC2}" dt="2024-07-03T15:05:35.691" v="272"/>
          <ac:graphicFrameMkLst>
            <pc:docMk/>
            <pc:sldMk cId="3785915959" sldId="282"/>
            <ac:graphicFrameMk id="10" creationId="{711251E8-E9CD-9446-9BED-D1E9686A34D9}"/>
          </ac:graphicFrameMkLst>
        </pc:graphicFrameChg>
        <pc:graphicFrameChg chg="add del mod">
          <ac:chgData name="Miranda Farby" userId="S::miranda.farby@connahsquayhs.org.uk::da4d8a0c-0614-46ff-9baf-cbc0cae19baf" providerId="AD" clId="Web-{38B0314C-2FD4-48DD-940C-40377706EFC2}" dt="2024-07-03T15:05:16.769" v="259"/>
          <ac:graphicFrameMkLst>
            <pc:docMk/>
            <pc:sldMk cId="3785915959" sldId="282"/>
            <ac:graphicFrameMk id="11" creationId="{64D5A7F7-042D-6E48-F4FC-54970C583A4B}"/>
          </ac:graphicFrameMkLst>
        </pc:graphicFrameChg>
        <pc:graphicFrameChg chg="add mod">
          <ac:chgData name="Miranda Farby" userId="S::miranda.farby@connahsquayhs.org.uk::da4d8a0c-0614-46ff-9baf-cbc0cae19baf" providerId="AD" clId="Web-{38B0314C-2FD4-48DD-940C-40377706EFC2}" dt="2024-07-03T15:05:49.020" v="275" actId="1076"/>
          <ac:graphicFrameMkLst>
            <pc:docMk/>
            <pc:sldMk cId="3785915959" sldId="282"/>
            <ac:graphicFrameMk id="13" creationId="{3B617AC2-2FF4-A9FB-3F56-92C3AA60C04E}"/>
          </ac:graphicFrameMkLst>
        </pc:graphicFrameChg>
        <pc:graphicFrameChg chg="add mod modGraphic">
          <ac:chgData name="Miranda Farby" userId="S::miranda.farby@connahsquayhs.org.uk::da4d8a0c-0614-46ff-9baf-cbc0cae19baf" providerId="AD" clId="Web-{38B0314C-2FD4-48DD-940C-40377706EFC2}" dt="2024-07-03T15:21:43.234" v="361"/>
          <ac:graphicFrameMkLst>
            <pc:docMk/>
            <pc:sldMk cId="3785915959" sldId="282"/>
            <ac:graphicFrameMk id="15" creationId="{64B6C1C5-39B4-37BA-4E03-668B0579E459}"/>
          </ac:graphicFrameMkLst>
        </pc:graphicFrameChg>
        <pc:graphicFrameChg chg="add mod modGraphic">
          <ac:chgData name="Miranda Farby" userId="S::miranda.farby@connahsquayhs.org.uk::da4d8a0c-0614-46ff-9baf-cbc0cae19baf" providerId="AD" clId="Web-{38B0314C-2FD4-48DD-940C-40377706EFC2}" dt="2024-07-03T15:19:32.028" v="343"/>
          <ac:graphicFrameMkLst>
            <pc:docMk/>
            <pc:sldMk cId="3785915959" sldId="282"/>
            <ac:graphicFrameMk id="17" creationId="{92F790E8-BF91-FE19-417A-94A0896B400C}"/>
          </ac:graphicFrameMkLst>
        </pc:graphicFrameChg>
        <pc:graphicFrameChg chg="add mod modGraphic">
          <ac:chgData name="Miranda Farby" userId="S::miranda.farby@connahsquayhs.org.uk::da4d8a0c-0614-46ff-9baf-cbc0cae19baf" providerId="AD" clId="Web-{38B0314C-2FD4-48DD-940C-40377706EFC2}" dt="2024-07-03T15:19:48.981" v="349"/>
          <ac:graphicFrameMkLst>
            <pc:docMk/>
            <pc:sldMk cId="3785915959" sldId="282"/>
            <ac:graphicFrameMk id="19" creationId="{7102066E-D5DF-B924-C9B1-9BB62DDD6922}"/>
          </ac:graphicFrameMkLst>
        </pc:graphicFrameChg>
        <pc:graphicFrameChg chg="add mod modGraphic">
          <ac:chgData name="Miranda Farby" userId="S::miranda.farby@connahsquayhs.org.uk::da4d8a0c-0614-46ff-9baf-cbc0cae19baf" providerId="AD" clId="Web-{38B0314C-2FD4-48DD-940C-40377706EFC2}" dt="2024-07-03T15:22:23.017" v="367"/>
          <ac:graphicFrameMkLst>
            <pc:docMk/>
            <pc:sldMk cId="3785915959" sldId="282"/>
            <ac:graphicFrameMk id="21" creationId="{CBBCC99F-0D73-E6F0-6469-D16608EE8051}"/>
          </ac:graphicFrameMkLst>
        </pc:graphicFrameChg>
      </pc:sldChg>
      <pc:sldChg chg="add del">
        <pc:chgData name="Miranda Farby" userId="S::miranda.farby@connahsquayhs.org.uk::da4d8a0c-0614-46ff-9baf-cbc0cae19baf" providerId="AD" clId="Web-{38B0314C-2FD4-48DD-940C-40377706EFC2}" dt="2024-07-03T16:12:47.946" v="837"/>
        <pc:sldMkLst>
          <pc:docMk/>
          <pc:sldMk cId="632769890" sldId="284"/>
        </pc:sldMkLst>
      </pc:sldChg>
      <pc:sldChg chg="modSp">
        <pc:chgData name="Miranda Farby" userId="S::miranda.farby@connahsquayhs.org.uk::da4d8a0c-0614-46ff-9baf-cbc0cae19baf" providerId="AD" clId="Web-{38B0314C-2FD4-48DD-940C-40377706EFC2}" dt="2024-07-01T12:37:50.030" v="81" actId="20577"/>
        <pc:sldMkLst>
          <pc:docMk/>
          <pc:sldMk cId="3686490725" sldId="289"/>
        </pc:sldMkLst>
        <pc:spChg chg="mod">
          <ac:chgData name="Miranda Farby" userId="S::miranda.farby@connahsquayhs.org.uk::da4d8a0c-0614-46ff-9baf-cbc0cae19baf" providerId="AD" clId="Web-{38B0314C-2FD4-48DD-940C-40377706EFC2}" dt="2024-07-01T12:15:16.603" v="61" actId="20577"/>
          <ac:spMkLst>
            <pc:docMk/>
            <pc:sldMk cId="3686490725" sldId="289"/>
            <ac:spMk id="2" creationId="{92C753A5-51E1-7A44-E9A0-95DE87F723AA}"/>
          </ac:spMkLst>
        </pc:spChg>
        <pc:spChg chg="mod">
          <ac:chgData name="Miranda Farby" userId="S::miranda.farby@connahsquayhs.org.uk::da4d8a0c-0614-46ff-9baf-cbc0cae19baf" providerId="AD" clId="Web-{38B0314C-2FD4-48DD-940C-40377706EFC2}" dt="2024-07-01T12:08:36.920" v="53" actId="20577"/>
          <ac:spMkLst>
            <pc:docMk/>
            <pc:sldMk cId="3686490725" sldId="289"/>
            <ac:spMk id="3" creationId="{4DCACD9D-747D-8730-D752-62E05D93C009}"/>
          </ac:spMkLst>
        </pc:spChg>
        <pc:spChg chg="mod">
          <ac:chgData name="Miranda Farby" userId="S::miranda.farby@connahsquayhs.org.uk::da4d8a0c-0614-46ff-9baf-cbc0cae19baf" providerId="AD" clId="Web-{38B0314C-2FD4-48DD-940C-40377706EFC2}" dt="2024-07-01T12:37:21.904" v="77" actId="20577"/>
          <ac:spMkLst>
            <pc:docMk/>
            <pc:sldMk cId="3686490725" sldId="289"/>
            <ac:spMk id="4" creationId="{66E28811-6CF4-4835-F7D4-91B453BC0A64}"/>
          </ac:spMkLst>
        </pc:spChg>
        <pc:spChg chg="mod">
          <ac:chgData name="Miranda Farby" userId="S::miranda.farby@connahsquayhs.org.uk::da4d8a0c-0614-46ff-9baf-cbc0cae19baf" providerId="AD" clId="Web-{38B0314C-2FD4-48DD-940C-40377706EFC2}" dt="2024-07-01T12:37:50.030" v="81" actId="20577"/>
          <ac:spMkLst>
            <pc:docMk/>
            <pc:sldMk cId="3686490725" sldId="289"/>
            <ac:spMk id="5" creationId="{B21294D3-126A-E4A2-9988-FAF78C7B7328}"/>
          </ac:spMkLst>
        </pc:spChg>
        <pc:spChg chg="mod">
          <ac:chgData name="Miranda Farby" userId="S::miranda.farby@connahsquayhs.org.uk::da4d8a0c-0614-46ff-9baf-cbc0cae19baf" providerId="AD" clId="Web-{38B0314C-2FD4-48DD-940C-40377706EFC2}" dt="2024-07-01T12:37:46.671" v="80" actId="20577"/>
          <ac:spMkLst>
            <pc:docMk/>
            <pc:sldMk cId="3686490725" sldId="289"/>
            <ac:spMk id="6" creationId="{25C07CEA-84F6-8C26-6F95-D4919D0C9E00}"/>
          </ac:spMkLst>
        </pc:spChg>
        <pc:spChg chg="mod">
          <ac:chgData name="Miranda Farby" userId="S::miranda.farby@connahsquayhs.org.uk::da4d8a0c-0614-46ff-9baf-cbc0cae19baf" providerId="AD" clId="Web-{38B0314C-2FD4-48DD-940C-40377706EFC2}" dt="2024-07-01T12:37:26.576" v="79" actId="20577"/>
          <ac:spMkLst>
            <pc:docMk/>
            <pc:sldMk cId="3686490725" sldId="289"/>
            <ac:spMk id="8" creationId="{97EB6683-88F8-01FA-20AA-E88062DEF1CC}"/>
          </ac:spMkLst>
        </pc:spChg>
      </pc:sldChg>
      <pc:sldChg chg="modSp">
        <pc:chgData name="Miranda Farby" userId="S::miranda.farby@connahsquayhs.org.uk::da4d8a0c-0614-46ff-9baf-cbc0cae19baf" providerId="AD" clId="Web-{38B0314C-2FD4-48DD-940C-40377706EFC2}" dt="2024-07-01T12:58:53.409" v="239" actId="20577"/>
        <pc:sldMkLst>
          <pc:docMk/>
          <pc:sldMk cId="216081477" sldId="290"/>
        </pc:sldMkLst>
        <pc:spChg chg="mod">
          <ac:chgData name="Miranda Farby" userId="S::miranda.farby@connahsquayhs.org.uk::da4d8a0c-0614-46ff-9baf-cbc0cae19baf" providerId="AD" clId="Web-{38B0314C-2FD4-48DD-940C-40377706EFC2}" dt="2024-07-01T12:58:53.409" v="239" actId="20577"/>
          <ac:spMkLst>
            <pc:docMk/>
            <pc:sldMk cId="216081477" sldId="290"/>
            <ac:spMk id="2" creationId="{B77F1C2E-7359-4E67-E2F1-060331D23AB7}"/>
          </ac:spMkLst>
        </pc:spChg>
        <pc:spChg chg="mod">
          <ac:chgData name="Miranda Farby" userId="S::miranda.farby@connahsquayhs.org.uk::da4d8a0c-0614-46ff-9baf-cbc0cae19baf" providerId="AD" clId="Web-{38B0314C-2FD4-48DD-940C-40377706EFC2}" dt="2024-07-01T12:57:35.126" v="229" actId="20577"/>
          <ac:spMkLst>
            <pc:docMk/>
            <pc:sldMk cId="216081477" sldId="290"/>
            <ac:spMk id="4" creationId="{DF4B6647-26ED-AE4F-C7C6-F118FCC94D72}"/>
          </ac:spMkLst>
        </pc:spChg>
        <pc:spChg chg="mod">
          <ac:chgData name="Miranda Farby" userId="S::miranda.farby@connahsquayhs.org.uk::da4d8a0c-0614-46ff-9baf-cbc0cae19baf" providerId="AD" clId="Web-{38B0314C-2FD4-48DD-940C-40377706EFC2}" dt="2024-07-01T11:54:29.318" v="1"/>
          <ac:spMkLst>
            <pc:docMk/>
            <pc:sldMk cId="216081477" sldId="290"/>
            <ac:spMk id="7" creationId="{2E5624FB-155B-4395-46B6-A4D8F5D58C9A}"/>
          </ac:spMkLst>
        </pc:spChg>
        <pc:spChg chg="mod">
          <ac:chgData name="Miranda Farby" userId="S::miranda.farby@connahsquayhs.org.uk::da4d8a0c-0614-46ff-9baf-cbc0cae19baf" providerId="AD" clId="Web-{38B0314C-2FD4-48DD-940C-40377706EFC2}" dt="2024-07-01T12:42:34.226" v="170" actId="20577"/>
          <ac:spMkLst>
            <pc:docMk/>
            <pc:sldMk cId="216081477" sldId="290"/>
            <ac:spMk id="8" creationId="{D9F63377-DD1C-4BBD-5D28-6BF14622536D}"/>
          </ac:spMkLst>
        </pc:spChg>
      </pc:sldChg>
      <pc:sldChg chg="addSp delSp modSp">
        <pc:chgData name="Miranda Farby" userId="S::miranda.farby@connahsquayhs.org.uk::da4d8a0c-0614-46ff-9baf-cbc0cae19baf" providerId="AD" clId="Web-{38B0314C-2FD4-48DD-940C-40377706EFC2}" dt="2024-07-03T15:41:01.267" v="570" actId="20577"/>
        <pc:sldMkLst>
          <pc:docMk/>
          <pc:sldMk cId="3495639933" sldId="291"/>
        </pc:sldMkLst>
        <pc:spChg chg="mod">
          <ac:chgData name="Miranda Farby" userId="S::miranda.farby@connahsquayhs.org.uk::da4d8a0c-0614-46ff-9baf-cbc0cae19baf" providerId="AD" clId="Web-{38B0314C-2FD4-48DD-940C-40377706EFC2}" dt="2024-07-03T15:27:57.057" v="400" actId="20577"/>
          <ac:spMkLst>
            <pc:docMk/>
            <pc:sldMk cId="3495639933" sldId="291"/>
            <ac:spMk id="2" creationId="{C65EE8F8-148F-B99E-40FA-43CE497387F7}"/>
          </ac:spMkLst>
        </pc:spChg>
        <pc:spChg chg="mod">
          <ac:chgData name="Miranda Farby" userId="S::miranda.farby@connahsquayhs.org.uk::da4d8a0c-0614-46ff-9baf-cbc0cae19baf" providerId="AD" clId="Web-{38B0314C-2FD4-48DD-940C-40377706EFC2}" dt="2024-07-03T15:30:11.374" v="468" actId="20577"/>
          <ac:spMkLst>
            <pc:docMk/>
            <pc:sldMk cId="3495639933" sldId="291"/>
            <ac:spMk id="4" creationId="{74C831F6-864D-BABA-AF92-E2DAAB3A976C}"/>
          </ac:spMkLst>
        </pc:spChg>
        <pc:spChg chg="mod">
          <ac:chgData name="Miranda Farby" userId="S::miranda.farby@connahsquayhs.org.uk::da4d8a0c-0614-46ff-9baf-cbc0cae19baf" providerId="AD" clId="Web-{38B0314C-2FD4-48DD-940C-40377706EFC2}" dt="2024-07-03T15:31:51.314" v="486" actId="20577"/>
          <ac:spMkLst>
            <pc:docMk/>
            <pc:sldMk cId="3495639933" sldId="291"/>
            <ac:spMk id="6" creationId="{BBFAC2B0-088A-A742-E984-08816EB2A534}"/>
          </ac:spMkLst>
        </pc:spChg>
        <pc:spChg chg="mod">
          <ac:chgData name="Miranda Farby" userId="S::miranda.farby@connahsquayhs.org.uk::da4d8a0c-0614-46ff-9baf-cbc0cae19baf" providerId="AD" clId="Web-{38B0314C-2FD4-48DD-940C-40377706EFC2}" dt="2024-07-03T15:33:43.536" v="514" actId="20577"/>
          <ac:spMkLst>
            <pc:docMk/>
            <pc:sldMk cId="3495639933" sldId="291"/>
            <ac:spMk id="9" creationId="{FAC0EE1F-6170-8836-2429-E17EDAC6A750}"/>
          </ac:spMkLst>
        </pc:spChg>
        <pc:spChg chg="mod">
          <ac:chgData name="Miranda Farby" userId="S::miranda.farby@connahsquayhs.org.uk::da4d8a0c-0614-46ff-9baf-cbc0cae19baf" providerId="AD" clId="Web-{38B0314C-2FD4-48DD-940C-40377706EFC2}" dt="2024-07-03T15:41:01.267" v="570" actId="20577"/>
          <ac:spMkLst>
            <pc:docMk/>
            <pc:sldMk cId="3495639933" sldId="291"/>
            <ac:spMk id="11" creationId="{BE434E36-C7AA-5216-328F-AB4594226D84}"/>
          </ac:spMkLst>
        </pc:spChg>
        <pc:spChg chg="mod">
          <ac:chgData name="Miranda Farby" userId="S::miranda.farby@connahsquayhs.org.uk::da4d8a0c-0614-46ff-9baf-cbc0cae19baf" providerId="AD" clId="Web-{38B0314C-2FD4-48DD-940C-40377706EFC2}" dt="2024-07-03T15:40:55.470" v="566" actId="20577"/>
          <ac:spMkLst>
            <pc:docMk/>
            <pc:sldMk cId="3495639933" sldId="291"/>
            <ac:spMk id="13" creationId="{12040E28-C6F5-B532-A029-B5A6A5E6B1EC}"/>
          </ac:spMkLst>
        </pc:spChg>
        <pc:graphicFrameChg chg="add del mod">
          <ac:chgData name="Miranda Farby" userId="S::miranda.farby@connahsquayhs.org.uk::da4d8a0c-0614-46ff-9baf-cbc0cae19baf" providerId="AD" clId="Web-{38B0314C-2FD4-48DD-940C-40377706EFC2}" dt="2024-07-01T13:41:57.807" v="241"/>
          <ac:graphicFrameMkLst>
            <pc:docMk/>
            <pc:sldMk cId="3495639933" sldId="291"/>
            <ac:graphicFrameMk id="16" creationId="{FF3189F2-752A-6FAB-7C13-C9B71778EEA7}"/>
          </ac:graphicFrameMkLst>
        </pc:graphicFrameChg>
        <pc:graphicFrameChg chg="add del mod modGraphic">
          <ac:chgData name="Miranda Farby" userId="S::miranda.farby@connahsquayhs.org.uk::da4d8a0c-0614-46ff-9baf-cbc0cae19baf" providerId="AD" clId="Web-{38B0314C-2FD4-48DD-940C-40377706EFC2}" dt="2024-07-01T13:42:10.838" v="245"/>
          <ac:graphicFrameMkLst>
            <pc:docMk/>
            <pc:sldMk cId="3495639933" sldId="291"/>
            <ac:graphicFrameMk id="18" creationId="{CD01E700-D14F-E8AB-9DF4-D2D6A4897BDF}"/>
          </ac:graphicFrameMkLst>
        </pc:graphicFrameChg>
        <pc:graphicFrameChg chg="add del mod">
          <ac:chgData name="Miranda Farby" userId="S::miranda.farby@connahsquayhs.org.uk::da4d8a0c-0614-46ff-9baf-cbc0cae19baf" providerId="AD" clId="Web-{38B0314C-2FD4-48DD-940C-40377706EFC2}" dt="2024-07-01T13:54:26.433" v="248"/>
          <ac:graphicFrameMkLst>
            <pc:docMk/>
            <pc:sldMk cId="3495639933" sldId="291"/>
            <ac:graphicFrameMk id="20" creationId="{50E1AAFB-4791-2613-B638-EB04FF54271D}"/>
          </ac:graphicFrameMkLst>
        </pc:graphicFrameChg>
      </pc:sldChg>
      <pc:sldChg chg="modSp">
        <pc:chgData name="Miranda Farby" userId="S::miranda.farby@connahsquayhs.org.uk::da4d8a0c-0614-46ff-9baf-cbc0cae19baf" providerId="AD" clId="Web-{38B0314C-2FD4-48DD-940C-40377706EFC2}" dt="2024-07-03T16:02:25.163" v="835" actId="20577"/>
        <pc:sldMkLst>
          <pc:docMk/>
          <pc:sldMk cId="2903779191" sldId="292"/>
        </pc:sldMkLst>
        <pc:spChg chg="mod">
          <ac:chgData name="Miranda Farby" userId="S::miranda.farby@connahsquayhs.org.uk::da4d8a0c-0614-46ff-9baf-cbc0cae19baf" providerId="AD" clId="Web-{38B0314C-2FD4-48DD-940C-40377706EFC2}" dt="2024-07-03T15:45:17.196" v="671" actId="20577"/>
          <ac:spMkLst>
            <pc:docMk/>
            <pc:sldMk cId="2903779191" sldId="292"/>
            <ac:spMk id="2" creationId="{7E6C883F-1227-F311-38A5-B4E17D09B7AB}"/>
          </ac:spMkLst>
        </pc:spChg>
        <pc:spChg chg="mod">
          <ac:chgData name="Miranda Farby" userId="S::miranda.farby@connahsquayhs.org.uk::da4d8a0c-0614-46ff-9baf-cbc0cae19baf" providerId="AD" clId="Web-{38B0314C-2FD4-48DD-940C-40377706EFC2}" dt="2024-07-03T16:00:56.207" v="807" actId="20577"/>
          <ac:spMkLst>
            <pc:docMk/>
            <pc:sldMk cId="2903779191" sldId="292"/>
            <ac:spMk id="4" creationId="{235860F6-C416-1E2E-120E-314D539F4A7E}"/>
          </ac:spMkLst>
        </pc:spChg>
        <pc:spChg chg="mod">
          <ac:chgData name="Miranda Farby" userId="S::miranda.farby@connahsquayhs.org.uk::da4d8a0c-0614-46ff-9baf-cbc0cae19baf" providerId="AD" clId="Web-{38B0314C-2FD4-48DD-940C-40377706EFC2}" dt="2024-07-03T15:41:35.534" v="582" actId="20577"/>
          <ac:spMkLst>
            <pc:docMk/>
            <pc:sldMk cId="2903779191" sldId="292"/>
            <ac:spMk id="9" creationId="{E5C5155A-67AA-9F8F-5734-B567AC294D97}"/>
          </ac:spMkLst>
        </pc:spChg>
        <pc:spChg chg="mod">
          <ac:chgData name="Miranda Farby" userId="S::miranda.farby@connahsquayhs.org.uk::da4d8a0c-0614-46ff-9baf-cbc0cae19baf" providerId="AD" clId="Web-{38B0314C-2FD4-48DD-940C-40377706EFC2}" dt="2024-07-03T16:02:25.163" v="835" actId="20577"/>
          <ac:spMkLst>
            <pc:docMk/>
            <pc:sldMk cId="2903779191" sldId="292"/>
            <ac:spMk id="10" creationId="{59B49D29-3501-5F1D-BF03-49B083B72B1A}"/>
          </ac:spMkLst>
        </pc:spChg>
        <pc:spChg chg="mod">
          <ac:chgData name="Miranda Farby" userId="S::miranda.farby@connahsquayhs.org.uk::da4d8a0c-0614-46ff-9baf-cbc0cae19baf" providerId="AD" clId="Web-{38B0314C-2FD4-48DD-940C-40377706EFC2}" dt="2024-07-03T16:01:22.301" v="823" actId="20577"/>
          <ac:spMkLst>
            <pc:docMk/>
            <pc:sldMk cId="2903779191" sldId="292"/>
            <ac:spMk id="11" creationId="{73CA8E55-50A9-4198-412B-A239F349004B}"/>
          </ac:spMkLst>
        </pc:spChg>
      </pc:sldChg>
    </pc:docChg>
  </pc:docChgLst>
  <pc:docChgLst>
    <pc:chgData name="Leanne Parry-Roberts" userId="S::leanne.parry-roberts@connahsquayhs.org.uk::13f5ac05-e9d6-4874-a711-42c3a91beac2" providerId="AD" clId="Web-{AB9269C4-D65C-5D17-6A1A-40AD73352CEE}"/>
    <pc:docChg chg="modSld">
      <pc:chgData name="Leanne Parry-Roberts" userId="S::leanne.parry-roberts@connahsquayhs.org.uk::13f5ac05-e9d6-4874-a711-42c3a91beac2" providerId="AD" clId="Web-{AB9269C4-D65C-5D17-6A1A-40AD73352CEE}" dt="2024-06-17T19:26:32.455" v="31" actId="20577"/>
      <pc:docMkLst>
        <pc:docMk/>
      </pc:docMkLst>
      <pc:sldChg chg="modSp">
        <pc:chgData name="Leanne Parry-Roberts" userId="S::leanne.parry-roberts@connahsquayhs.org.uk::13f5ac05-e9d6-4874-a711-42c3a91beac2" providerId="AD" clId="Web-{AB9269C4-D65C-5D17-6A1A-40AD73352CEE}" dt="2024-06-17T19:26:32.455" v="31" actId="20577"/>
        <pc:sldMkLst>
          <pc:docMk/>
          <pc:sldMk cId="2784821086" sldId="288"/>
        </pc:sldMkLst>
        <pc:spChg chg="mod">
          <ac:chgData name="Leanne Parry-Roberts" userId="S::leanne.parry-roberts@connahsquayhs.org.uk::13f5ac05-e9d6-4874-a711-42c3a91beac2" providerId="AD" clId="Web-{AB9269C4-D65C-5D17-6A1A-40AD73352CEE}" dt="2024-06-17T19:26:29.392" v="30" actId="20577"/>
          <ac:spMkLst>
            <pc:docMk/>
            <pc:sldMk cId="2784821086" sldId="288"/>
            <ac:spMk id="2" creationId="{00000000-0000-0000-0000-000000000000}"/>
          </ac:spMkLst>
        </pc:spChg>
        <pc:spChg chg="mod">
          <ac:chgData name="Leanne Parry-Roberts" userId="S::leanne.parry-roberts@connahsquayhs.org.uk::13f5ac05-e9d6-4874-a711-42c3a91beac2" providerId="AD" clId="Web-{AB9269C4-D65C-5D17-6A1A-40AD73352CEE}" dt="2024-06-17T19:26:32.455" v="31" actId="20577"/>
          <ac:spMkLst>
            <pc:docMk/>
            <pc:sldMk cId="2784821086" sldId="288"/>
            <ac:spMk id="4" creationId="{00000000-0000-0000-0000-000000000000}"/>
          </ac:spMkLst>
        </pc:spChg>
      </pc:sldChg>
      <pc:sldChg chg="modSp">
        <pc:chgData name="Leanne Parry-Roberts" userId="S::leanne.parry-roberts@connahsquayhs.org.uk::13f5ac05-e9d6-4874-a711-42c3a91beac2" providerId="AD" clId="Web-{AB9269C4-D65C-5D17-6A1A-40AD73352CEE}" dt="2024-06-17T19:25:33.187" v="3" actId="20577"/>
        <pc:sldMkLst>
          <pc:docMk/>
          <pc:sldMk cId="3686490725" sldId="289"/>
        </pc:sldMkLst>
        <pc:spChg chg="mod">
          <ac:chgData name="Leanne Parry-Roberts" userId="S::leanne.parry-roberts@connahsquayhs.org.uk::13f5ac05-e9d6-4874-a711-42c3a91beac2" providerId="AD" clId="Web-{AB9269C4-D65C-5D17-6A1A-40AD73352CEE}" dt="2024-06-17T19:25:30.671" v="1" actId="20577"/>
          <ac:spMkLst>
            <pc:docMk/>
            <pc:sldMk cId="3686490725" sldId="289"/>
            <ac:spMk id="2" creationId="{92C753A5-51E1-7A44-E9A0-95DE87F723AA}"/>
          </ac:spMkLst>
        </pc:spChg>
        <pc:spChg chg="mod">
          <ac:chgData name="Leanne Parry-Roberts" userId="S::leanne.parry-roberts@connahsquayhs.org.uk::13f5ac05-e9d6-4874-a711-42c3a91beac2" providerId="AD" clId="Web-{AB9269C4-D65C-5D17-6A1A-40AD73352CEE}" dt="2024-06-17T19:25:33.187" v="3" actId="20577"/>
          <ac:spMkLst>
            <pc:docMk/>
            <pc:sldMk cId="3686490725" sldId="289"/>
            <ac:spMk id="6" creationId="{25C07CEA-84F6-8C26-6F95-D4919D0C9E00}"/>
          </ac:spMkLst>
        </pc:spChg>
      </pc:sldChg>
      <pc:sldChg chg="modSp">
        <pc:chgData name="Leanne Parry-Roberts" userId="S::leanne.parry-roberts@connahsquayhs.org.uk::13f5ac05-e9d6-4874-a711-42c3a91beac2" providerId="AD" clId="Web-{AB9269C4-D65C-5D17-6A1A-40AD73352CEE}" dt="2024-06-17T19:25:48.203" v="13" actId="20577"/>
        <pc:sldMkLst>
          <pc:docMk/>
          <pc:sldMk cId="216081477" sldId="290"/>
        </pc:sldMkLst>
        <pc:spChg chg="mod">
          <ac:chgData name="Leanne Parry-Roberts" userId="S::leanne.parry-roberts@connahsquayhs.org.uk::13f5ac05-e9d6-4874-a711-42c3a91beac2" providerId="AD" clId="Web-{AB9269C4-D65C-5D17-6A1A-40AD73352CEE}" dt="2024-06-17T19:25:38.484" v="6" actId="20577"/>
          <ac:spMkLst>
            <pc:docMk/>
            <pc:sldMk cId="216081477" sldId="290"/>
            <ac:spMk id="2" creationId="{B77F1C2E-7359-4E67-E2F1-060331D23AB7}"/>
          </ac:spMkLst>
        </pc:spChg>
        <pc:spChg chg="mod">
          <ac:chgData name="Leanne Parry-Roberts" userId="S::leanne.parry-roberts@connahsquayhs.org.uk::13f5ac05-e9d6-4874-a711-42c3a91beac2" providerId="AD" clId="Web-{AB9269C4-D65C-5D17-6A1A-40AD73352CEE}" dt="2024-06-17T19:25:41.656" v="8" actId="20577"/>
          <ac:spMkLst>
            <pc:docMk/>
            <pc:sldMk cId="216081477" sldId="290"/>
            <ac:spMk id="4" creationId="{DF4B6647-26ED-AE4F-C7C6-F118FCC94D72}"/>
          </ac:spMkLst>
        </pc:spChg>
        <pc:spChg chg="mod">
          <ac:chgData name="Leanne Parry-Roberts" userId="S::leanne.parry-roberts@connahsquayhs.org.uk::13f5ac05-e9d6-4874-a711-42c3a91beac2" providerId="AD" clId="Web-{AB9269C4-D65C-5D17-6A1A-40AD73352CEE}" dt="2024-06-17T19:25:48.203" v="13" actId="20577"/>
          <ac:spMkLst>
            <pc:docMk/>
            <pc:sldMk cId="216081477" sldId="290"/>
            <ac:spMk id="7" creationId="{2E5624FB-155B-4395-46B6-A4D8F5D58C9A}"/>
          </ac:spMkLst>
        </pc:spChg>
        <pc:spChg chg="mod">
          <ac:chgData name="Leanne Parry-Roberts" userId="S::leanne.parry-roberts@connahsquayhs.org.uk::13f5ac05-e9d6-4874-a711-42c3a91beac2" providerId="AD" clId="Web-{AB9269C4-D65C-5D17-6A1A-40AD73352CEE}" dt="2024-06-17T19:25:42.750" v="10" actId="20577"/>
          <ac:spMkLst>
            <pc:docMk/>
            <pc:sldMk cId="216081477" sldId="290"/>
            <ac:spMk id="8" creationId="{D9F63377-DD1C-4BBD-5D28-6BF14622536D}"/>
          </ac:spMkLst>
        </pc:spChg>
      </pc:sldChg>
      <pc:sldChg chg="modSp">
        <pc:chgData name="Leanne Parry-Roberts" userId="S::leanne.parry-roberts@connahsquayhs.org.uk::13f5ac05-e9d6-4874-a711-42c3a91beac2" providerId="AD" clId="Web-{AB9269C4-D65C-5D17-6A1A-40AD73352CEE}" dt="2024-06-17T19:26:09.063" v="21" actId="20577"/>
        <pc:sldMkLst>
          <pc:docMk/>
          <pc:sldMk cId="3495639933" sldId="291"/>
        </pc:sldMkLst>
        <pc:spChg chg="mod">
          <ac:chgData name="Leanne Parry-Roberts" userId="S::leanne.parry-roberts@connahsquayhs.org.uk::13f5ac05-e9d6-4874-a711-42c3a91beac2" providerId="AD" clId="Web-{AB9269C4-D65C-5D17-6A1A-40AD73352CEE}" dt="2024-06-17T19:26:07.110" v="20" actId="20577"/>
          <ac:spMkLst>
            <pc:docMk/>
            <pc:sldMk cId="3495639933" sldId="291"/>
            <ac:spMk id="2" creationId="{C65EE8F8-148F-B99E-40FA-43CE497387F7}"/>
          </ac:spMkLst>
        </pc:spChg>
        <pc:spChg chg="mod">
          <ac:chgData name="Leanne Parry-Roberts" userId="S::leanne.parry-roberts@connahsquayhs.org.uk::13f5ac05-e9d6-4874-a711-42c3a91beac2" providerId="AD" clId="Web-{AB9269C4-D65C-5D17-6A1A-40AD73352CEE}" dt="2024-06-17T19:26:03.235" v="18" actId="20577"/>
          <ac:spMkLst>
            <pc:docMk/>
            <pc:sldMk cId="3495639933" sldId="291"/>
            <ac:spMk id="4" creationId="{74C831F6-864D-BABA-AF92-E2DAAB3A976C}"/>
          </ac:spMkLst>
        </pc:spChg>
        <pc:spChg chg="mod">
          <ac:chgData name="Leanne Parry-Roberts" userId="S::leanne.parry-roberts@connahsquayhs.org.uk::13f5ac05-e9d6-4874-a711-42c3a91beac2" providerId="AD" clId="Web-{AB9269C4-D65C-5D17-6A1A-40AD73352CEE}" dt="2024-06-17T19:25:59.938" v="17" actId="20577"/>
          <ac:spMkLst>
            <pc:docMk/>
            <pc:sldMk cId="3495639933" sldId="291"/>
            <ac:spMk id="6" creationId="{BBFAC2B0-088A-A742-E984-08816EB2A534}"/>
          </ac:spMkLst>
        </pc:spChg>
        <pc:spChg chg="mod">
          <ac:chgData name="Leanne Parry-Roberts" userId="S::leanne.parry-roberts@connahsquayhs.org.uk::13f5ac05-e9d6-4874-a711-42c3a91beac2" providerId="AD" clId="Web-{AB9269C4-D65C-5D17-6A1A-40AD73352CEE}" dt="2024-06-17T19:26:09.063" v="21" actId="20577"/>
          <ac:spMkLst>
            <pc:docMk/>
            <pc:sldMk cId="3495639933" sldId="291"/>
            <ac:spMk id="9" creationId="{FAC0EE1F-6170-8836-2429-E17EDAC6A750}"/>
          </ac:spMkLst>
        </pc:spChg>
        <pc:spChg chg="mod">
          <ac:chgData name="Leanne Parry-Roberts" userId="S::leanne.parry-roberts@connahsquayhs.org.uk::13f5ac05-e9d6-4874-a711-42c3a91beac2" providerId="AD" clId="Web-{AB9269C4-D65C-5D17-6A1A-40AD73352CEE}" dt="2024-06-17T19:25:55.844" v="16" actId="20577"/>
          <ac:spMkLst>
            <pc:docMk/>
            <pc:sldMk cId="3495639933" sldId="291"/>
            <ac:spMk id="11" creationId="{BE434E36-C7AA-5216-328F-AB4594226D84}"/>
          </ac:spMkLst>
        </pc:spChg>
      </pc:sldChg>
      <pc:sldChg chg="modSp">
        <pc:chgData name="Leanne Parry-Roberts" userId="S::leanne.parry-roberts@connahsquayhs.org.uk::13f5ac05-e9d6-4874-a711-42c3a91beac2" providerId="AD" clId="Web-{AB9269C4-D65C-5D17-6A1A-40AD73352CEE}" dt="2024-06-17T19:26:24.642" v="28" actId="20577"/>
        <pc:sldMkLst>
          <pc:docMk/>
          <pc:sldMk cId="2903779191" sldId="292"/>
        </pc:sldMkLst>
        <pc:spChg chg="mod">
          <ac:chgData name="Leanne Parry-Roberts" userId="S::leanne.parry-roberts@connahsquayhs.org.uk::13f5ac05-e9d6-4874-a711-42c3a91beac2" providerId="AD" clId="Web-{AB9269C4-D65C-5D17-6A1A-40AD73352CEE}" dt="2024-06-17T19:26:15.751" v="24" actId="20577"/>
          <ac:spMkLst>
            <pc:docMk/>
            <pc:sldMk cId="2903779191" sldId="292"/>
            <ac:spMk id="2" creationId="{7E6C883F-1227-F311-38A5-B4E17D09B7AB}"/>
          </ac:spMkLst>
        </pc:spChg>
        <pc:spChg chg="mod">
          <ac:chgData name="Leanne Parry-Roberts" userId="S::leanne.parry-roberts@connahsquayhs.org.uk::13f5ac05-e9d6-4874-a711-42c3a91beac2" providerId="AD" clId="Web-{AB9269C4-D65C-5D17-6A1A-40AD73352CEE}" dt="2024-06-17T19:26:13.688" v="23" actId="20577"/>
          <ac:spMkLst>
            <pc:docMk/>
            <pc:sldMk cId="2903779191" sldId="292"/>
            <ac:spMk id="4" creationId="{235860F6-C416-1E2E-120E-314D539F4A7E}"/>
          </ac:spMkLst>
        </pc:spChg>
        <pc:spChg chg="mod">
          <ac:chgData name="Leanne Parry-Roberts" userId="S::leanne.parry-roberts@connahsquayhs.org.uk::13f5ac05-e9d6-4874-a711-42c3a91beac2" providerId="AD" clId="Web-{AB9269C4-D65C-5D17-6A1A-40AD73352CEE}" dt="2024-06-17T19:26:20.595" v="27" actId="20577"/>
          <ac:spMkLst>
            <pc:docMk/>
            <pc:sldMk cId="2903779191" sldId="292"/>
            <ac:spMk id="9" creationId="{E5C5155A-67AA-9F8F-5734-B567AC294D97}"/>
          </ac:spMkLst>
        </pc:spChg>
        <pc:spChg chg="mod">
          <ac:chgData name="Leanne Parry-Roberts" userId="S::leanne.parry-roberts@connahsquayhs.org.uk::13f5ac05-e9d6-4874-a711-42c3a91beac2" providerId="AD" clId="Web-{AB9269C4-D65C-5D17-6A1A-40AD73352CEE}" dt="2024-06-17T19:26:24.642" v="28" actId="20577"/>
          <ac:spMkLst>
            <pc:docMk/>
            <pc:sldMk cId="2903779191" sldId="292"/>
            <ac:spMk id="10" creationId="{59B49D29-3501-5F1D-BF03-49B083B72B1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8</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Rivers</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85000" lnSpcReduction="20000"/>
          </a:bodyPr>
          <a:lstStyle/>
          <a:p>
            <a:r>
              <a:rPr lang="en-US" dirty="0">
                <a:solidFill>
                  <a:srgbClr val="1F1F1F"/>
                </a:solidFill>
                <a:latin typeface="Arial"/>
                <a:cs typeface="Arial"/>
              </a:rPr>
              <a:t>Experiencing the wonder of the natural world can contribute to learners’ spiritual development and well-being, and can help to cultivate in them a sense of place and sense of belonging, as embodied in the Welsh word </a:t>
            </a:r>
            <a:r>
              <a:rPr lang="en-US" dirty="0" err="1">
                <a:solidFill>
                  <a:schemeClr val="tx1"/>
                </a:solidFill>
                <a:latin typeface="Arial"/>
                <a:cs typeface="Arial"/>
              </a:rPr>
              <a:t>cynefin</a:t>
            </a:r>
            <a:r>
              <a:rPr lang="en-US" dirty="0">
                <a:solidFill>
                  <a:schemeClr val="tx1"/>
                </a:solidFill>
                <a:latin typeface="Arial"/>
                <a:cs typeface="Arial"/>
              </a:rPr>
              <a:t>.</a:t>
            </a:r>
            <a:endParaRPr lang="en-US" dirty="0">
              <a:solidFill>
                <a:schemeClr val="tx1"/>
              </a:solidFill>
            </a:endParaRPr>
          </a:p>
          <a:p>
            <a:r>
              <a:rPr lang="en-US" dirty="0">
                <a:solidFill>
                  <a:srgbClr val="1F1F1F"/>
                </a:solidFill>
                <a:latin typeface="Arial"/>
                <a:cs typeface="Arial"/>
              </a:rPr>
              <a:t>Nurturing curiosity can help learners understand and appreciate how and why places, landscapes and environments in their locality and elsewhere in Wales, as well as in the wider world, are changing. This in turn will enable learners to identify what makes places and spaces distinct, and to develop an awareness of the interconnections between humans and their environment in both contemporary and historical contexts, including in respect of the climate and nature emergency. Consequently, learners will be in a better position to make connections between the past and present, and to consider possible futures.</a:t>
            </a:r>
            <a:endParaRPr lang="en-US" dirty="0"/>
          </a:p>
          <a:p>
            <a:endParaRPr lang="en-US" b="1"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GB" sz="1400" dirty="0">
                <a:solidFill>
                  <a:srgbClr val="000000"/>
                </a:solidFill>
                <a:latin typeface="Calibri Light"/>
                <a:cs typeface="Calibri Light"/>
              </a:rPr>
              <a:t>Our natural world is diverse and dynamic, influenced by processes and human actions.</a:t>
            </a:r>
            <a:endParaRPr lang="en-US" sz="1400" dirty="0">
              <a:solidFill>
                <a:srgbClr val="000000"/>
              </a:solidFill>
              <a:latin typeface="Calibri Light"/>
              <a:cs typeface="Calibri Light"/>
            </a:endParaRP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Informed, self-aware citizens engage with the challenges and opportunities that face humanity, and are able to take considered and ethical action.</a:t>
            </a:r>
            <a:endParaRPr lang="en-US"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xfrm>
            <a:off x="5359481" y="814433"/>
            <a:ext cx="5020097" cy="585578"/>
          </a:xfrm>
          <a:solidFill>
            <a:srgbClr val="ED5A3E"/>
          </a:solidFill>
        </p:spPr>
        <p:txBody>
          <a:bodyPr lIns="144000" tIns="45720" rIns="91440" bIns="45720" anchor="ctr" anchorCtr="0">
            <a:noAutofit/>
          </a:bodyPr>
          <a:lstStyle/>
          <a:p>
            <a:endParaRPr lang="en-US" sz="1300" dirty="0">
              <a:solidFill>
                <a:srgbClr val="006758"/>
              </a:solidFill>
              <a:latin typeface="MASSILIA VF"/>
            </a:endParaRPr>
          </a:p>
          <a:p>
            <a:endParaRPr lang="en-US" sz="1300" dirty="0">
              <a:solidFill>
                <a:srgbClr val="006758"/>
              </a:solidFill>
              <a:latin typeface="MASSILIA VF"/>
            </a:endParaRP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endParaRPr lang="en-US" sz="1300" dirty="0">
              <a:latin typeface="MASSILIA VF"/>
            </a:endParaRP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fontScale="92500" lnSpcReduction="20000"/>
          </a:bodyPr>
          <a:lstStyle/>
          <a:p>
            <a:endParaRPr lang="en-US" b="1" dirty="0">
              <a:solidFill>
                <a:srgbClr val="1F1F1F"/>
              </a:solidFill>
              <a:latin typeface="Arial"/>
              <a:ea typeface="Arial"/>
              <a:cs typeface="Arial"/>
            </a:endParaRPr>
          </a:p>
          <a:p>
            <a:r>
              <a:rPr lang="en-US" dirty="0">
                <a:solidFill>
                  <a:srgbClr val="1F1F1F"/>
                </a:solidFill>
                <a:latin typeface="Arial"/>
                <a:ea typeface="Arial"/>
                <a:cs typeface="Arial"/>
              </a:rPr>
              <a:t>Experiences in this Area can help learners develop an understanding of their responsibilities as citizens of Wales and the wider interconnected world, and of the importance of creating a just and sustainable future for themselves and their local, national and global communities. Exploration of the humanities encourages learners to be active, informed, and responsible citizens and consumers, who can identify with and contribute to their communities, and who can engage with the past, contemporary and anticipated challenges and opportunities facing them, their communities and Wales, as well as the wider world. These challenges include ecological impacts in local, national and international contexts as well as the climate and nature emergency.</a:t>
            </a:r>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3686490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55000" lnSpcReduction="20000"/>
          </a:bodyPr>
          <a:lstStyle/>
          <a:p>
            <a:pPr rtl="0"/>
            <a:r>
              <a:rPr lang="en-GB" sz="1400" baseline="0" dirty="0">
                <a:solidFill>
                  <a:srgbClr val="006758"/>
                </a:solidFill>
                <a:latin typeface="MASSILIA VF"/>
                <a:ea typeface="Segoe UI"/>
                <a:cs typeface="Segoe UI"/>
              </a:rPr>
              <a:t> ​</a:t>
            </a:r>
            <a:r>
              <a:rPr lang="en-US" sz="1400" dirty="0">
                <a:latin typeface="MASSILIA VF"/>
                <a:ea typeface="Segoe UI"/>
                <a:cs typeface="Segoe UI"/>
              </a:rPr>
              <a:t>​</a:t>
            </a:r>
            <a:endParaRPr lang="en-US" dirty="0"/>
          </a:p>
          <a:p>
            <a:pPr rtl="0"/>
            <a:r>
              <a:rPr lang="en-GB" sz="1400" b="1" baseline="0" dirty="0">
                <a:solidFill>
                  <a:srgbClr val="006758"/>
                </a:solidFill>
                <a:latin typeface="MASSILIA VF"/>
                <a:ea typeface="Segoe UI"/>
                <a:cs typeface="Segoe UI"/>
              </a:rPr>
              <a:t>Ethical, informed citizens who</a:t>
            </a:r>
            <a:r>
              <a:rPr lang="en-GB" sz="1400" baseline="0" dirty="0">
                <a:solidFill>
                  <a:srgbClr val="006758"/>
                </a:solidFill>
                <a:latin typeface="MASSILIA VF"/>
                <a:ea typeface="Segoe UI"/>
                <a:cs typeface="Segoe UI"/>
              </a:rPr>
              <a:t>: ​</a:t>
            </a:r>
            <a:r>
              <a:rPr lang="en-US" sz="1400" dirty="0">
                <a:latin typeface="MASSILIA VF"/>
                <a:ea typeface="Segoe UI"/>
                <a:cs typeface="Segoe UI"/>
              </a:rPr>
              <a:t>​</a:t>
            </a:r>
          </a:p>
          <a:p>
            <a:pPr rtl="0"/>
            <a:r>
              <a:rPr lang="en-GB" sz="1400" baseline="0" dirty="0">
                <a:solidFill>
                  <a:srgbClr val="006758"/>
                </a:solidFill>
                <a:latin typeface="MASSILIA VF"/>
                <a:ea typeface="Segoe UI"/>
                <a:cs typeface="Segoe UI"/>
              </a:rPr>
              <a:t>find, evaluate and use evidence in forming views and engage with contemporary issues based upon their knowledge and values and are knowledgeable about their culture, community, society and the world, now and in the past</a:t>
            </a:r>
            <a:r>
              <a:rPr lang="en-US" sz="1400" dirty="0">
                <a:latin typeface="MASSILIA VF"/>
                <a:ea typeface="Segoe UI"/>
                <a:cs typeface="Segoe UI"/>
              </a:rPr>
              <a:t>​</a:t>
            </a:r>
          </a:p>
          <a:p>
            <a:endParaRPr lang="en-US" dirty="0">
              <a:latin typeface="MASSILIA VF"/>
              <a:cs typeface="Segoe UI"/>
            </a:endParaRPr>
          </a:p>
          <a:p>
            <a:r>
              <a:rPr lang="en-US" dirty="0">
                <a:solidFill>
                  <a:srgbClr val="1F1F1F"/>
                </a:solidFill>
                <a:latin typeface="Arial"/>
                <a:cs typeface="Arial"/>
              </a:rPr>
              <a:t>Developing an understanding of how human actions in the past and present can affect interrelationships between the natural world and people will heighten learners’ awareness of how the future sustainability of our world and climate change is influenced by the impact of those actions. It will also encourage learners to understand, as producers and consumers, their own impact on the natural world. In addition, an exploration of a range of beliefs, philosophies and worldviews about the natural world can help learners </a:t>
            </a:r>
            <a:r>
              <a:rPr lang="en-US" dirty="0" err="1">
                <a:solidFill>
                  <a:srgbClr val="1F1F1F"/>
                </a:solidFill>
                <a:latin typeface="Arial"/>
                <a:cs typeface="Arial"/>
              </a:rPr>
              <a:t>realise</a:t>
            </a:r>
            <a:r>
              <a:rPr lang="en-US" dirty="0">
                <a:solidFill>
                  <a:srgbClr val="1F1F1F"/>
                </a:solidFill>
                <a:latin typeface="Arial"/>
                <a:cs typeface="Arial"/>
              </a:rPr>
              <a:t> how these influence people’s interactions with the world.</a:t>
            </a:r>
            <a:endParaRPr lang="en-US" dirty="0"/>
          </a:p>
          <a:p>
            <a:r>
              <a:rPr lang="en-US" dirty="0">
                <a:solidFill>
                  <a:srgbClr val="1F1F1F"/>
                </a:solidFill>
                <a:latin typeface="Arial"/>
                <a:cs typeface="Arial"/>
              </a:rPr>
              <a:t>This aspect of the Area encourages learners to explore concepts, including the interrelationships between humans and the natural world, cause and effect, change and continuity, significance, place, space and physical processes.</a:t>
            </a:r>
            <a:endParaRPr lang="en-US" dirty="0"/>
          </a:p>
          <a:p>
            <a:endParaRPr lang="en-US" dirty="0">
              <a:latin typeface="MASSILIA VF"/>
              <a:ea typeface="Segoe UI"/>
              <a:cs typeface="Segoe UI"/>
            </a:endParaRPr>
          </a:p>
          <a:p>
            <a:pPr rtl="0"/>
            <a:r>
              <a:rPr lang="en-GB" sz="900" dirty="0">
                <a:latin typeface="MASSILIA VF"/>
                <a:ea typeface="Segoe UI"/>
                <a:cs typeface="Segoe UI"/>
              </a:rPr>
              <a:t>​</a:t>
            </a:r>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a:xfrm>
            <a:off x="325821" y="4294460"/>
            <a:ext cx="4939085" cy="2871879"/>
          </a:xfrm>
        </p:spPr>
        <p:txBody>
          <a:bodyPr lIns="180000" tIns="180000" rIns="180000" bIns="180000" anchor="t">
            <a:normAutofit fontScale="92500" lnSpcReduction="20000"/>
          </a:bodyPr>
          <a:lstStyle/>
          <a:p>
            <a:pPr>
              <a:lnSpc>
                <a:spcPct val="107000"/>
              </a:lnSpc>
              <a:spcBef>
                <a:spcPts val="0"/>
              </a:spcBef>
              <a:spcAft>
                <a:spcPts val="800"/>
              </a:spcAft>
            </a:pPr>
            <a:r>
              <a:rPr lang="en-GB" sz="1200" dirty="0">
                <a:solidFill>
                  <a:srgbClr val="000000"/>
                </a:solidFill>
                <a:latin typeface="Calibri Light"/>
                <a:cs typeface="Calibri Light"/>
              </a:rPr>
              <a:t>Mathematics (addition and subtraction), PE (Orienteering-map reading, compass skills, co-ordinates, route planning), Technology (Renewable Energy), Welsh (</a:t>
            </a:r>
            <a:r>
              <a:rPr lang="en-GB" sz="1100" dirty="0">
                <a:solidFill>
                  <a:srgbClr val="000000"/>
                </a:solidFill>
                <a:latin typeface="Calibri Light"/>
                <a:cs typeface="Calibri Light"/>
              </a:rPr>
              <a:t>Y </a:t>
            </a:r>
            <a:r>
              <a:rPr lang="en-GB" sz="1100" dirty="0" err="1">
                <a:solidFill>
                  <a:srgbClr val="000000"/>
                </a:solidFill>
                <a:latin typeface="Calibri Light"/>
                <a:cs typeface="Calibri Light"/>
              </a:rPr>
              <a:t>Filltir</a:t>
            </a:r>
            <a:r>
              <a:rPr lang="en-GB" sz="1100" dirty="0">
                <a:solidFill>
                  <a:srgbClr val="000000"/>
                </a:solidFill>
                <a:latin typeface="Calibri Light"/>
                <a:cs typeface="Calibri Light"/>
              </a:rPr>
              <a:t> </a:t>
            </a:r>
            <a:r>
              <a:rPr lang="en-GB" sz="1100" dirty="0" err="1">
                <a:solidFill>
                  <a:srgbClr val="000000"/>
                </a:solidFill>
                <a:latin typeface="Calibri Light"/>
                <a:cs typeface="Calibri Light"/>
              </a:rPr>
              <a:t>Sgwâr</a:t>
            </a:r>
            <a:r>
              <a:rPr lang="en-GB" sz="1100" dirty="0">
                <a:solidFill>
                  <a:srgbClr val="000000"/>
                </a:solidFill>
                <a:latin typeface="Calibri Light"/>
                <a:cs typeface="Calibri Light"/>
              </a:rPr>
              <a:t>) </a:t>
            </a:r>
            <a:endParaRPr lang="en-US" dirty="0"/>
          </a:p>
          <a:p>
            <a:pPr>
              <a:lnSpc>
                <a:spcPct val="107000"/>
              </a:lnSpc>
              <a:spcBef>
                <a:spcPts val="0"/>
              </a:spcBef>
              <a:spcAft>
                <a:spcPts val="800"/>
              </a:spcAft>
            </a:pPr>
            <a:r>
              <a:rPr lang="en-GB" sz="900" b="1" dirty="0">
                <a:solidFill>
                  <a:srgbClr val="000000"/>
                </a:solidFill>
                <a:latin typeface="Calibri"/>
                <a:cs typeface="Calibri"/>
              </a:rPr>
              <a:t>Listening:</a:t>
            </a:r>
            <a:r>
              <a:rPr lang="en-GB" sz="900" dirty="0">
                <a:solidFill>
                  <a:srgbClr val="000000"/>
                </a:solidFill>
                <a:latin typeface="Calibri"/>
                <a:cs typeface="Calibri"/>
              </a:rPr>
              <a:t> I can listen to gain different people's views and ideas on various subjects, using them to arrive at my own conclusions.  </a:t>
            </a:r>
            <a:endParaRPr lang="en-US" sz="900" dirty="0">
              <a:solidFill>
                <a:srgbClr val="000000"/>
              </a:solidFill>
              <a:latin typeface="Calibri"/>
              <a:cs typeface="Calibri"/>
            </a:endParaRPr>
          </a:p>
          <a:p>
            <a:pPr>
              <a:lnSpc>
                <a:spcPct val="107000"/>
              </a:lnSpc>
              <a:spcBef>
                <a:spcPts val="0"/>
              </a:spcBef>
              <a:spcAft>
                <a:spcPts val="800"/>
              </a:spcAft>
            </a:pPr>
            <a:r>
              <a:rPr lang="en-GB" sz="900" b="1" dirty="0">
                <a:solidFill>
                  <a:srgbClr val="000000"/>
                </a:solidFill>
                <a:latin typeface="Calibri"/>
                <a:cs typeface="Calibri"/>
              </a:rPr>
              <a:t>Reading:</a:t>
            </a:r>
            <a:r>
              <a:rPr lang="en-GB" sz="900" dirty="0">
                <a:solidFill>
                  <a:srgbClr val="000000"/>
                </a:solidFill>
                <a:latin typeface="Calibri"/>
                <a:cs typeface="Calibri"/>
              </a:rPr>
              <a:t> I can distinguish between facts/evidence and bias/arguments.  </a:t>
            </a:r>
            <a:endParaRPr lang="en-US" sz="900" dirty="0">
              <a:solidFill>
                <a:srgbClr val="000000"/>
              </a:solidFill>
              <a:latin typeface="Calibri"/>
              <a:cs typeface="Calibri"/>
            </a:endParaRPr>
          </a:p>
          <a:p>
            <a:pPr>
              <a:lnSpc>
                <a:spcPct val="107000"/>
              </a:lnSpc>
              <a:spcBef>
                <a:spcPts val="0"/>
              </a:spcBef>
              <a:spcAft>
                <a:spcPts val="800"/>
              </a:spcAft>
            </a:pPr>
            <a:r>
              <a:rPr lang="en-GB" sz="900" dirty="0">
                <a:solidFill>
                  <a:srgbClr val="000000"/>
                </a:solidFill>
                <a:latin typeface="Calibri"/>
                <a:cs typeface="Calibri"/>
              </a:rPr>
              <a:t>I can summarise, synthesise and analyse information to gain in-depth understanding, e.g. of causes, consequences, patterns, using different sources.  </a:t>
            </a:r>
            <a:endParaRPr lang="en-US" sz="900" dirty="0">
              <a:solidFill>
                <a:srgbClr val="000000"/>
              </a:solidFill>
              <a:latin typeface="Calibri"/>
              <a:cs typeface="Calibri"/>
            </a:endParaRPr>
          </a:p>
          <a:p>
            <a:pPr>
              <a:lnSpc>
                <a:spcPct val="107000"/>
              </a:lnSpc>
              <a:spcBef>
                <a:spcPts val="0"/>
              </a:spcBef>
              <a:spcAft>
                <a:spcPts val="800"/>
              </a:spcAft>
            </a:pPr>
            <a:r>
              <a:rPr lang="en-GB" sz="900" b="1" dirty="0">
                <a:solidFill>
                  <a:srgbClr val="000000"/>
                </a:solidFill>
                <a:latin typeface="Calibri"/>
                <a:cs typeface="Calibri"/>
              </a:rPr>
              <a:t>Speaking</a:t>
            </a:r>
            <a:r>
              <a:rPr lang="en-GB" sz="900" dirty="0">
                <a:solidFill>
                  <a:srgbClr val="000000"/>
                </a:solidFill>
                <a:latin typeface="Calibri"/>
                <a:cs typeface="Calibri"/>
              </a:rPr>
              <a:t>: I can respond to others' points of view with confidence and sensitivity, summarising and evaluating what I have heard, read or seen.  </a:t>
            </a:r>
            <a:endParaRPr lang="en-US" sz="900" dirty="0">
              <a:solidFill>
                <a:srgbClr val="000000"/>
              </a:solidFill>
              <a:latin typeface="Calibri"/>
              <a:cs typeface="Calibri"/>
            </a:endParaRPr>
          </a:p>
          <a:p>
            <a:pPr>
              <a:lnSpc>
                <a:spcPct val="107000"/>
              </a:lnSpc>
              <a:spcBef>
                <a:spcPts val="0"/>
              </a:spcBef>
              <a:spcAft>
                <a:spcPts val="800"/>
              </a:spcAft>
            </a:pPr>
            <a:r>
              <a:rPr lang="en-GB" sz="900" b="1" dirty="0">
                <a:solidFill>
                  <a:srgbClr val="000000"/>
                </a:solidFill>
                <a:latin typeface="Calibri"/>
                <a:cs typeface="Calibri"/>
              </a:rPr>
              <a:t>Writing</a:t>
            </a:r>
            <a:r>
              <a:rPr lang="en-GB" sz="900" dirty="0">
                <a:solidFill>
                  <a:srgbClr val="000000"/>
                </a:solidFill>
                <a:latin typeface="Calibri"/>
                <a:cs typeface="Calibri"/>
              </a:rPr>
              <a:t>: I can use a range of connectives specifically when organising my ideas in whole texts for different purposes.  I can adapt my writing style, choosing and using the best structures for different contexts and purposes, e.g. to successfully describe, explain, persuade, discuss.  </a:t>
            </a:r>
          </a:p>
          <a:p>
            <a:pPr>
              <a:lnSpc>
                <a:spcPct val="107000"/>
              </a:lnSpc>
              <a:spcBef>
                <a:spcPts val="0"/>
              </a:spcBef>
              <a:spcAft>
                <a:spcPts val="800"/>
              </a:spcAft>
            </a:pPr>
            <a:r>
              <a:rPr lang="en-GB" sz="900" b="1" dirty="0">
                <a:solidFill>
                  <a:srgbClr val="000000"/>
                </a:solidFill>
                <a:latin typeface="Calibri"/>
                <a:cs typeface="Calibri"/>
              </a:rPr>
              <a:t>Numeracy: </a:t>
            </a:r>
            <a:r>
              <a:rPr lang="en-GB" sz="900" dirty="0">
                <a:solidFill>
                  <a:srgbClr val="000000"/>
                </a:solidFill>
                <a:latin typeface="Calibri"/>
                <a:cs typeface="Calibri"/>
              </a:rPr>
              <a:t> Use of a Venn diagram,  Constructing and interpreting climate graphs.  Plotting  and categorising a hurricane using latitude, longitude and the Saffir-Simpson Scale </a:t>
            </a:r>
            <a:r>
              <a:rPr lang="en-GB" sz="900" err="1">
                <a:solidFill>
                  <a:srgbClr val="000000"/>
                </a:solidFill>
                <a:latin typeface="Calibri"/>
                <a:cs typeface="Calibri"/>
              </a:rPr>
              <a:t>fro</a:t>
            </a:r>
            <a:r>
              <a:rPr lang="en-GB" sz="900" dirty="0">
                <a:solidFill>
                  <a:srgbClr val="000000"/>
                </a:solidFill>
                <a:latin typeface="Calibri"/>
                <a:cs typeface="Calibri"/>
              </a:rPr>
              <a:t> wind speed.</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a:xfrm>
            <a:off x="5426906" y="808998"/>
            <a:ext cx="4939201" cy="2869685"/>
          </a:xfrm>
        </p:spPr>
        <p:txBody>
          <a:bodyPr lIns="180000" tIns="180000" rIns="180000" bIns="180000" anchor="t">
            <a:normAutofit lnSpcReduction="10000"/>
          </a:bodyPr>
          <a:lstStyle/>
          <a:p>
            <a:pPr rtl="0"/>
            <a:r>
              <a:rPr lang="en-US" sz="1200" b="1" baseline="0">
                <a:solidFill>
                  <a:srgbClr val="006758"/>
                </a:solidFill>
                <a:latin typeface="Segoe UI"/>
                <a:ea typeface="Segoe UI"/>
                <a:cs typeface="Segoe UI"/>
              </a:rPr>
              <a:t>Personal effectiveness</a:t>
            </a:r>
            <a:r>
              <a:rPr lang="en-US" sz="1200" baseline="0">
                <a:solidFill>
                  <a:srgbClr val="006758"/>
                </a:solidFill>
                <a:latin typeface="Segoe UI"/>
                <a:ea typeface="Segoe UI"/>
                <a:cs typeface="Segoe UI"/>
              </a:rPr>
              <a:t>  - Encouraging teamwork and being a reliable contributor by organising and carrying out enquiries. Evaluating, justifying and expressing considered responses in a variety of ways </a:t>
            </a:r>
            <a:r>
              <a:rPr lang="en-US" sz="1200">
                <a:latin typeface="Segoe UI"/>
                <a:ea typeface="Segoe UI"/>
                <a:cs typeface="Segoe UI"/>
              </a:rPr>
              <a:t>​</a:t>
            </a:r>
          </a:p>
          <a:p>
            <a:pPr rtl="0"/>
            <a:r>
              <a:rPr lang="en-US" sz="1200" b="1" baseline="0">
                <a:solidFill>
                  <a:srgbClr val="006758"/>
                </a:solidFill>
                <a:latin typeface="Segoe UI"/>
                <a:ea typeface="Segoe UI"/>
                <a:cs typeface="Segoe UI"/>
              </a:rPr>
              <a:t>Creativity and innovation</a:t>
            </a:r>
            <a:r>
              <a:rPr lang="en-US" sz="1200" baseline="0">
                <a:solidFill>
                  <a:srgbClr val="006758"/>
                </a:solidFill>
                <a:latin typeface="Segoe UI"/>
                <a:ea typeface="Segoe UI"/>
                <a:cs typeface="Segoe UI"/>
              </a:rPr>
              <a:t>  - Encouraging the presentation of information and findings in creative and innovative ways, and imagining possible futures based on the evidence. </a:t>
            </a:r>
            <a:r>
              <a:rPr lang="en-US" sz="1200">
                <a:latin typeface="Segoe UI"/>
                <a:ea typeface="Segoe UI"/>
                <a:cs typeface="Segoe UI"/>
              </a:rPr>
              <a:t>​</a:t>
            </a:r>
          </a:p>
          <a:p>
            <a:pPr rtl="0"/>
            <a:r>
              <a:rPr lang="en-US" sz="1200" b="1" baseline="0">
                <a:solidFill>
                  <a:srgbClr val="006758"/>
                </a:solidFill>
                <a:latin typeface="Segoe UI"/>
                <a:ea typeface="Segoe UI"/>
                <a:cs typeface="Segoe UI"/>
              </a:rPr>
              <a:t>Planning and organising</a:t>
            </a:r>
            <a:r>
              <a:rPr lang="en-US" sz="1200" baseline="0">
                <a:solidFill>
                  <a:srgbClr val="006758"/>
                </a:solidFill>
                <a:latin typeface="Segoe UI"/>
                <a:ea typeface="Segoe UI"/>
                <a:cs typeface="Segoe UI"/>
              </a:rPr>
              <a:t>  - Encouraging the planning and organising of investigations, setting aims, objectives and success criteria, gathering and utilising a range of evidence, and reflecting on methods. </a:t>
            </a:r>
            <a:r>
              <a:rPr lang="en-US" sz="1200">
                <a:latin typeface="Segoe UI"/>
                <a:ea typeface="Segoe UI"/>
                <a:cs typeface="Segoe UI"/>
              </a:rPr>
              <a:t>​</a:t>
            </a:r>
          </a:p>
          <a:p>
            <a:pPr rtl="0"/>
            <a:r>
              <a:rPr lang="en-US" sz="1200" b="1" baseline="0">
                <a:solidFill>
                  <a:srgbClr val="006758"/>
                </a:solidFill>
                <a:latin typeface="Segoe UI"/>
                <a:ea typeface="Segoe UI"/>
                <a:cs typeface="Segoe UI"/>
              </a:rPr>
              <a:t>Critical thinking and problem-solving</a:t>
            </a:r>
            <a:r>
              <a:rPr lang="en-US" sz="1200" baseline="0">
                <a:solidFill>
                  <a:srgbClr val="006758"/>
                </a:solidFill>
                <a:latin typeface="Segoe UI"/>
                <a:ea typeface="Segoe UI"/>
                <a:cs typeface="Segoe UI"/>
              </a:rPr>
              <a:t>  - Developing the ability to think analytically and understand the past and present as well as to imagine possible futures. </a:t>
            </a:r>
            <a:r>
              <a:rPr lang="en-US" sz="1200">
                <a:latin typeface="Segoe UI"/>
                <a:ea typeface="Segoe UI"/>
                <a:cs typeface="Segoe UI"/>
              </a:rPr>
              <a:t>​</a:t>
            </a:r>
            <a:endParaRPr lang="en-US" dirty="0">
              <a:latin typeface="MASSILIA VF"/>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a:buFont typeface="Symbol"/>
              <a:buChar char="•"/>
            </a:pPr>
            <a:r>
              <a:rPr lang="en-GB" sz="1100" dirty="0">
                <a:solidFill>
                  <a:srgbClr val="000000"/>
                </a:solidFill>
                <a:latin typeface="Calibri"/>
                <a:ea typeface="Calibri"/>
                <a:cs typeface="Calibri"/>
              </a:rPr>
              <a:t>Learners will be given space to be curious and inquisitive, and to generate many ideas.</a:t>
            </a:r>
          </a:p>
          <a:p>
            <a:pPr>
              <a:buFont typeface="Symbol"/>
              <a:buChar char="•"/>
            </a:pPr>
            <a:r>
              <a:rPr lang="en-GB" sz="1100" dirty="0">
                <a:solidFill>
                  <a:srgbClr val="000000"/>
                </a:solidFill>
                <a:latin typeface="Calibri"/>
                <a:ea typeface="Calibri"/>
                <a:cs typeface="Calibri"/>
              </a:rPr>
              <a:t>They will be provided with opportunities to lead debate and discussions, becoming aware of the social, cultural, ethical and legal implications of their arguments.</a:t>
            </a:r>
          </a:p>
          <a:p>
            <a:pPr>
              <a:buFont typeface="Symbol"/>
              <a:buChar char="•"/>
            </a:pPr>
            <a:r>
              <a:rPr lang="en-GB" sz="1100" dirty="0">
                <a:solidFill>
                  <a:srgbClr val="000000"/>
                </a:solidFill>
                <a:latin typeface="Calibri"/>
                <a:ea typeface="Calibri"/>
                <a:cs typeface="Calibri"/>
              </a:rPr>
              <a:t>Learners will be supported and challenged so that they are prepared to confidently meet the demands of working in uncertain </a:t>
            </a:r>
            <a:r>
              <a:rPr lang="en-GB" sz="1100" dirty="0">
                <a:solidFill>
                  <a:srgbClr val="000000"/>
                </a:solidFill>
                <a:latin typeface="Calibri"/>
                <a:ea typeface="Arial"/>
                <a:cs typeface="Calibri"/>
              </a:rPr>
              <a:t>situations. </a:t>
            </a:r>
          </a:p>
          <a:p>
            <a:pPr>
              <a:buFont typeface="Symbol"/>
              <a:buChar char="•"/>
            </a:pPr>
            <a:r>
              <a:rPr lang="en-GB" sz="1100" dirty="0">
                <a:solidFill>
                  <a:srgbClr val="000000"/>
                </a:solidFill>
                <a:latin typeface="Calibri"/>
                <a:ea typeface="Calibri"/>
                <a:cs typeface="Calibri"/>
              </a:rPr>
              <a:t>They will learn to work effectively with others, valuing the different contributions they and others make – they should also begin to recognise the limitations of their own work and those of others as they build an understanding of how different people play different roles within a team.</a:t>
            </a:r>
          </a:p>
          <a:p>
            <a:pPr marL="228600" lvl="0" indent="-228600">
              <a:buFont typeface="Symbol"/>
              <a:buChar char="•"/>
            </a:pPr>
            <a:endParaRPr lang="en-GB" sz="1200" dirty="0">
              <a:solidFill>
                <a:srgbClr val="1F1F1F"/>
              </a:solidFill>
              <a:latin typeface="Arial"/>
              <a:cs typeface="Arial"/>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216081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a:xfrm>
            <a:off x="325706" y="1514675"/>
            <a:ext cx="3229200" cy="2513057"/>
          </a:xfrm>
        </p:spPr>
        <p:txBody>
          <a:bodyPr lIns="180000" tIns="180000" rIns="180000" bIns="180000" anchor="t">
            <a:noAutofit/>
          </a:bodyPr>
          <a:lstStyle/>
          <a:p>
            <a:r>
              <a:rPr lang="en-GB" dirty="0">
                <a:solidFill>
                  <a:schemeClr val="tx1"/>
                </a:solidFill>
                <a:latin typeface="Calibri"/>
                <a:cs typeface="Calibri"/>
              </a:rPr>
              <a:t>Learners will begin to ask more sophisticated enquiry questions and more independence in finding information. They will work effectively with others to make judgements about the impacts of hurricanes on High Income countries and Low income countries</a:t>
            </a:r>
            <a:endParaRPr lang="en-US" dirty="0">
              <a:solidFill>
                <a:schemeClr val="tx1"/>
              </a:solidFill>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endParaRPr lang="en-US" sz="1100" dirty="0">
              <a:solidFill>
                <a:srgbClr val="000000"/>
              </a:solidFill>
              <a:latin typeface="Calibri"/>
              <a:cs typeface="Calibri"/>
            </a:endParaRPr>
          </a:p>
          <a:p>
            <a:pPr>
              <a:lnSpc>
                <a:spcPct val="100000"/>
              </a:lnSpc>
              <a:spcBef>
                <a:spcPts val="0"/>
              </a:spcBef>
            </a:pPr>
            <a:r>
              <a:rPr lang="en-US" sz="1100" dirty="0">
                <a:solidFill>
                  <a:schemeClr val="tx1"/>
                </a:solidFill>
                <a:latin typeface="Calibri"/>
                <a:cs typeface="Calibri"/>
              </a:rPr>
              <a:t>Learners have various opportunities to read and develop a breadth of knowledge looking at a range of evidence, video footage, news stories and PPT slides. </a:t>
            </a:r>
          </a:p>
          <a:p>
            <a:pPr>
              <a:lnSpc>
                <a:spcPct val="100000"/>
              </a:lnSpc>
              <a:spcBef>
                <a:spcPts val="0"/>
              </a:spcBef>
            </a:pPr>
            <a:r>
              <a:rPr lang="en-US" sz="1100" dirty="0">
                <a:solidFill>
                  <a:schemeClr val="tx1"/>
                </a:solidFill>
                <a:latin typeface="Calibri"/>
                <a:cs typeface="Calibri"/>
              </a:rPr>
              <a:t>Learners will take measurements using different types of weather instruments and consider whether the intensity and frequency of hurricanes are increasing due to climate change.</a:t>
            </a: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sz="1200" dirty="0">
                <a:solidFill>
                  <a:schemeClr val="tx1"/>
                </a:solidFill>
                <a:latin typeface="Calibri"/>
                <a:cs typeface="Calibri"/>
              </a:rPr>
              <a:t>Learners will move onto a more focused awareness of the  impacts of humans have on the weather and climate and how we should consider climate change.</a:t>
            </a: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r>
              <a:rPr lang="en-GB" sz="1200" dirty="0">
                <a:solidFill>
                  <a:schemeClr val="tx1"/>
                </a:solidFill>
                <a:latin typeface="Calibri"/>
                <a:cs typeface="Calibri"/>
              </a:rPr>
              <a:t>Use of latitude and longitude.</a:t>
            </a:r>
            <a:endParaRPr lang="en-US" sz="1200" dirty="0">
              <a:solidFill>
                <a:schemeClr val="tx1"/>
              </a:solidFill>
              <a:latin typeface="Calibri"/>
              <a:cs typeface="Calibri"/>
            </a:endParaRPr>
          </a:p>
          <a:p>
            <a:pPr>
              <a:lnSpc>
                <a:spcPct val="100000"/>
              </a:lnSpc>
              <a:spcBef>
                <a:spcPts val="0"/>
              </a:spcBef>
            </a:pPr>
            <a:r>
              <a:rPr lang="en-GB" sz="1200" dirty="0">
                <a:solidFill>
                  <a:schemeClr val="tx1"/>
                </a:solidFill>
                <a:latin typeface="Calibri"/>
                <a:cs typeface="Calibri"/>
              </a:rPr>
              <a:t>Use evidence to support and construct an answer.</a:t>
            </a:r>
            <a:endParaRPr lang="en-US" sz="1200">
              <a:solidFill>
                <a:srgbClr val="000000"/>
              </a:solidFill>
              <a:latin typeface="Calibri"/>
              <a:cs typeface="Calibri"/>
            </a:endParaRPr>
          </a:p>
          <a:p>
            <a:pPr>
              <a:lnSpc>
                <a:spcPct val="100000"/>
              </a:lnSpc>
              <a:spcBef>
                <a:spcPts val="0"/>
              </a:spcBef>
            </a:pPr>
            <a:r>
              <a:rPr lang="en-GB" sz="1200" dirty="0">
                <a:solidFill>
                  <a:schemeClr val="tx1"/>
                </a:solidFill>
                <a:latin typeface="Calibri"/>
                <a:cs typeface="Calibri"/>
              </a:rPr>
              <a:t>Use of PEEL.</a:t>
            </a:r>
            <a:endParaRPr lang="en-US" sz="1200" dirty="0">
              <a:solidFill>
                <a:srgbClr val="000000"/>
              </a:solidFill>
              <a:latin typeface="Calibri"/>
              <a:cs typeface="Calibri"/>
            </a:endParaRPr>
          </a:p>
          <a:p>
            <a:pPr>
              <a:lnSpc>
                <a:spcPct val="100000"/>
              </a:lnSpc>
              <a:spcBef>
                <a:spcPts val="0"/>
              </a:spcBef>
            </a:pPr>
            <a:r>
              <a:rPr lang="en-GB" sz="1200" dirty="0">
                <a:solidFill>
                  <a:schemeClr val="tx1"/>
                </a:solidFill>
                <a:latin typeface="Calibri"/>
                <a:cs typeface="Calibri"/>
              </a:rPr>
              <a:t>Use of graphs.</a:t>
            </a:r>
            <a:endParaRPr lang="en-US" dirty="0">
              <a:solidFill>
                <a:schemeClr val="tx1"/>
              </a:solidFill>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a:xfrm>
            <a:off x="3684756" y="4725792"/>
            <a:ext cx="3229508" cy="2513582"/>
          </a:xfrm>
        </p:spPr>
        <p:txBody>
          <a:bodyPr lIns="180000" tIns="180000" rIns="180000" bIns="180000" anchor="t">
            <a:noAutofit/>
          </a:bodyPr>
          <a:lstStyle/>
          <a:p>
            <a:pPr>
              <a:lnSpc>
                <a:spcPct val="100000"/>
              </a:lnSpc>
              <a:spcBef>
                <a:spcPts val="0"/>
              </a:spcBef>
            </a:pPr>
            <a:r>
              <a:rPr lang="en-GB" sz="1200" dirty="0">
                <a:solidFill>
                  <a:schemeClr val="tx1"/>
                </a:solidFill>
                <a:latin typeface="Calibri"/>
                <a:cs typeface="Calibri"/>
              </a:rPr>
              <a:t>Identifying similarities and differences, changes and continuities.</a:t>
            </a:r>
            <a:endParaRPr lang="en-US" sz="1200" dirty="0">
              <a:solidFill>
                <a:schemeClr val="tx1"/>
              </a:solidFill>
              <a:latin typeface="Calibri"/>
              <a:cs typeface="Calibri"/>
            </a:endParaRPr>
          </a:p>
          <a:p>
            <a:pPr>
              <a:lnSpc>
                <a:spcPct val="100000"/>
              </a:lnSpc>
              <a:spcBef>
                <a:spcPts val="0"/>
              </a:spcBef>
            </a:pPr>
            <a:r>
              <a:rPr lang="en-GB" sz="1200" dirty="0">
                <a:solidFill>
                  <a:schemeClr val="tx1"/>
                </a:solidFill>
                <a:latin typeface="Calibri"/>
                <a:cs typeface="Calibri"/>
              </a:rPr>
              <a:t>Developing a greater understanding of the world and the environment and how it is being shaped.</a:t>
            </a:r>
          </a:p>
          <a:p>
            <a:pPr>
              <a:lnSpc>
                <a:spcPct val="100000"/>
              </a:lnSpc>
              <a:spcBef>
                <a:spcPts val="0"/>
              </a:spcBef>
            </a:pPr>
            <a:r>
              <a:rPr lang="en-GB" sz="1200" dirty="0">
                <a:solidFill>
                  <a:schemeClr val="tx1"/>
                </a:solidFill>
                <a:latin typeface="Calibri"/>
                <a:cs typeface="Calibri"/>
              </a:rPr>
              <a:t>Learners will understand why we have seasons here in the UK and how that is different in other areas of the world.</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endParaRPr lang="en-US" sz="800"/>
          </a:p>
          <a:p>
            <a:r>
              <a:rPr lang="en-US" sz="800" dirty="0">
                <a:latin typeface="MASSILIA VF"/>
              </a:rPr>
              <a:t>This links with the study of Biomes in Year 9</a:t>
            </a:r>
            <a:endParaRPr lang="en-US" sz="800" dirty="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3495639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graphicFrame>
        <p:nvGraphicFramePr>
          <p:cNvPr id="13" name="Table 12">
            <a:extLst>
              <a:ext uri="{FF2B5EF4-FFF2-40B4-BE49-F238E27FC236}">
                <a16:creationId xmlns:a16="http://schemas.microsoft.com/office/drawing/2014/main" id="{3B617AC2-2FF4-A9FB-3F56-92C3AA60C04E}"/>
              </a:ext>
            </a:extLst>
          </p:cNvPr>
          <p:cNvGraphicFramePr>
            <a:graphicFrameLocks noGrp="1"/>
          </p:cNvGraphicFramePr>
          <p:nvPr>
            <p:extLst>
              <p:ext uri="{D42A27DB-BD31-4B8C-83A1-F6EECF244321}">
                <p14:modId xmlns:p14="http://schemas.microsoft.com/office/powerpoint/2010/main" val="726599509"/>
              </p:ext>
            </p:extLst>
          </p:nvPr>
        </p:nvGraphicFramePr>
        <p:xfrm>
          <a:off x="437615" y="1808198"/>
          <a:ext cx="2709501" cy="5165141"/>
        </p:xfrm>
        <a:graphic>
          <a:graphicData uri="http://schemas.openxmlformats.org/drawingml/2006/table">
            <a:tbl>
              <a:tblPr bandRow="1">
                <a:tableStyleId>{5C22544A-7EE6-4342-B048-85BDC9FD1C3A}</a:tableStyleId>
              </a:tblPr>
              <a:tblGrid>
                <a:gridCol w="2709501">
                  <a:extLst>
                    <a:ext uri="{9D8B030D-6E8A-4147-A177-3AD203B41FA5}">
                      <a16:colId xmlns:a16="http://schemas.microsoft.com/office/drawing/2014/main" val="897262353"/>
                    </a:ext>
                  </a:extLst>
                </a:gridCol>
              </a:tblGrid>
              <a:tr h="2132705">
                <a:tc>
                  <a:txBody>
                    <a:bodyPr/>
                    <a:lstStyle/>
                    <a:p>
                      <a:pPr algn="l" rtl="0" fontAlgn="base"/>
                      <a:r>
                        <a:rPr lang="en-US" sz="1400" b="0" i="0">
                          <a:solidFill>
                            <a:srgbClr val="000000"/>
                          </a:solidFill>
                          <a:effectLst/>
                          <a:latin typeface="Calibri" panose="020F0502020204030204" pitchFamily="34" charset="0"/>
                        </a:rPr>
                        <a:t>I am beginning to appreciate and care for living things and my own environment.</a:t>
                      </a:r>
                      <a:endParaRPr lang="en-US" b="0" i="0">
                        <a:solidFill>
                          <a:srgbClr val="000000"/>
                        </a:solidFill>
                        <a:effectLst/>
                      </a:endParaRPr>
                    </a:p>
                  </a:txBody>
                  <a:tcPr marL="78410" marR="78410" marT="39205" marB="39205"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300364812"/>
                  </a:ext>
                </a:extLst>
              </a:tr>
              <a:tr h="1366266">
                <a:tc>
                  <a:txBody>
                    <a:bodyPr/>
                    <a:lstStyle/>
                    <a:p>
                      <a:pPr algn="l" rtl="0" fontAlgn="base"/>
                      <a:r>
                        <a:rPr lang="en-US" sz="1400" b="0" i="0">
                          <a:solidFill>
                            <a:srgbClr val="000000"/>
                          </a:solidFill>
                          <a:effectLst/>
                          <a:latin typeface="Calibri" panose="020F0502020204030204" pitchFamily="34" charset="0"/>
                        </a:rPr>
                        <a:t>I can take care of resources and not waste them, and I am conscious of the importance of creating a sustainable future.</a:t>
                      </a:r>
                      <a:endParaRPr lang="en-US" b="0" i="0">
                        <a:solidFill>
                          <a:srgbClr val="000000"/>
                        </a:solidFill>
                        <a:effectLst/>
                      </a:endParaRPr>
                    </a:p>
                  </a:txBody>
                  <a:tcPr marL="78410" marR="78410" marT="39205" marB="39205"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51877873"/>
                  </a:ext>
                </a:extLst>
              </a:tr>
              <a:tr h="1666170">
                <a:tc>
                  <a:txBody>
                    <a:bodyPr/>
                    <a:lstStyle/>
                    <a:p>
                      <a:pPr algn="l" rtl="0" fontAlgn="base"/>
                      <a:r>
                        <a:rPr lang="en-US" sz="1400" b="0" i="0">
                          <a:solidFill>
                            <a:srgbClr val="000000"/>
                          </a:solidFill>
                          <a:effectLst/>
                          <a:latin typeface="Calibri" panose="020F0502020204030204" pitchFamily="34" charset="0"/>
                        </a:rPr>
                        <a:t>I can recognise the importance of the different rules, roles and responsibilities within the various communities to which I belong.</a:t>
                      </a:r>
                      <a:endParaRPr lang="en-US" b="0" i="0">
                        <a:solidFill>
                          <a:srgbClr val="000000"/>
                        </a:solidFill>
                        <a:effectLst/>
                      </a:endParaRPr>
                    </a:p>
                  </a:txBody>
                  <a:tcPr marL="78410" marR="78410" marT="39205" marB="39205"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928944887"/>
                  </a:ext>
                </a:extLst>
              </a:tr>
            </a:tbl>
          </a:graphicData>
        </a:graphic>
      </p:graphicFrame>
      <p:graphicFrame>
        <p:nvGraphicFramePr>
          <p:cNvPr id="15" name="Table 14">
            <a:extLst>
              <a:ext uri="{FF2B5EF4-FFF2-40B4-BE49-F238E27FC236}">
                <a16:creationId xmlns:a16="http://schemas.microsoft.com/office/drawing/2014/main" id="{64B6C1C5-39B4-37BA-4E03-668B0579E459}"/>
              </a:ext>
            </a:extLst>
          </p:cNvPr>
          <p:cNvGraphicFramePr>
            <a:graphicFrameLocks noGrp="1"/>
          </p:cNvGraphicFramePr>
          <p:nvPr>
            <p:extLst>
              <p:ext uri="{D42A27DB-BD31-4B8C-83A1-F6EECF244321}">
                <p14:modId xmlns:p14="http://schemas.microsoft.com/office/powerpoint/2010/main" val="587735050"/>
              </p:ext>
            </p:extLst>
          </p:nvPr>
        </p:nvGraphicFramePr>
        <p:xfrm>
          <a:off x="3801039" y="2879346"/>
          <a:ext cx="3053783" cy="4309625"/>
        </p:xfrm>
        <a:graphic>
          <a:graphicData uri="http://schemas.openxmlformats.org/drawingml/2006/table">
            <a:tbl>
              <a:tblPr bandRow="1">
                <a:tableStyleId>{5C22544A-7EE6-4342-B048-85BDC9FD1C3A}</a:tableStyleId>
              </a:tblPr>
              <a:tblGrid>
                <a:gridCol w="3053783">
                  <a:extLst>
                    <a:ext uri="{9D8B030D-6E8A-4147-A177-3AD203B41FA5}">
                      <a16:colId xmlns:a16="http://schemas.microsoft.com/office/drawing/2014/main" val="78740304"/>
                    </a:ext>
                  </a:extLst>
                </a:gridCol>
              </a:tblGrid>
              <a:tr h="1348412">
                <a:tc>
                  <a:txBody>
                    <a:bodyPr/>
                    <a:lstStyle/>
                    <a:p>
                      <a:r>
                        <a:rPr lang="en-US" sz="1200" dirty="0">
                          <a:effectLst/>
                        </a:rPr>
                        <a:t>I can understand that there are a range of factors that influence people’s </a:t>
                      </a:r>
                      <a:r>
                        <a:rPr lang="en-US" sz="1200" err="1">
                          <a:effectLst/>
                        </a:rPr>
                        <a:t>behaviour</a:t>
                      </a:r>
                      <a:r>
                        <a:rPr lang="en-US" sz="1200" dirty="0">
                          <a:effectLst/>
                        </a:rPr>
                        <a:t>, actions and decisions.</a:t>
                      </a:r>
                    </a:p>
                  </a:txBody>
                  <a:tcPr anchor="ctr">
                    <a:lnL>
                      <a:noFill/>
                    </a:lnL>
                    <a:lnR>
                      <a:noFill/>
                    </a:lnR>
                    <a:lnT>
                      <a:noFill/>
                    </a:lnT>
                    <a:lnB>
                      <a:noFill/>
                    </a:lnB>
                    <a:noFill/>
                  </a:tcPr>
                </a:tc>
                <a:extLst>
                  <a:ext uri="{0D108BD9-81ED-4DB2-BD59-A6C34878D82A}">
                    <a16:rowId xmlns:a16="http://schemas.microsoft.com/office/drawing/2014/main" val="320280870"/>
                  </a:ext>
                </a:extLst>
              </a:tr>
              <a:tr h="863687">
                <a:tc>
                  <a:txBody>
                    <a:bodyPr/>
                    <a:lstStyle/>
                    <a:p>
                      <a:r>
                        <a:rPr lang="en-US" sz="1200" dirty="0">
                          <a:effectLst/>
                        </a:rPr>
                        <a:t>I can understand the consequences of my actions and the actions of others, and how these affect local, national and global issues.</a:t>
                      </a:r>
                    </a:p>
                  </a:txBody>
                  <a:tcPr anchor="ctr">
                    <a:lnL>
                      <a:noFill/>
                    </a:lnL>
                    <a:lnR>
                      <a:noFill/>
                    </a:lnR>
                    <a:lnT>
                      <a:noFill/>
                    </a:lnT>
                    <a:lnB>
                      <a:noFill/>
                    </a:lnB>
                    <a:noFill/>
                  </a:tcPr>
                </a:tc>
                <a:extLst>
                  <a:ext uri="{0D108BD9-81ED-4DB2-BD59-A6C34878D82A}">
                    <a16:rowId xmlns:a16="http://schemas.microsoft.com/office/drawing/2014/main" val="1663555589"/>
                  </a:ext>
                </a:extLst>
              </a:tr>
              <a:tr h="1048763">
                <a:tc>
                  <a:txBody>
                    <a:bodyPr/>
                    <a:lstStyle/>
                    <a:p>
                      <a:r>
                        <a:rPr lang="en-US" sz="1200" dirty="0">
                          <a:effectLst/>
                        </a:rPr>
                        <a:t>I can understand that there are a range of factors that influence my and other people’s </a:t>
                      </a:r>
                      <a:r>
                        <a:rPr lang="en-US" sz="1200" err="1">
                          <a:effectLst/>
                        </a:rPr>
                        <a:t>behaviours</a:t>
                      </a:r>
                      <a:r>
                        <a:rPr lang="en-US" sz="1200" dirty="0">
                          <a:effectLst/>
                        </a:rPr>
                        <a:t>, actions and decisions, and that these include ethical and moral judgements and viewpoints.</a:t>
                      </a:r>
                    </a:p>
                  </a:txBody>
                  <a:tcPr anchor="ctr">
                    <a:lnL>
                      <a:noFill/>
                    </a:lnL>
                    <a:lnR>
                      <a:noFill/>
                    </a:lnR>
                    <a:lnT>
                      <a:noFill/>
                    </a:lnT>
                    <a:lnB>
                      <a:noFill/>
                    </a:lnB>
                    <a:noFill/>
                  </a:tcPr>
                </a:tc>
                <a:extLst>
                  <a:ext uri="{0D108BD9-81ED-4DB2-BD59-A6C34878D82A}">
                    <a16:rowId xmlns:a16="http://schemas.microsoft.com/office/drawing/2014/main" val="2861510665"/>
                  </a:ext>
                </a:extLst>
              </a:tr>
              <a:tr h="1048763">
                <a:tc>
                  <a:txBody>
                    <a:bodyPr/>
                    <a:lstStyle/>
                    <a:p>
                      <a:r>
                        <a:rPr lang="en-US" sz="1200" dirty="0">
                          <a:effectLst/>
                        </a:rPr>
                        <a:t>I can understand the consequences of my actions and the actions of others, and how these affect my locality and Wales, as well as the wider world.</a:t>
                      </a:r>
                    </a:p>
                  </a:txBody>
                  <a:tcPr anchor="ctr">
                    <a:lnL>
                      <a:noFill/>
                    </a:lnL>
                    <a:lnR>
                      <a:noFill/>
                    </a:lnR>
                    <a:lnT>
                      <a:noFill/>
                    </a:lnT>
                    <a:lnB>
                      <a:noFill/>
                    </a:lnB>
                    <a:noFill/>
                  </a:tcPr>
                </a:tc>
                <a:extLst>
                  <a:ext uri="{0D108BD9-81ED-4DB2-BD59-A6C34878D82A}">
                    <a16:rowId xmlns:a16="http://schemas.microsoft.com/office/drawing/2014/main" val="1566046458"/>
                  </a:ext>
                </a:extLst>
              </a:tr>
            </a:tbl>
          </a:graphicData>
        </a:graphic>
      </p:graphicFrame>
      <p:graphicFrame>
        <p:nvGraphicFramePr>
          <p:cNvPr id="17" name="Table 16">
            <a:extLst>
              <a:ext uri="{FF2B5EF4-FFF2-40B4-BE49-F238E27FC236}">
                <a16:creationId xmlns:a16="http://schemas.microsoft.com/office/drawing/2014/main" id="{92F790E8-BF91-FE19-417A-94A0896B400C}"/>
              </a:ext>
            </a:extLst>
          </p:cNvPr>
          <p:cNvGraphicFramePr>
            <a:graphicFrameLocks noGrp="1"/>
          </p:cNvGraphicFramePr>
          <p:nvPr>
            <p:extLst>
              <p:ext uri="{D42A27DB-BD31-4B8C-83A1-F6EECF244321}">
                <p14:modId xmlns:p14="http://schemas.microsoft.com/office/powerpoint/2010/main" val="314349410"/>
              </p:ext>
            </p:extLst>
          </p:nvPr>
        </p:nvGraphicFramePr>
        <p:xfrm>
          <a:off x="7302099" y="1889508"/>
          <a:ext cx="2898350" cy="3154154"/>
        </p:xfrm>
        <a:graphic>
          <a:graphicData uri="http://schemas.openxmlformats.org/drawingml/2006/table">
            <a:tbl>
              <a:tblPr bandRow="1">
                <a:tableStyleId>{5C22544A-7EE6-4342-B048-85BDC9FD1C3A}</a:tableStyleId>
              </a:tblPr>
              <a:tblGrid>
                <a:gridCol w="2898350">
                  <a:extLst>
                    <a:ext uri="{9D8B030D-6E8A-4147-A177-3AD203B41FA5}">
                      <a16:colId xmlns:a16="http://schemas.microsoft.com/office/drawing/2014/main" val="1597523741"/>
                    </a:ext>
                  </a:extLst>
                </a:gridCol>
              </a:tblGrid>
              <a:tr h="899082">
                <a:tc>
                  <a:txBody>
                    <a:bodyPr/>
                    <a:lstStyle/>
                    <a:p>
                      <a:pPr fontAlgn="t"/>
                      <a:r>
                        <a:rPr lang="en-US" sz="1100" dirty="0">
                          <a:effectLst/>
                          <a:latin typeface="Calibri"/>
                        </a:rPr>
                        <a:t>I have an understanding of my own and others’ environmental, economic and social responsibilities in creating a sustainable future.</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0884969"/>
                  </a:ext>
                </a:extLst>
              </a:tr>
              <a:tr h="1157013">
                <a:tc>
                  <a:txBody>
                    <a:bodyPr/>
                    <a:lstStyle/>
                    <a:p>
                      <a:pPr fontAlgn="t"/>
                      <a:r>
                        <a:rPr lang="en-US" sz="1100" dirty="0">
                          <a:effectLst/>
                          <a:latin typeface="Calibri"/>
                        </a:rPr>
                        <a:t>I can </a:t>
                      </a:r>
                      <a:r>
                        <a:rPr lang="en-US" sz="1100" dirty="0" err="1">
                          <a:effectLst/>
                          <a:latin typeface="Calibri"/>
                        </a:rPr>
                        <a:t>analyse</a:t>
                      </a:r>
                      <a:r>
                        <a:rPr lang="en-US" sz="1100" dirty="0">
                          <a:effectLst/>
                          <a:latin typeface="Calibri"/>
                        </a:rPr>
                        <a:t> and explain that there are a range of factors that influence my and other people’s </a:t>
                      </a:r>
                      <a:r>
                        <a:rPr lang="en-US" sz="1100" dirty="0" err="1">
                          <a:effectLst/>
                          <a:latin typeface="Calibri"/>
                        </a:rPr>
                        <a:t>behaviours</a:t>
                      </a:r>
                      <a:r>
                        <a:rPr lang="en-US" sz="1100" dirty="0">
                          <a:effectLst/>
                          <a:latin typeface="Calibri"/>
                        </a:rPr>
                        <a:t>, actions and decisions, and that these include ethical and moral judgements and viewpoints.</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0105672"/>
                  </a:ext>
                </a:extLst>
              </a:tr>
              <a:tr h="1098059">
                <a:tc>
                  <a:txBody>
                    <a:bodyPr/>
                    <a:lstStyle/>
                    <a:p>
                      <a:pPr fontAlgn="t"/>
                      <a:r>
                        <a:rPr lang="en-US" sz="1100" dirty="0">
                          <a:effectLst/>
                          <a:latin typeface="Calibri"/>
                        </a:rPr>
                        <a:t>I can </a:t>
                      </a:r>
                      <a:r>
                        <a:rPr lang="en-US" sz="1100" dirty="0" err="1">
                          <a:effectLst/>
                          <a:latin typeface="Calibri"/>
                        </a:rPr>
                        <a:t>analyse</a:t>
                      </a:r>
                      <a:r>
                        <a:rPr lang="en-US" sz="1100" dirty="0">
                          <a:effectLst/>
                          <a:latin typeface="Calibri"/>
                        </a:rPr>
                        <a:t> and explain the impact of decisions made by individuals, local, national or global governance, and non-governmental </a:t>
                      </a:r>
                      <a:r>
                        <a:rPr lang="en-US" sz="1100" dirty="0" err="1">
                          <a:effectLst/>
                          <a:latin typeface="Calibri"/>
                        </a:rPr>
                        <a:t>organisations</a:t>
                      </a:r>
                      <a:r>
                        <a:rPr lang="en-US" sz="1100" dirty="0">
                          <a:effectLst/>
                          <a:latin typeface="Calibri"/>
                        </a:rPr>
                        <a:t> on people, their rights and the environment.</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15862924"/>
                  </a:ext>
                </a:extLst>
              </a:tr>
            </a:tbl>
          </a:graphicData>
        </a:graphic>
      </p:graphicFrame>
      <p:graphicFrame>
        <p:nvGraphicFramePr>
          <p:cNvPr id="19" name="Table 18">
            <a:extLst>
              <a:ext uri="{FF2B5EF4-FFF2-40B4-BE49-F238E27FC236}">
                <a16:creationId xmlns:a16="http://schemas.microsoft.com/office/drawing/2014/main" id="{7102066E-D5DF-B924-C9B1-9BB62DDD6922}"/>
              </a:ext>
            </a:extLst>
          </p:cNvPr>
          <p:cNvGraphicFramePr>
            <a:graphicFrameLocks noGrp="1"/>
          </p:cNvGraphicFramePr>
          <p:nvPr>
            <p:extLst>
              <p:ext uri="{D42A27DB-BD31-4B8C-83A1-F6EECF244321}">
                <p14:modId xmlns:p14="http://schemas.microsoft.com/office/powerpoint/2010/main" val="1734845417"/>
              </p:ext>
            </p:extLst>
          </p:nvPr>
        </p:nvGraphicFramePr>
        <p:xfrm>
          <a:off x="7257540" y="5147249"/>
          <a:ext cx="3199144" cy="2092679"/>
        </p:xfrm>
        <a:graphic>
          <a:graphicData uri="http://schemas.openxmlformats.org/drawingml/2006/table">
            <a:tbl>
              <a:tblPr bandRow="1">
                <a:tableStyleId>{5C22544A-7EE6-4342-B048-85BDC9FD1C3A}</a:tableStyleId>
              </a:tblPr>
              <a:tblGrid>
                <a:gridCol w="3199144">
                  <a:extLst>
                    <a:ext uri="{9D8B030D-6E8A-4147-A177-3AD203B41FA5}">
                      <a16:colId xmlns:a16="http://schemas.microsoft.com/office/drawing/2014/main" val="2605370826"/>
                    </a:ext>
                  </a:extLst>
                </a:gridCol>
              </a:tblGrid>
              <a:tr h="979134">
                <a:tc>
                  <a:txBody>
                    <a:bodyPr/>
                    <a:lstStyle/>
                    <a:p>
                      <a:r>
                        <a:rPr lang="en-US" sz="1200" dirty="0">
                          <a:effectLst/>
                        </a:rPr>
                        <a:t>I can describe and explain the distinctive features of places, spaces and landscapes at a variety of scales, in my locality and in Wales, as well as in the wider world, along with the processes at work in them.</a:t>
                      </a:r>
                    </a:p>
                  </a:txBody>
                  <a:tcPr anchor="ctr">
                    <a:lnL>
                      <a:noFill/>
                    </a:lnL>
                    <a:lnR>
                      <a:noFill/>
                    </a:lnR>
                    <a:lnT>
                      <a:noFill/>
                    </a:lnT>
                    <a:lnB>
                      <a:noFill/>
                    </a:lnB>
                    <a:noFill/>
                  </a:tcPr>
                </a:tc>
                <a:extLst>
                  <a:ext uri="{0D108BD9-81ED-4DB2-BD59-A6C34878D82A}">
                    <a16:rowId xmlns:a16="http://schemas.microsoft.com/office/drawing/2014/main" val="226715132"/>
                  </a:ext>
                </a:extLst>
              </a:tr>
              <a:tr h="1086839">
                <a:tc>
                  <a:txBody>
                    <a:bodyPr/>
                    <a:lstStyle/>
                    <a:p>
                      <a:r>
                        <a:rPr lang="en-US" sz="1200" dirty="0">
                          <a:effectLst/>
                        </a:rPr>
                        <a:t>I can describe and explain why spatial patterns of places, environments and landforms may change over time in my locality and in Wales, as well as in the wider world.</a:t>
                      </a:r>
                    </a:p>
                  </a:txBody>
                  <a:tcPr anchor="ctr">
                    <a:lnL>
                      <a:noFill/>
                    </a:lnL>
                    <a:lnR>
                      <a:noFill/>
                    </a:lnR>
                    <a:lnT>
                      <a:noFill/>
                    </a:lnT>
                    <a:lnB>
                      <a:noFill/>
                    </a:lnB>
                    <a:noFill/>
                  </a:tcPr>
                </a:tc>
                <a:extLst>
                  <a:ext uri="{0D108BD9-81ED-4DB2-BD59-A6C34878D82A}">
                    <a16:rowId xmlns:a16="http://schemas.microsoft.com/office/drawing/2014/main" val="2588640826"/>
                  </a:ext>
                </a:extLst>
              </a:tr>
            </a:tbl>
          </a:graphicData>
        </a:graphic>
      </p:graphicFrame>
      <p:graphicFrame>
        <p:nvGraphicFramePr>
          <p:cNvPr id="21" name="Table 20">
            <a:extLst>
              <a:ext uri="{FF2B5EF4-FFF2-40B4-BE49-F238E27FC236}">
                <a16:creationId xmlns:a16="http://schemas.microsoft.com/office/drawing/2014/main" id="{CBBCC99F-0D73-E6F0-6469-D16608EE8051}"/>
              </a:ext>
            </a:extLst>
          </p:cNvPr>
          <p:cNvGraphicFramePr>
            <a:graphicFrameLocks noGrp="1"/>
          </p:cNvGraphicFramePr>
          <p:nvPr>
            <p:extLst>
              <p:ext uri="{D42A27DB-BD31-4B8C-83A1-F6EECF244321}">
                <p14:modId xmlns:p14="http://schemas.microsoft.com/office/powerpoint/2010/main" val="2454352607"/>
              </p:ext>
            </p:extLst>
          </p:nvPr>
        </p:nvGraphicFramePr>
        <p:xfrm>
          <a:off x="3678783" y="1234005"/>
          <a:ext cx="3253734" cy="2066578"/>
        </p:xfrm>
        <a:graphic>
          <a:graphicData uri="http://schemas.openxmlformats.org/drawingml/2006/table">
            <a:tbl>
              <a:tblPr bandRow="1">
                <a:tableStyleId>{5C22544A-7EE6-4342-B048-85BDC9FD1C3A}</a:tableStyleId>
              </a:tblPr>
              <a:tblGrid>
                <a:gridCol w="3253734">
                  <a:extLst>
                    <a:ext uri="{9D8B030D-6E8A-4147-A177-3AD203B41FA5}">
                      <a16:colId xmlns:a16="http://schemas.microsoft.com/office/drawing/2014/main" val="302924139"/>
                    </a:ext>
                  </a:extLst>
                </a:gridCol>
              </a:tblGrid>
              <a:tr h="1274712">
                <a:tc>
                  <a:txBody>
                    <a:bodyPr/>
                    <a:lstStyle/>
                    <a:p>
                      <a:r>
                        <a:rPr lang="en-US" sz="1200" dirty="0">
                          <a:effectLst/>
                        </a:rPr>
                        <a:t>I can give simple descriptions of how places, spats and landforms have changed over time.</a:t>
                      </a:r>
                    </a:p>
                  </a:txBody>
                  <a:tcPr anchor="ctr">
                    <a:lnL>
                      <a:noFill/>
                    </a:lnL>
                    <a:lnR>
                      <a:noFill/>
                    </a:lnR>
                    <a:lnT>
                      <a:noFill/>
                    </a:lnT>
                    <a:lnB>
                      <a:noFill/>
                    </a:lnB>
                    <a:noFill/>
                  </a:tcPr>
                </a:tc>
                <a:extLst>
                  <a:ext uri="{0D108BD9-81ED-4DB2-BD59-A6C34878D82A}">
                    <a16:rowId xmlns:a16="http://schemas.microsoft.com/office/drawing/2014/main" val="2356236986"/>
                  </a:ext>
                </a:extLst>
              </a:tr>
              <a:tr h="791866">
                <a:tc>
                  <a:txBody>
                    <a:bodyPr/>
                    <a:lstStyle/>
                    <a:p>
                      <a:r>
                        <a:rPr lang="en-US" sz="1200" dirty="0">
                          <a:effectLst/>
                        </a:rPr>
                        <a:t>I can give simple descriptions of the processes that lead to change in the natural world.</a:t>
                      </a:r>
                    </a:p>
                  </a:txBody>
                  <a:tcPr anchor="ctr">
                    <a:lnL>
                      <a:noFill/>
                    </a:lnL>
                    <a:lnR>
                      <a:noFill/>
                    </a:lnR>
                    <a:lnT>
                      <a:noFill/>
                    </a:lnT>
                    <a:lnB>
                      <a:noFill/>
                    </a:lnB>
                    <a:noFill/>
                  </a:tcPr>
                </a:tc>
                <a:extLst>
                  <a:ext uri="{0D108BD9-81ED-4DB2-BD59-A6C34878D82A}">
                    <a16:rowId xmlns:a16="http://schemas.microsoft.com/office/drawing/2014/main" val="1210572728"/>
                  </a:ext>
                </a:extLst>
              </a:tr>
            </a:tbl>
          </a:graphicData>
        </a:graphic>
      </p:graphicFrame>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pPr fontAlgn="base"/>
            <a:r>
              <a:rPr lang="en-US" dirty="0">
                <a:latin typeface="MASSILIA VF"/>
              </a:rPr>
              <a:t>Learners have created a bar chart in Year 7 and have interpreted a variety of graphs from a pictograph to a bar chart </a:t>
            </a:r>
            <a:r>
              <a:rPr lang="en-US" err="1">
                <a:latin typeface="MASSILIA VF"/>
              </a:rPr>
              <a:t>chart</a:t>
            </a:r>
            <a:r>
              <a:rPr lang="en-US" dirty="0">
                <a:latin typeface="MASSILIA VF"/>
              </a:rPr>
              <a:t>.</a:t>
            </a:r>
          </a:p>
          <a:p>
            <a:r>
              <a:rPr lang="en-US" dirty="0">
                <a:latin typeface="MASSILIA VF"/>
              </a:rPr>
              <a:t>Familiarity with the names of continents (</a:t>
            </a:r>
            <a:r>
              <a:rPr lang="en-US" dirty="0" err="1">
                <a:latin typeface="MASSILIA VF"/>
              </a:rPr>
              <a:t>Yr</a:t>
            </a:r>
            <a:r>
              <a:rPr lang="en-US" dirty="0">
                <a:latin typeface="MASSILIA VF"/>
              </a:rPr>
              <a:t> 7)</a:t>
            </a:r>
          </a:p>
          <a:p>
            <a:endParaRPr lang="en-US" dirty="0">
              <a:latin typeface="MASSILIA VF"/>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fontAlgn="base"/>
            <a:r>
              <a:rPr lang="en-US" dirty="0">
                <a:latin typeface="MASSILIA VF"/>
              </a:rPr>
              <a:t>To identify the factors that influence climate</a:t>
            </a:r>
          </a:p>
          <a:p>
            <a:r>
              <a:rPr lang="en-US" dirty="0">
                <a:latin typeface="MASSILIA VF"/>
              </a:rPr>
              <a:t>To measure microclimate factors on the school site</a:t>
            </a:r>
          </a:p>
          <a:p>
            <a:r>
              <a:rPr lang="en-US" dirty="0">
                <a:latin typeface="MASSILIA VF"/>
              </a:rPr>
              <a:t>To interpret and compare climate graphs</a:t>
            </a:r>
          </a:p>
          <a:p>
            <a:r>
              <a:rPr lang="en-US" dirty="0">
                <a:latin typeface="MASSILIA VF"/>
              </a:rPr>
              <a:t>To construct a climate graph</a:t>
            </a:r>
          </a:p>
          <a:p>
            <a:r>
              <a:rPr lang="en-US" dirty="0">
                <a:latin typeface="MASSILIA VF"/>
              </a:rPr>
              <a:t>To apply the Degg model</a:t>
            </a:r>
          </a:p>
          <a:p>
            <a:r>
              <a:rPr lang="en-US" dirty="0">
                <a:latin typeface="MASSILIA VF"/>
              </a:rPr>
              <a:t>To track and assess the impact of a hurricane</a:t>
            </a:r>
          </a:p>
          <a:p>
            <a:r>
              <a:rPr lang="en-US" dirty="0">
                <a:latin typeface="MASSILIA VF"/>
              </a:rPr>
              <a:t>To consider the impact of climate change on the frequency and intensity of hurricanes</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285750" indent="-285750">
              <a:buFont typeface="Arial,Sans-Serif"/>
              <a:buChar char="•"/>
            </a:pPr>
            <a:r>
              <a:rPr lang="en-GB" sz="1600" baseline="0" dirty="0">
                <a:latin typeface="Calibri"/>
                <a:ea typeface="Arial"/>
                <a:cs typeface="Arial"/>
              </a:rPr>
              <a:t>Literacy – PEEL paragraphs, Oracy discussion and sorting of factors &amp; responses, Photo description, Creating questions using 5 </a:t>
            </a:r>
            <a:r>
              <a:rPr lang="en-GB" sz="1600" baseline="0" err="1">
                <a:latin typeface="Calibri"/>
                <a:ea typeface="Arial"/>
                <a:cs typeface="Arial"/>
              </a:rPr>
              <a:t>Ws</a:t>
            </a:r>
            <a:r>
              <a:rPr lang="en-GB" sz="1600" baseline="0" dirty="0">
                <a:latin typeface="Calibri"/>
                <a:ea typeface="Arial"/>
                <a:cs typeface="Arial"/>
              </a:rPr>
              <a:t> (&amp; How)</a:t>
            </a:r>
            <a:r>
              <a:rPr lang="en-GB" sz="1600" dirty="0">
                <a:latin typeface="Calibri"/>
                <a:ea typeface="Arial"/>
                <a:cs typeface="Arial"/>
              </a:rPr>
              <a:t> </a:t>
            </a:r>
            <a:endParaRPr lang="en-US" dirty="0">
              <a:ea typeface="Arial"/>
              <a:cs typeface="Arial"/>
            </a:endParaRPr>
          </a:p>
          <a:p>
            <a:pPr marL="285750" indent="-285750">
              <a:buFont typeface="Arial,Sans-Serif"/>
              <a:buChar char="•"/>
            </a:pPr>
            <a:r>
              <a:rPr lang="en-GB" sz="1600" baseline="0" dirty="0">
                <a:latin typeface="Calibri"/>
                <a:ea typeface="Arial"/>
                <a:cs typeface="Arial"/>
              </a:rPr>
              <a:t>Digital Competency – research </a:t>
            </a:r>
            <a:r>
              <a:rPr lang="en-GB" sz="1600" dirty="0">
                <a:latin typeface="Calibri"/>
                <a:ea typeface="Arial"/>
                <a:cs typeface="Arial"/>
              </a:rPr>
              <a:t>effects of hurricanes</a:t>
            </a:r>
            <a:r>
              <a:rPr lang="en-GB" sz="1600" baseline="0" dirty="0">
                <a:latin typeface="Calibri"/>
                <a:ea typeface="Arial"/>
                <a:cs typeface="Arial"/>
              </a:rPr>
              <a:t> </a:t>
            </a:r>
            <a:r>
              <a:rPr lang="en-GB" sz="1600" dirty="0">
                <a:latin typeface="Calibri"/>
                <a:ea typeface="Arial"/>
                <a:cs typeface="Arial"/>
              </a:rPr>
              <a:t>​</a:t>
            </a:r>
            <a:endParaRPr lang="en-US"/>
          </a:p>
          <a:p>
            <a:pPr marL="285750" indent="-285750">
              <a:buFont typeface="Arial,Sans-Serif"/>
              <a:buChar char="•"/>
            </a:pPr>
            <a:r>
              <a:rPr lang="en-GB" sz="1600" baseline="0" dirty="0">
                <a:latin typeface="Calibri"/>
                <a:ea typeface="Arial"/>
                <a:cs typeface="Arial"/>
              </a:rPr>
              <a:t>Numeracy – Climate graphs</a:t>
            </a:r>
            <a:r>
              <a:rPr lang="en-GB" sz="1600" dirty="0">
                <a:latin typeface="Calibri"/>
                <a:ea typeface="Arial"/>
                <a:cs typeface="Arial"/>
              </a:rPr>
              <a:t>, plotting hurricane track</a:t>
            </a: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dirty="0">
                <a:latin typeface="MASSILIA VF"/>
              </a:rPr>
              <a:t>Altitude, latitude, longitude, temperature, climate, precipitation, microclimate</a:t>
            </a:r>
          </a:p>
          <a:p>
            <a:r>
              <a:rPr lang="en-US" dirty="0">
                <a:latin typeface="MASSILIA VF"/>
              </a:rPr>
              <a:t>Hurricane, storm surge, Degg model, natural disaster</a:t>
            </a: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900" dirty="0">
                <a:latin typeface="MASSILIA VF"/>
              </a:rPr>
              <a:t>Climate graphs of local area &amp; further afield</a:t>
            </a:r>
          </a:p>
          <a:p>
            <a:r>
              <a:rPr lang="en-US" sz="900" dirty="0">
                <a:latin typeface="MASSILIA VF"/>
              </a:rPr>
              <a:t>Real hurricane data used &amp; plotted</a:t>
            </a:r>
          </a:p>
          <a:p>
            <a:r>
              <a:rPr lang="en-US" sz="900" dirty="0">
                <a:latin typeface="MASSILIA VF"/>
              </a:rPr>
              <a:t>Microclimate measured on  school site</a:t>
            </a:r>
            <a:endParaRPr lang="en-US" sz="900" dirty="0"/>
          </a:p>
        </p:txBody>
      </p:sp>
    </p:spTree>
    <p:extLst>
      <p:ext uri="{BB962C8B-B14F-4D97-AF65-F5344CB8AC3E}">
        <p14:creationId xmlns:p14="http://schemas.microsoft.com/office/powerpoint/2010/main" val="2903779191"/>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401</cp:revision>
  <dcterms:created xsi:type="dcterms:W3CDTF">2024-02-26T09:08:58Z</dcterms:created>
  <dcterms:modified xsi:type="dcterms:W3CDTF">2024-07-03T16:12:48Z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