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8" r:id="rId7"/>
    <p:sldId id="281" r:id="rId8"/>
    <p:sldId id="293" r:id="rId9"/>
    <p:sldId id="294" r:id="rId10"/>
    <p:sldId id="279" r:id="rId11"/>
    <p:sldId id="282" r:id="rId12"/>
    <p:sldId id="284"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3A93A9"/>
    <a:srgbClr val="ECECEC"/>
    <a:srgbClr val="6EAF82"/>
    <a:srgbClr val="ED5A3E"/>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350152-117F-ABDC-08F7-09D1561F6859}" v="652" dt="2024-07-03T16:41:02.391"/>
    <p1510:client id="{F03351AB-E1D0-DD7D-9FA2-22FE343E00C9}" v="175" dt="2024-07-04T05:15:58.7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ctoria Brown" userId="S::victoria.brown@connahsquayhs.org.uk::8ff28a65-9a32-4a84-aeb5-cc49a2406858" providerId="AD" clId="Web-{3BEB4014-382D-F74A-4B0A-DC8AD73EBFD4}"/>
    <pc:docChg chg="addSld delSld modSld">
      <pc:chgData name="Victoria Brown" userId="S::victoria.brown@connahsquayhs.org.uk::8ff28a65-9a32-4a84-aeb5-cc49a2406858" providerId="AD" clId="Web-{3BEB4014-382D-F74A-4B0A-DC8AD73EBFD4}" dt="2024-06-17T12:30:55.410" v="623" actId="20577"/>
      <pc:docMkLst>
        <pc:docMk/>
      </pc:docMkLst>
      <pc:sldChg chg="del">
        <pc:chgData name="Victoria Brown" userId="S::victoria.brown@connahsquayhs.org.uk::8ff28a65-9a32-4a84-aeb5-cc49a2406858" providerId="AD" clId="Web-{3BEB4014-382D-F74A-4B0A-DC8AD73EBFD4}" dt="2024-06-17T08:24:14.989" v="12"/>
        <pc:sldMkLst>
          <pc:docMk/>
          <pc:sldMk cId="1981651252" sldId="278"/>
        </pc:sldMkLst>
      </pc:sldChg>
      <pc:sldChg chg="del">
        <pc:chgData name="Victoria Brown" userId="S::victoria.brown@connahsquayhs.org.uk::8ff28a65-9a32-4a84-aeb5-cc49a2406858" providerId="AD" clId="Web-{3BEB4014-382D-F74A-4B0A-DC8AD73EBFD4}" dt="2024-06-17T11:55:52.213" v="111"/>
        <pc:sldMkLst>
          <pc:docMk/>
          <pc:sldMk cId="2744657230" sldId="279"/>
        </pc:sldMkLst>
      </pc:sldChg>
      <pc:sldChg chg="del">
        <pc:chgData name="Victoria Brown" userId="S::victoria.brown@connahsquayhs.org.uk::8ff28a65-9a32-4a84-aeb5-cc49a2406858" providerId="AD" clId="Web-{3BEB4014-382D-F74A-4B0A-DC8AD73EBFD4}" dt="2024-06-17T08:23:49.863" v="10"/>
        <pc:sldMkLst>
          <pc:docMk/>
          <pc:sldMk cId="2458432041" sldId="280"/>
        </pc:sldMkLst>
      </pc:sldChg>
      <pc:sldChg chg="del">
        <pc:chgData name="Victoria Brown" userId="S::victoria.brown@connahsquayhs.org.uk::8ff28a65-9a32-4a84-aeb5-cc49a2406858" providerId="AD" clId="Web-{3BEB4014-382D-F74A-4B0A-DC8AD73EBFD4}" dt="2024-06-17T11:57:01.371" v="113"/>
        <pc:sldMkLst>
          <pc:docMk/>
          <pc:sldMk cId="632769890" sldId="284"/>
        </pc:sldMkLst>
      </pc:sldChg>
      <pc:sldChg chg="modSp">
        <pc:chgData name="Victoria Brown" userId="S::victoria.brown@connahsquayhs.org.uk::8ff28a65-9a32-4a84-aeb5-cc49a2406858" providerId="AD" clId="Web-{3BEB4014-382D-F74A-4B0A-DC8AD73EBFD4}" dt="2024-06-17T08:23:36.253" v="8" actId="20577"/>
        <pc:sldMkLst>
          <pc:docMk/>
          <pc:sldMk cId="2784821086" sldId="288"/>
        </pc:sldMkLst>
        <pc:spChg chg="mod">
          <ac:chgData name="Victoria Brown" userId="S::victoria.brown@connahsquayhs.org.uk::8ff28a65-9a32-4a84-aeb5-cc49a2406858" providerId="AD" clId="Web-{3BEB4014-382D-F74A-4B0A-DC8AD73EBFD4}" dt="2024-06-17T08:16:20.817" v="0" actId="20577"/>
          <ac:spMkLst>
            <pc:docMk/>
            <pc:sldMk cId="2784821086" sldId="288"/>
            <ac:spMk id="2" creationId="{00000000-0000-0000-0000-000000000000}"/>
          </ac:spMkLst>
        </pc:spChg>
        <pc:spChg chg="mod">
          <ac:chgData name="Victoria Brown" userId="S::victoria.brown@connahsquayhs.org.uk::8ff28a65-9a32-4a84-aeb5-cc49a2406858" providerId="AD" clId="Web-{3BEB4014-382D-F74A-4B0A-DC8AD73EBFD4}" dt="2024-06-17T08:23:36.253" v="8" actId="20577"/>
          <ac:spMkLst>
            <pc:docMk/>
            <pc:sldMk cId="2784821086" sldId="288"/>
            <ac:spMk id="4" creationId="{00000000-0000-0000-0000-000000000000}"/>
          </ac:spMkLst>
        </pc:spChg>
      </pc:sldChg>
      <pc:sldChg chg="add">
        <pc:chgData name="Victoria Brown" userId="S::victoria.brown@connahsquayhs.org.uk::8ff28a65-9a32-4a84-aeb5-cc49a2406858" providerId="AD" clId="Web-{3BEB4014-382D-F74A-4B0A-DC8AD73EBFD4}" dt="2024-06-17T08:23:43.847" v="9"/>
        <pc:sldMkLst>
          <pc:docMk/>
          <pc:sldMk cId="3686490725" sldId="289"/>
        </pc:sldMkLst>
      </pc:sldChg>
      <pc:sldChg chg="modSp add">
        <pc:chgData name="Victoria Brown" userId="S::victoria.brown@connahsquayhs.org.uk::8ff28a65-9a32-4a84-aeb5-cc49a2406858" providerId="AD" clId="Web-{3BEB4014-382D-F74A-4B0A-DC8AD73EBFD4}" dt="2024-06-17T11:55:44.697" v="109" actId="20577"/>
        <pc:sldMkLst>
          <pc:docMk/>
          <pc:sldMk cId="216081477" sldId="290"/>
        </pc:sldMkLst>
        <pc:spChg chg="mod">
          <ac:chgData name="Victoria Brown" userId="S::victoria.brown@connahsquayhs.org.uk::8ff28a65-9a32-4a84-aeb5-cc49a2406858" providerId="AD" clId="Web-{3BEB4014-382D-F74A-4B0A-DC8AD73EBFD4}" dt="2024-06-17T11:53:24.755" v="73" actId="20577"/>
          <ac:spMkLst>
            <pc:docMk/>
            <pc:sldMk cId="216081477" sldId="290"/>
            <ac:spMk id="4" creationId="{DF4B6647-26ED-AE4F-C7C6-F118FCC94D72}"/>
          </ac:spMkLst>
        </pc:spChg>
        <pc:spChg chg="mod">
          <ac:chgData name="Victoria Brown" userId="S::victoria.brown@connahsquayhs.org.uk::8ff28a65-9a32-4a84-aeb5-cc49a2406858" providerId="AD" clId="Web-{3BEB4014-382D-F74A-4B0A-DC8AD73EBFD4}" dt="2024-06-17T11:55:44.697" v="109" actId="20577"/>
          <ac:spMkLst>
            <pc:docMk/>
            <pc:sldMk cId="216081477" sldId="290"/>
            <ac:spMk id="8" creationId="{D9F63377-DD1C-4BBD-5D28-6BF14622536D}"/>
          </ac:spMkLst>
        </pc:spChg>
      </pc:sldChg>
      <pc:sldChg chg="modSp add">
        <pc:chgData name="Victoria Brown" userId="S::victoria.brown@connahsquayhs.org.uk::8ff28a65-9a32-4a84-aeb5-cc49a2406858" providerId="AD" clId="Web-{3BEB4014-382D-F74A-4B0A-DC8AD73EBFD4}" dt="2024-06-17T12:08:21.706" v="127" actId="20577"/>
        <pc:sldMkLst>
          <pc:docMk/>
          <pc:sldMk cId="3495639933" sldId="291"/>
        </pc:sldMkLst>
        <pc:spChg chg="mod">
          <ac:chgData name="Victoria Brown" userId="S::victoria.brown@connahsquayhs.org.uk::8ff28a65-9a32-4a84-aeb5-cc49a2406858" providerId="AD" clId="Web-{3BEB4014-382D-F74A-4B0A-DC8AD73EBFD4}" dt="2024-06-17T12:08:21.706" v="127" actId="20577"/>
          <ac:spMkLst>
            <pc:docMk/>
            <pc:sldMk cId="3495639933" sldId="291"/>
            <ac:spMk id="6" creationId="{BBFAC2B0-088A-A742-E984-08816EB2A534}"/>
          </ac:spMkLst>
        </pc:spChg>
      </pc:sldChg>
      <pc:sldChg chg="addSp delSp modSp add">
        <pc:chgData name="Victoria Brown" userId="S::victoria.brown@connahsquayhs.org.uk::8ff28a65-9a32-4a84-aeb5-cc49a2406858" providerId="AD" clId="Web-{3BEB4014-382D-F74A-4B0A-DC8AD73EBFD4}" dt="2024-06-17T12:30:55.410" v="623" actId="20577"/>
        <pc:sldMkLst>
          <pc:docMk/>
          <pc:sldMk cId="2903779191" sldId="292"/>
        </pc:sldMkLst>
        <pc:spChg chg="mod">
          <ac:chgData name="Victoria Brown" userId="S::victoria.brown@connahsquayhs.org.uk::8ff28a65-9a32-4a84-aeb5-cc49a2406858" providerId="AD" clId="Web-{3BEB4014-382D-F74A-4B0A-DC8AD73EBFD4}" dt="2024-06-17T11:58:07.202" v="125" actId="20577"/>
          <ac:spMkLst>
            <pc:docMk/>
            <pc:sldMk cId="2903779191" sldId="292"/>
            <ac:spMk id="2" creationId="{7E6C883F-1227-F311-38A5-B4E17D09B7AB}"/>
          </ac:spMkLst>
        </pc:spChg>
        <pc:spChg chg="mod">
          <ac:chgData name="Victoria Brown" userId="S::victoria.brown@connahsquayhs.org.uk::8ff28a65-9a32-4a84-aeb5-cc49a2406858" providerId="AD" clId="Web-{3BEB4014-382D-F74A-4B0A-DC8AD73EBFD4}" dt="2024-06-17T12:28:35.931" v="570" actId="20577"/>
          <ac:spMkLst>
            <pc:docMk/>
            <pc:sldMk cId="2903779191" sldId="292"/>
            <ac:spMk id="4" creationId="{235860F6-C416-1E2E-120E-314D539F4A7E}"/>
          </ac:spMkLst>
        </pc:spChg>
        <pc:spChg chg="mod">
          <ac:chgData name="Victoria Brown" userId="S::victoria.brown@connahsquayhs.org.uk::8ff28a65-9a32-4a84-aeb5-cc49a2406858" providerId="AD" clId="Web-{3BEB4014-382D-F74A-4B0A-DC8AD73EBFD4}" dt="2024-06-17T12:30:55.410" v="623" actId="20577"/>
          <ac:spMkLst>
            <pc:docMk/>
            <pc:sldMk cId="2903779191" sldId="292"/>
            <ac:spMk id="10" creationId="{59B49D29-3501-5F1D-BF03-49B083B72B1A}"/>
          </ac:spMkLst>
        </pc:spChg>
        <pc:graphicFrameChg chg="add del mod modGraphic">
          <ac:chgData name="Victoria Brown" userId="S::victoria.brown@connahsquayhs.org.uk::8ff28a65-9a32-4a84-aeb5-cc49a2406858" providerId="AD" clId="Web-{3BEB4014-382D-F74A-4B0A-DC8AD73EBFD4}" dt="2024-06-17T12:09:37.662" v="136"/>
          <ac:graphicFrameMkLst>
            <pc:docMk/>
            <pc:sldMk cId="2903779191" sldId="292"/>
            <ac:graphicFrameMk id="13" creationId="{A594C91A-54F3-EBF7-E88E-DE077ED3F6B2}"/>
          </ac:graphicFrameMkLst>
        </pc:graphicFrameChg>
      </pc:sldChg>
    </pc:docChg>
  </pc:docChgLst>
  <pc:docChgLst>
    <pc:chgData name="Kelly Davis" userId="S::kelly.davis@connahsquayhs.org.uk::096ba659-84af-4938-bb69-cbee8d6cfa26" providerId="AD" clId="Web-{C70EFCF5-73B6-C3BF-3BC5-7281CEBAEB51}"/>
    <pc:docChg chg="modSld">
      <pc:chgData name="Kelly Davis" userId="S::kelly.davis@connahsquayhs.org.uk::096ba659-84af-4938-bb69-cbee8d6cfa26" providerId="AD" clId="Web-{C70EFCF5-73B6-C3BF-3BC5-7281CEBAEB51}" dt="2024-04-05T19:05:18.206" v="3" actId="1076"/>
      <pc:docMkLst>
        <pc:docMk/>
      </pc:docMkLst>
      <pc:sldChg chg="addSp modSp">
        <pc:chgData name="Kelly Davis" userId="S::kelly.davis@connahsquayhs.org.uk::096ba659-84af-4938-bb69-cbee8d6cfa26" providerId="AD" clId="Web-{C70EFCF5-73B6-C3BF-3BC5-7281CEBAEB51}" dt="2024-04-05T19:05:18.206" v="3" actId="1076"/>
        <pc:sldMkLst>
          <pc:docMk/>
          <pc:sldMk cId="2784821086" sldId="288"/>
        </pc:sldMkLst>
        <pc:picChg chg="add mod">
          <ac:chgData name="Kelly Davis" userId="S::kelly.davis@connahsquayhs.org.uk::096ba659-84af-4938-bb69-cbee8d6cfa26" providerId="AD" clId="Web-{C70EFCF5-73B6-C3BF-3BC5-7281CEBAEB51}" dt="2024-04-05T19:05:13.721" v="1" actId="1076"/>
          <ac:picMkLst>
            <pc:docMk/>
            <pc:sldMk cId="2784821086" sldId="288"/>
            <ac:picMk id="7" creationId="{45BD3D2E-3E88-24BA-01F1-CEF98DF09E5B}"/>
          </ac:picMkLst>
        </pc:picChg>
        <pc:picChg chg="mod">
          <ac:chgData name="Kelly Davis" userId="S::kelly.davis@connahsquayhs.org.uk::096ba659-84af-4938-bb69-cbee8d6cfa26" providerId="AD" clId="Web-{C70EFCF5-73B6-C3BF-3BC5-7281CEBAEB51}" dt="2024-04-05T19:05:18.206" v="3" actId="1076"/>
          <ac:picMkLst>
            <pc:docMk/>
            <pc:sldMk cId="2784821086" sldId="288"/>
            <ac:picMk id="11" creationId="{E08DBC07-81AC-E00F-D5DE-4377ECC6D2BC}"/>
          </ac:picMkLst>
        </pc:picChg>
      </pc:sldChg>
    </pc:docChg>
  </pc:docChgLst>
  <pc:docChgLst>
    <pc:chgData name="Leanne Parry-Roberts" userId="S::leanne.parry-roberts@connahsquayhs.org.uk::13f5ac05-e9d6-4874-a711-42c3a91beac2" providerId="AD" clId="Web-{AB9269C4-D65C-5D17-6A1A-40AD73352CEE}"/>
    <pc:docChg chg="modSld">
      <pc:chgData name="Leanne Parry-Roberts" userId="S::leanne.parry-roberts@connahsquayhs.org.uk::13f5ac05-e9d6-4874-a711-42c3a91beac2" providerId="AD" clId="Web-{AB9269C4-D65C-5D17-6A1A-40AD73352CEE}" dt="2024-06-17T19:26:32.455" v="31" actId="20577"/>
      <pc:docMkLst>
        <pc:docMk/>
      </pc:docMkLst>
      <pc:sldChg chg="modSp">
        <pc:chgData name="Leanne Parry-Roberts" userId="S::leanne.parry-roberts@connahsquayhs.org.uk::13f5ac05-e9d6-4874-a711-42c3a91beac2" providerId="AD" clId="Web-{AB9269C4-D65C-5D17-6A1A-40AD73352CEE}" dt="2024-06-17T19:26:32.455" v="31" actId="20577"/>
        <pc:sldMkLst>
          <pc:docMk/>
          <pc:sldMk cId="2784821086" sldId="288"/>
        </pc:sldMkLst>
        <pc:spChg chg="mod">
          <ac:chgData name="Leanne Parry-Roberts" userId="S::leanne.parry-roberts@connahsquayhs.org.uk::13f5ac05-e9d6-4874-a711-42c3a91beac2" providerId="AD" clId="Web-{AB9269C4-D65C-5D17-6A1A-40AD73352CEE}" dt="2024-06-17T19:26:29.392" v="30" actId="20577"/>
          <ac:spMkLst>
            <pc:docMk/>
            <pc:sldMk cId="2784821086" sldId="288"/>
            <ac:spMk id="2" creationId="{00000000-0000-0000-0000-000000000000}"/>
          </ac:spMkLst>
        </pc:spChg>
        <pc:spChg chg="mod">
          <ac:chgData name="Leanne Parry-Roberts" userId="S::leanne.parry-roberts@connahsquayhs.org.uk::13f5ac05-e9d6-4874-a711-42c3a91beac2" providerId="AD" clId="Web-{AB9269C4-D65C-5D17-6A1A-40AD73352CEE}" dt="2024-06-17T19:26:32.455" v="31" actId="20577"/>
          <ac:spMkLst>
            <pc:docMk/>
            <pc:sldMk cId="2784821086" sldId="288"/>
            <ac:spMk id="4" creationId="{00000000-0000-0000-0000-000000000000}"/>
          </ac:spMkLst>
        </pc:spChg>
      </pc:sldChg>
      <pc:sldChg chg="modSp">
        <pc:chgData name="Leanne Parry-Roberts" userId="S::leanne.parry-roberts@connahsquayhs.org.uk::13f5ac05-e9d6-4874-a711-42c3a91beac2" providerId="AD" clId="Web-{AB9269C4-D65C-5D17-6A1A-40AD73352CEE}" dt="2024-06-17T19:25:33.187" v="3" actId="20577"/>
        <pc:sldMkLst>
          <pc:docMk/>
          <pc:sldMk cId="3686490725" sldId="289"/>
        </pc:sldMkLst>
        <pc:spChg chg="mod">
          <ac:chgData name="Leanne Parry-Roberts" userId="S::leanne.parry-roberts@connahsquayhs.org.uk::13f5ac05-e9d6-4874-a711-42c3a91beac2" providerId="AD" clId="Web-{AB9269C4-D65C-5D17-6A1A-40AD73352CEE}" dt="2024-06-17T19:25:30.671" v="1" actId="20577"/>
          <ac:spMkLst>
            <pc:docMk/>
            <pc:sldMk cId="3686490725" sldId="289"/>
            <ac:spMk id="2" creationId="{92C753A5-51E1-7A44-E9A0-95DE87F723AA}"/>
          </ac:spMkLst>
        </pc:spChg>
        <pc:spChg chg="mod">
          <ac:chgData name="Leanne Parry-Roberts" userId="S::leanne.parry-roberts@connahsquayhs.org.uk::13f5ac05-e9d6-4874-a711-42c3a91beac2" providerId="AD" clId="Web-{AB9269C4-D65C-5D17-6A1A-40AD73352CEE}" dt="2024-06-17T19:25:33.187" v="3" actId="20577"/>
          <ac:spMkLst>
            <pc:docMk/>
            <pc:sldMk cId="3686490725" sldId="289"/>
            <ac:spMk id="6" creationId="{25C07CEA-84F6-8C26-6F95-D4919D0C9E00}"/>
          </ac:spMkLst>
        </pc:spChg>
      </pc:sldChg>
      <pc:sldChg chg="modSp">
        <pc:chgData name="Leanne Parry-Roberts" userId="S::leanne.parry-roberts@connahsquayhs.org.uk::13f5ac05-e9d6-4874-a711-42c3a91beac2" providerId="AD" clId="Web-{AB9269C4-D65C-5D17-6A1A-40AD73352CEE}" dt="2024-06-17T19:25:48.203" v="13" actId="20577"/>
        <pc:sldMkLst>
          <pc:docMk/>
          <pc:sldMk cId="216081477" sldId="290"/>
        </pc:sldMkLst>
        <pc:spChg chg="mod">
          <ac:chgData name="Leanne Parry-Roberts" userId="S::leanne.parry-roberts@connahsquayhs.org.uk::13f5ac05-e9d6-4874-a711-42c3a91beac2" providerId="AD" clId="Web-{AB9269C4-D65C-5D17-6A1A-40AD73352CEE}" dt="2024-06-17T19:25:38.484" v="6" actId="20577"/>
          <ac:spMkLst>
            <pc:docMk/>
            <pc:sldMk cId="216081477" sldId="290"/>
            <ac:spMk id="2" creationId="{B77F1C2E-7359-4E67-E2F1-060331D23AB7}"/>
          </ac:spMkLst>
        </pc:spChg>
        <pc:spChg chg="mod">
          <ac:chgData name="Leanne Parry-Roberts" userId="S::leanne.parry-roberts@connahsquayhs.org.uk::13f5ac05-e9d6-4874-a711-42c3a91beac2" providerId="AD" clId="Web-{AB9269C4-D65C-5D17-6A1A-40AD73352CEE}" dt="2024-06-17T19:25:41.656" v="8" actId="20577"/>
          <ac:spMkLst>
            <pc:docMk/>
            <pc:sldMk cId="216081477" sldId="290"/>
            <ac:spMk id="4" creationId="{DF4B6647-26ED-AE4F-C7C6-F118FCC94D72}"/>
          </ac:spMkLst>
        </pc:spChg>
        <pc:spChg chg="mod">
          <ac:chgData name="Leanne Parry-Roberts" userId="S::leanne.parry-roberts@connahsquayhs.org.uk::13f5ac05-e9d6-4874-a711-42c3a91beac2" providerId="AD" clId="Web-{AB9269C4-D65C-5D17-6A1A-40AD73352CEE}" dt="2024-06-17T19:25:48.203" v="13" actId="20577"/>
          <ac:spMkLst>
            <pc:docMk/>
            <pc:sldMk cId="216081477" sldId="290"/>
            <ac:spMk id="7" creationId="{2E5624FB-155B-4395-46B6-A4D8F5D58C9A}"/>
          </ac:spMkLst>
        </pc:spChg>
        <pc:spChg chg="mod">
          <ac:chgData name="Leanne Parry-Roberts" userId="S::leanne.parry-roberts@connahsquayhs.org.uk::13f5ac05-e9d6-4874-a711-42c3a91beac2" providerId="AD" clId="Web-{AB9269C4-D65C-5D17-6A1A-40AD73352CEE}" dt="2024-06-17T19:25:42.750" v="10" actId="20577"/>
          <ac:spMkLst>
            <pc:docMk/>
            <pc:sldMk cId="216081477" sldId="290"/>
            <ac:spMk id="8" creationId="{D9F63377-DD1C-4BBD-5D28-6BF14622536D}"/>
          </ac:spMkLst>
        </pc:spChg>
      </pc:sldChg>
      <pc:sldChg chg="modSp">
        <pc:chgData name="Leanne Parry-Roberts" userId="S::leanne.parry-roberts@connahsquayhs.org.uk::13f5ac05-e9d6-4874-a711-42c3a91beac2" providerId="AD" clId="Web-{AB9269C4-D65C-5D17-6A1A-40AD73352CEE}" dt="2024-06-17T19:26:09.063" v="21" actId="20577"/>
        <pc:sldMkLst>
          <pc:docMk/>
          <pc:sldMk cId="3495639933" sldId="291"/>
        </pc:sldMkLst>
        <pc:spChg chg="mod">
          <ac:chgData name="Leanne Parry-Roberts" userId="S::leanne.parry-roberts@connahsquayhs.org.uk::13f5ac05-e9d6-4874-a711-42c3a91beac2" providerId="AD" clId="Web-{AB9269C4-D65C-5D17-6A1A-40AD73352CEE}" dt="2024-06-17T19:26:07.110" v="20" actId="20577"/>
          <ac:spMkLst>
            <pc:docMk/>
            <pc:sldMk cId="3495639933" sldId="291"/>
            <ac:spMk id="2" creationId="{C65EE8F8-148F-B99E-40FA-43CE497387F7}"/>
          </ac:spMkLst>
        </pc:spChg>
        <pc:spChg chg="mod">
          <ac:chgData name="Leanne Parry-Roberts" userId="S::leanne.parry-roberts@connahsquayhs.org.uk::13f5ac05-e9d6-4874-a711-42c3a91beac2" providerId="AD" clId="Web-{AB9269C4-D65C-5D17-6A1A-40AD73352CEE}" dt="2024-06-17T19:26:03.235" v="18" actId="20577"/>
          <ac:spMkLst>
            <pc:docMk/>
            <pc:sldMk cId="3495639933" sldId="291"/>
            <ac:spMk id="4" creationId="{74C831F6-864D-BABA-AF92-E2DAAB3A976C}"/>
          </ac:spMkLst>
        </pc:spChg>
        <pc:spChg chg="mod">
          <ac:chgData name="Leanne Parry-Roberts" userId="S::leanne.parry-roberts@connahsquayhs.org.uk::13f5ac05-e9d6-4874-a711-42c3a91beac2" providerId="AD" clId="Web-{AB9269C4-D65C-5D17-6A1A-40AD73352CEE}" dt="2024-06-17T19:25:59.938" v="17" actId="20577"/>
          <ac:spMkLst>
            <pc:docMk/>
            <pc:sldMk cId="3495639933" sldId="291"/>
            <ac:spMk id="6" creationId="{BBFAC2B0-088A-A742-E984-08816EB2A534}"/>
          </ac:spMkLst>
        </pc:spChg>
        <pc:spChg chg="mod">
          <ac:chgData name="Leanne Parry-Roberts" userId="S::leanne.parry-roberts@connahsquayhs.org.uk::13f5ac05-e9d6-4874-a711-42c3a91beac2" providerId="AD" clId="Web-{AB9269C4-D65C-5D17-6A1A-40AD73352CEE}" dt="2024-06-17T19:26:09.063" v="21" actId="20577"/>
          <ac:spMkLst>
            <pc:docMk/>
            <pc:sldMk cId="3495639933" sldId="291"/>
            <ac:spMk id="9" creationId="{FAC0EE1F-6170-8836-2429-E17EDAC6A750}"/>
          </ac:spMkLst>
        </pc:spChg>
        <pc:spChg chg="mod">
          <ac:chgData name="Leanne Parry-Roberts" userId="S::leanne.parry-roberts@connahsquayhs.org.uk::13f5ac05-e9d6-4874-a711-42c3a91beac2" providerId="AD" clId="Web-{AB9269C4-D65C-5D17-6A1A-40AD73352CEE}" dt="2024-06-17T19:25:55.844" v="16" actId="20577"/>
          <ac:spMkLst>
            <pc:docMk/>
            <pc:sldMk cId="3495639933" sldId="291"/>
            <ac:spMk id="11" creationId="{BE434E36-C7AA-5216-328F-AB4594226D84}"/>
          </ac:spMkLst>
        </pc:spChg>
      </pc:sldChg>
      <pc:sldChg chg="modSp">
        <pc:chgData name="Leanne Parry-Roberts" userId="S::leanne.parry-roberts@connahsquayhs.org.uk::13f5ac05-e9d6-4874-a711-42c3a91beac2" providerId="AD" clId="Web-{AB9269C4-D65C-5D17-6A1A-40AD73352CEE}" dt="2024-06-17T19:26:24.642" v="28" actId="20577"/>
        <pc:sldMkLst>
          <pc:docMk/>
          <pc:sldMk cId="2903779191" sldId="292"/>
        </pc:sldMkLst>
        <pc:spChg chg="mod">
          <ac:chgData name="Leanne Parry-Roberts" userId="S::leanne.parry-roberts@connahsquayhs.org.uk::13f5ac05-e9d6-4874-a711-42c3a91beac2" providerId="AD" clId="Web-{AB9269C4-D65C-5D17-6A1A-40AD73352CEE}" dt="2024-06-17T19:26:15.751" v="24" actId="20577"/>
          <ac:spMkLst>
            <pc:docMk/>
            <pc:sldMk cId="2903779191" sldId="292"/>
            <ac:spMk id="2" creationId="{7E6C883F-1227-F311-38A5-B4E17D09B7AB}"/>
          </ac:spMkLst>
        </pc:spChg>
        <pc:spChg chg="mod">
          <ac:chgData name="Leanne Parry-Roberts" userId="S::leanne.parry-roberts@connahsquayhs.org.uk::13f5ac05-e9d6-4874-a711-42c3a91beac2" providerId="AD" clId="Web-{AB9269C4-D65C-5D17-6A1A-40AD73352CEE}" dt="2024-06-17T19:26:13.688" v="23" actId="20577"/>
          <ac:spMkLst>
            <pc:docMk/>
            <pc:sldMk cId="2903779191" sldId="292"/>
            <ac:spMk id="4" creationId="{235860F6-C416-1E2E-120E-314D539F4A7E}"/>
          </ac:spMkLst>
        </pc:spChg>
        <pc:spChg chg="mod">
          <ac:chgData name="Leanne Parry-Roberts" userId="S::leanne.parry-roberts@connahsquayhs.org.uk::13f5ac05-e9d6-4874-a711-42c3a91beac2" providerId="AD" clId="Web-{AB9269C4-D65C-5D17-6A1A-40AD73352CEE}" dt="2024-06-17T19:26:20.595" v="27" actId="20577"/>
          <ac:spMkLst>
            <pc:docMk/>
            <pc:sldMk cId="2903779191" sldId="292"/>
            <ac:spMk id="9" creationId="{E5C5155A-67AA-9F8F-5734-B567AC294D97}"/>
          </ac:spMkLst>
        </pc:spChg>
        <pc:spChg chg="mod">
          <ac:chgData name="Leanne Parry-Roberts" userId="S::leanne.parry-roberts@connahsquayhs.org.uk::13f5ac05-e9d6-4874-a711-42c3a91beac2" providerId="AD" clId="Web-{AB9269C4-D65C-5D17-6A1A-40AD73352CEE}" dt="2024-06-17T19:26:24.642" v="28" actId="20577"/>
          <ac:spMkLst>
            <pc:docMk/>
            <pc:sldMk cId="2903779191" sldId="292"/>
            <ac:spMk id="10" creationId="{59B49D29-3501-5F1D-BF03-49B083B72B1A}"/>
          </ac:spMkLst>
        </pc:spChg>
      </pc:sldChg>
    </pc:docChg>
  </pc:docChgLst>
  <pc:docChgLst>
    <pc:chgData name="Miranda Farby" userId="S::miranda.farby@connahsquayhs.org.uk::da4d8a0c-0614-46ff-9baf-cbc0cae19baf" providerId="AD" clId="Web-{33350152-117F-ABDC-08F7-09D1561F6859}"/>
    <pc:docChg chg="addSld delSld modSld">
      <pc:chgData name="Miranda Farby" userId="S::miranda.farby@connahsquayhs.org.uk::da4d8a0c-0614-46ff-9baf-cbc0cae19baf" providerId="AD" clId="Web-{33350152-117F-ABDC-08F7-09D1561F6859}" dt="2024-07-03T16:40:56.016" v="720" actId="20577"/>
      <pc:docMkLst>
        <pc:docMk/>
      </pc:docMkLst>
      <pc:sldChg chg="addSp delSp modSp add">
        <pc:chgData name="Miranda Farby" userId="S::miranda.farby@connahsquayhs.org.uk::da4d8a0c-0614-46ff-9baf-cbc0cae19baf" providerId="AD" clId="Web-{33350152-117F-ABDC-08F7-09D1561F6859}" dt="2024-07-03T16:40:56.016" v="720" actId="20577"/>
        <pc:sldMkLst>
          <pc:docMk/>
          <pc:sldMk cId="2744657230" sldId="279"/>
        </pc:sldMkLst>
        <pc:spChg chg="mod">
          <ac:chgData name="Miranda Farby" userId="S::miranda.farby@connahsquayhs.org.uk::da4d8a0c-0614-46ff-9baf-cbc0cae19baf" providerId="AD" clId="Web-{33350152-117F-ABDC-08F7-09D1561F6859}" dt="2024-07-03T16:33:43.648" v="562" actId="20577"/>
          <ac:spMkLst>
            <pc:docMk/>
            <pc:sldMk cId="2744657230" sldId="279"/>
            <ac:spMk id="2" creationId="{C65EE8F8-148F-B99E-40FA-43CE497387F7}"/>
          </ac:spMkLst>
        </pc:spChg>
        <pc:spChg chg="mod">
          <ac:chgData name="Miranda Farby" userId="S::miranda.farby@connahsquayhs.org.uk::da4d8a0c-0614-46ff-9baf-cbc0cae19baf" providerId="AD" clId="Web-{33350152-117F-ABDC-08F7-09D1561F6859}" dt="2024-07-03T16:34:39.339" v="576" actId="20577"/>
          <ac:spMkLst>
            <pc:docMk/>
            <pc:sldMk cId="2744657230" sldId="279"/>
            <ac:spMk id="4" creationId="{74C831F6-864D-BABA-AF92-E2DAAB3A976C}"/>
          </ac:spMkLst>
        </pc:spChg>
        <pc:spChg chg="mod">
          <ac:chgData name="Miranda Farby" userId="S::miranda.farby@connahsquayhs.org.uk::da4d8a0c-0614-46ff-9baf-cbc0cae19baf" providerId="AD" clId="Web-{33350152-117F-ABDC-08F7-09D1561F6859}" dt="2024-07-03T16:40:41.421" v="709" actId="20577"/>
          <ac:spMkLst>
            <pc:docMk/>
            <pc:sldMk cId="2744657230" sldId="279"/>
            <ac:spMk id="6" creationId="{BBFAC2B0-088A-A742-E984-08816EB2A534}"/>
          </ac:spMkLst>
        </pc:spChg>
        <pc:spChg chg="mod">
          <ac:chgData name="Miranda Farby" userId="S::miranda.farby@connahsquayhs.org.uk::da4d8a0c-0614-46ff-9baf-cbc0cae19baf" providerId="AD" clId="Web-{33350152-117F-ABDC-08F7-09D1561F6859}" dt="2024-07-03T16:40:14.982" v="697" actId="20577"/>
          <ac:spMkLst>
            <pc:docMk/>
            <pc:sldMk cId="2744657230" sldId="279"/>
            <ac:spMk id="9" creationId="{FAC0EE1F-6170-8836-2429-E17EDAC6A750}"/>
          </ac:spMkLst>
        </pc:spChg>
        <pc:spChg chg="mod">
          <ac:chgData name="Miranda Farby" userId="S::miranda.farby@connahsquayhs.org.uk::da4d8a0c-0614-46ff-9baf-cbc0cae19baf" providerId="AD" clId="Web-{33350152-117F-ABDC-08F7-09D1561F6859}" dt="2024-07-03T16:40:56.016" v="720" actId="20577"/>
          <ac:spMkLst>
            <pc:docMk/>
            <pc:sldMk cId="2744657230" sldId="279"/>
            <ac:spMk id="11" creationId="{BE434E36-C7AA-5216-328F-AB4594226D84}"/>
          </ac:spMkLst>
        </pc:spChg>
        <pc:spChg chg="mod">
          <ac:chgData name="Miranda Farby" userId="S::miranda.farby@connahsquayhs.org.uk::da4d8a0c-0614-46ff-9baf-cbc0cae19baf" providerId="AD" clId="Web-{33350152-117F-ABDC-08F7-09D1561F6859}" dt="2024-07-03T16:39:41.652" v="687" actId="20577"/>
          <ac:spMkLst>
            <pc:docMk/>
            <pc:sldMk cId="2744657230" sldId="279"/>
            <ac:spMk id="13" creationId="{12040E28-C6F5-B532-A029-B5A6A5E6B1EC}"/>
          </ac:spMkLst>
        </pc:spChg>
        <pc:spChg chg="add del mod">
          <ac:chgData name="Miranda Farby" userId="S::miranda.farby@connahsquayhs.org.uk::da4d8a0c-0614-46ff-9baf-cbc0cae19baf" providerId="AD" clId="Web-{33350152-117F-ABDC-08F7-09D1561F6859}" dt="2024-07-03T16:32:46.113" v="538"/>
          <ac:spMkLst>
            <pc:docMk/>
            <pc:sldMk cId="2744657230" sldId="279"/>
            <ac:spMk id="15" creationId="{05D849B0-6114-8DCE-54A8-C883D4BA92F9}"/>
          </ac:spMkLst>
        </pc:spChg>
      </pc:sldChg>
      <pc:sldChg chg="addSp delSp modSp">
        <pc:chgData name="Miranda Farby" userId="S::miranda.farby@connahsquayhs.org.uk::da4d8a0c-0614-46ff-9baf-cbc0cae19baf" providerId="AD" clId="Web-{33350152-117F-ABDC-08F7-09D1561F6859}" dt="2024-07-01T12:38:36.678" v="3"/>
        <pc:sldMkLst>
          <pc:docMk/>
          <pc:sldMk cId="3122446814" sldId="281"/>
        </pc:sldMkLst>
        <pc:spChg chg="add del mod">
          <ac:chgData name="Miranda Farby" userId="S::miranda.farby@connahsquayhs.org.uk::da4d8a0c-0614-46ff-9baf-cbc0cae19baf" providerId="AD" clId="Web-{33350152-117F-ABDC-08F7-09D1561F6859}" dt="2024-07-01T12:38:36.678" v="3"/>
          <ac:spMkLst>
            <pc:docMk/>
            <pc:sldMk cId="3122446814" sldId="281"/>
            <ac:spMk id="6" creationId="{EA885C97-D489-D48C-EF5C-251D5E21DB6B}"/>
          </ac:spMkLst>
        </pc:spChg>
      </pc:sldChg>
      <pc:sldChg chg="addSp modSp add del">
        <pc:chgData name="Miranda Farby" userId="S::miranda.farby@connahsquayhs.org.uk::da4d8a0c-0614-46ff-9baf-cbc0cae19baf" providerId="AD" clId="Web-{33350152-117F-ABDC-08F7-09D1561F6859}" dt="2024-07-03T16:38:22.132" v="672"/>
        <pc:sldMkLst>
          <pc:docMk/>
          <pc:sldMk cId="3785915959" sldId="282"/>
        </pc:sldMkLst>
        <pc:graphicFrameChg chg="add mod modGraphic">
          <ac:chgData name="Miranda Farby" userId="S::miranda.farby@connahsquayhs.org.uk::da4d8a0c-0614-46ff-9baf-cbc0cae19baf" providerId="AD" clId="Web-{33350152-117F-ABDC-08F7-09D1561F6859}" dt="2024-07-03T16:38:22.132" v="672"/>
          <ac:graphicFrameMkLst>
            <pc:docMk/>
            <pc:sldMk cId="3785915959" sldId="282"/>
            <ac:graphicFrameMk id="10" creationId="{A9BB9674-F046-43A6-C9AF-5FA63FDF2EA2}"/>
          </ac:graphicFrameMkLst>
        </pc:graphicFrameChg>
        <pc:graphicFrameChg chg="mod modGraphic">
          <ac:chgData name="Miranda Farby" userId="S::miranda.farby@connahsquayhs.org.uk::da4d8a0c-0614-46ff-9baf-cbc0cae19baf" providerId="AD" clId="Web-{33350152-117F-ABDC-08F7-09D1561F6859}" dt="2024-07-03T16:38:04.272" v="651"/>
          <ac:graphicFrameMkLst>
            <pc:docMk/>
            <pc:sldMk cId="3785915959" sldId="282"/>
            <ac:graphicFrameMk id="13" creationId="{3B617AC2-2FF4-A9FB-3F56-92C3AA60C04E}"/>
          </ac:graphicFrameMkLst>
        </pc:graphicFrameChg>
      </pc:sldChg>
      <pc:sldChg chg="addSp delSp modSp add">
        <pc:chgData name="Miranda Farby" userId="S::miranda.farby@connahsquayhs.org.uk::da4d8a0c-0614-46ff-9baf-cbc0cae19baf" providerId="AD" clId="Web-{33350152-117F-ABDC-08F7-09D1561F6859}" dt="2024-07-03T16:37:45.255" v="646" actId="20577"/>
        <pc:sldMkLst>
          <pc:docMk/>
          <pc:sldMk cId="632769890" sldId="284"/>
        </pc:sldMkLst>
        <pc:spChg chg="mod">
          <ac:chgData name="Miranda Farby" userId="S::miranda.farby@connahsquayhs.org.uk::da4d8a0c-0614-46ff-9baf-cbc0cae19baf" providerId="AD" clId="Web-{33350152-117F-ABDC-08F7-09D1561F6859}" dt="2024-07-03T16:37:45.255" v="646" actId="20577"/>
          <ac:spMkLst>
            <pc:docMk/>
            <pc:sldMk cId="632769890" sldId="284"/>
            <ac:spMk id="2" creationId="{7E6C883F-1227-F311-38A5-B4E17D09B7AB}"/>
          </ac:spMkLst>
        </pc:spChg>
        <pc:spChg chg="mod">
          <ac:chgData name="Miranda Farby" userId="S::miranda.farby@connahsquayhs.org.uk::da4d8a0c-0614-46ff-9baf-cbc0cae19baf" providerId="AD" clId="Web-{33350152-117F-ABDC-08F7-09D1561F6859}" dt="2024-07-03T16:32:16.409" v="534" actId="20577"/>
          <ac:spMkLst>
            <pc:docMk/>
            <pc:sldMk cId="632769890" sldId="284"/>
            <ac:spMk id="4" creationId="{235860F6-C416-1E2E-120E-314D539F4A7E}"/>
          </ac:spMkLst>
        </pc:spChg>
        <pc:spChg chg="mod">
          <ac:chgData name="Miranda Farby" userId="S::miranda.farby@connahsquayhs.org.uk::da4d8a0c-0614-46ff-9baf-cbc0cae19baf" providerId="AD" clId="Web-{33350152-117F-ABDC-08F7-09D1561F6859}" dt="2024-07-03T16:29:59.213" v="522" actId="20577"/>
          <ac:spMkLst>
            <pc:docMk/>
            <pc:sldMk cId="632769890" sldId="284"/>
            <ac:spMk id="9" creationId="{E5C5155A-67AA-9F8F-5734-B567AC294D97}"/>
          </ac:spMkLst>
        </pc:spChg>
        <pc:spChg chg="mod">
          <ac:chgData name="Miranda Farby" userId="S::miranda.farby@connahsquayhs.org.uk::da4d8a0c-0614-46ff-9baf-cbc0cae19baf" providerId="AD" clId="Web-{33350152-117F-ABDC-08F7-09D1561F6859}" dt="2024-07-03T16:28:59.085" v="501" actId="20577"/>
          <ac:spMkLst>
            <pc:docMk/>
            <pc:sldMk cId="632769890" sldId="284"/>
            <ac:spMk id="10" creationId="{59B49D29-3501-5F1D-BF03-49B083B72B1A}"/>
          </ac:spMkLst>
        </pc:spChg>
        <pc:spChg chg="mod">
          <ac:chgData name="Miranda Farby" userId="S::miranda.farby@connahsquayhs.org.uk::da4d8a0c-0614-46ff-9baf-cbc0cae19baf" providerId="AD" clId="Web-{33350152-117F-ABDC-08F7-09D1561F6859}" dt="2024-07-03T16:15:44.025" v="253" actId="20577"/>
          <ac:spMkLst>
            <pc:docMk/>
            <pc:sldMk cId="632769890" sldId="284"/>
            <ac:spMk id="11" creationId="{73CA8E55-50A9-4198-412B-A239F349004B}"/>
          </ac:spMkLst>
        </pc:spChg>
        <pc:graphicFrameChg chg="add del mod">
          <ac:chgData name="Miranda Farby" userId="S::miranda.farby@connahsquayhs.org.uk::da4d8a0c-0614-46ff-9baf-cbc0cae19baf" providerId="AD" clId="Web-{33350152-117F-ABDC-08F7-09D1561F6859}" dt="2024-07-03T16:19:51.414" v="308"/>
          <ac:graphicFrameMkLst>
            <pc:docMk/>
            <pc:sldMk cId="632769890" sldId="284"/>
            <ac:graphicFrameMk id="13" creationId="{364E636C-9279-82C9-1A97-BACAC6F769FB}"/>
          </ac:graphicFrameMkLst>
        </pc:graphicFrameChg>
        <pc:graphicFrameChg chg="add del mod">
          <ac:chgData name="Miranda Farby" userId="S::miranda.farby@connahsquayhs.org.uk::da4d8a0c-0614-46ff-9baf-cbc0cae19baf" providerId="AD" clId="Web-{33350152-117F-ABDC-08F7-09D1561F6859}" dt="2024-07-03T16:20:03.789" v="310"/>
          <ac:graphicFrameMkLst>
            <pc:docMk/>
            <pc:sldMk cId="632769890" sldId="284"/>
            <ac:graphicFrameMk id="15" creationId="{6147341A-6B5D-09A1-A918-622F8C3869DE}"/>
          </ac:graphicFrameMkLst>
        </pc:graphicFrameChg>
      </pc:sldChg>
      <pc:sldChg chg="del">
        <pc:chgData name="Miranda Farby" userId="S::miranda.farby@connahsquayhs.org.uk::da4d8a0c-0614-46ff-9baf-cbc0cae19baf" providerId="AD" clId="Web-{33350152-117F-ABDC-08F7-09D1561F6859}" dt="2024-07-01T12:38:50.491" v="5"/>
        <pc:sldMkLst>
          <pc:docMk/>
          <pc:sldMk cId="3686490725" sldId="289"/>
        </pc:sldMkLst>
      </pc:sldChg>
      <pc:sldChg chg="del">
        <pc:chgData name="Miranda Farby" userId="S::miranda.farby@connahsquayhs.org.uk::da4d8a0c-0614-46ff-9baf-cbc0cae19baf" providerId="AD" clId="Web-{33350152-117F-ABDC-08F7-09D1561F6859}" dt="2024-07-01T12:45:47.112" v="7"/>
        <pc:sldMkLst>
          <pc:docMk/>
          <pc:sldMk cId="216081477" sldId="290"/>
        </pc:sldMkLst>
      </pc:sldChg>
      <pc:sldChg chg="del">
        <pc:chgData name="Miranda Farby" userId="S::miranda.farby@connahsquayhs.org.uk::da4d8a0c-0614-46ff-9baf-cbc0cae19baf" providerId="AD" clId="Web-{33350152-117F-ABDC-08F7-09D1561F6859}" dt="2024-07-03T16:12:18.029" v="210"/>
        <pc:sldMkLst>
          <pc:docMk/>
          <pc:sldMk cId="3495639933" sldId="291"/>
        </pc:sldMkLst>
      </pc:sldChg>
      <pc:sldChg chg="addSp delSp modSp del">
        <pc:chgData name="Miranda Farby" userId="S::miranda.farby@connahsquayhs.org.uk::da4d8a0c-0614-46ff-9baf-cbc0cae19baf" providerId="AD" clId="Web-{33350152-117F-ABDC-08F7-09D1561F6859}" dt="2024-07-03T16:13:14.032" v="212"/>
        <pc:sldMkLst>
          <pc:docMk/>
          <pc:sldMk cId="2903779191" sldId="292"/>
        </pc:sldMkLst>
        <pc:spChg chg="mod">
          <ac:chgData name="Miranda Farby" userId="S::miranda.farby@connahsquayhs.org.uk::da4d8a0c-0614-46ff-9baf-cbc0cae19baf" providerId="AD" clId="Web-{33350152-117F-ABDC-08F7-09D1561F6859}" dt="2024-07-01T13:37:29.503" v="72" actId="20577"/>
          <ac:spMkLst>
            <pc:docMk/>
            <pc:sldMk cId="2903779191" sldId="292"/>
            <ac:spMk id="2" creationId="{7E6C883F-1227-F311-38A5-B4E17D09B7AB}"/>
          </ac:spMkLst>
        </pc:spChg>
        <pc:spChg chg="mod">
          <ac:chgData name="Miranda Farby" userId="S::miranda.farby@connahsquayhs.org.uk::da4d8a0c-0614-46ff-9baf-cbc0cae19baf" providerId="AD" clId="Web-{33350152-117F-ABDC-08F7-09D1561F6859}" dt="2024-07-01T12:49:37.080" v="24" actId="20577"/>
          <ac:spMkLst>
            <pc:docMk/>
            <pc:sldMk cId="2903779191" sldId="292"/>
            <ac:spMk id="10" creationId="{59B49D29-3501-5F1D-BF03-49B083B72B1A}"/>
          </ac:spMkLst>
        </pc:spChg>
        <pc:spChg chg="add del mod">
          <ac:chgData name="Miranda Farby" userId="S::miranda.farby@connahsquayhs.org.uk::da4d8a0c-0614-46ff-9baf-cbc0cae19baf" providerId="AD" clId="Web-{33350152-117F-ABDC-08F7-09D1561F6859}" dt="2024-07-01T12:49:10.172" v="13"/>
          <ac:spMkLst>
            <pc:docMk/>
            <pc:sldMk cId="2903779191" sldId="292"/>
            <ac:spMk id="12" creationId="{B24FC528-8813-2086-3A99-6459A3F0AE51}"/>
          </ac:spMkLst>
        </pc:spChg>
      </pc:sldChg>
      <pc:sldChg chg="modSp add">
        <pc:chgData name="Miranda Farby" userId="S::miranda.farby@connahsquayhs.org.uk::da4d8a0c-0614-46ff-9baf-cbc0cae19baf" providerId="AD" clId="Web-{33350152-117F-ABDC-08F7-09D1561F6859}" dt="2024-07-03T16:11:21.604" v="208" actId="20577"/>
        <pc:sldMkLst>
          <pc:docMk/>
          <pc:sldMk cId="3384929901" sldId="293"/>
        </pc:sldMkLst>
        <pc:spChg chg="mod">
          <ac:chgData name="Miranda Farby" userId="S::miranda.farby@connahsquayhs.org.uk::da4d8a0c-0614-46ff-9baf-cbc0cae19baf" providerId="AD" clId="Web-{33350152-117F-ABDC-08F7-09D1561F6859}" dt="2024-07-03T16:08:31.938" v="109" actId="20577"/>
          <ac:spMkLst>
            <pc:docMk/>
            <pc:sldMk cId="3384929901" sldId="293"/>
            <ac:spMk id="5" creationId="{B21294D3-126A-E4A2-9988-FAF78C7B7328}"/>
          </ac:spMkLst>
        </pc:spChg>
        <pc:spChg chg="mod">
          <ac:chgData name="Miranda Farby" userId="S::miranda.farby@connahsquayhs.org.uk::da4d8a0c-0614-46ff-9baf-cbc0cae19baf" providerId="AD" clId="Web-{33350152-117F-ABDC-08F7-09D1561F6859}" dt="2024-07-03T16:11:21.604" v="208" actId="20577"/>
          <ac:spMkLst>
            <pc:docMk/>
            <pc:sldMk cId="3384929901" sldId="293"/>
            <ac:spMk id="6" creationId="{25C07CEA-84F6-8C26-6F95-D4919D0C9E00}"/>
          </ac:spMkLst>
        </pc:spChg>
      </pc:sldChg>
      <pc:sldChg chg="add">
        <pc:chgData name="Miranda Farby" userId="S::miranda.farby@connahsquayhs.org.uk::da4d8a0c-0614-46ff-9baf-cbc0cae19baf" providerId="AD" clId="Web-{33350152-117F-ABDC-08F7-09D1561F6859}" dt="2024-07-01T12:39:26.244" v="6"/>
        <pc:sldMkLst>
          <pc:docMk/>
          <pc:sldMk cId="2603763336" sldId="294"/>
        </pc:sldMkLst>
      </pc:sldChg>
    </pc:docChg>
  </pc:docChgLst>
  <pc:docChgLst>
    <pc:chgData name="Miranda Farby" userId="S::miranda.farby@connahsquayhs.org.uk::da4d8a0c-0614-46ff-9baf-cbc0cae19baf" providerId="AD" clId="Web-{F03351AB-E1D0-DD7D-9FA2-22FE343E00C9}"/>
    <pc:docChg chg="modSld">
      <pc:chgData name="Miranda Farby" userId="S::miranda.farby@connahsquayhs.org.uk::da4d8a0c-0614-46ff-9baf-cbc0cae19baf" providerId="AD" clId="Web-{F03351AB-E1D0-DD7D-9FA2-22FE343E00C9}" dt="2024-07-04T05:15:58.778" v="174" actId="20577"/>
      <pc:docMkLst>
        <pc:docMk/>
      </pc:docMkLst>
      <pc:sldChg chg="modSp">
        <pc:chgData name="Miranda Farby" userId="S::miranda.farby@connahsquayhs.org.uk::da4d8a0c-0614-46ff-9baf-cbc0cae19baf" providerId="AD" clId="Web-{F03351AB-E1D0-DD7D-9FA2-22FE343E00C9}" dt="2024-07-04T04:54:00.760" v="92" actId="20577"/>
        <pc:sldMkLst>
          <pc:docMk/>
          <pc:sldMk cId="2744657230" sldId="279"/>
        </pc:sldMkLst>
        <pc:spChg chg="mod">
          <ac:chgData name="Miranda Farby" userId="S::miranda.farby@connahsquayhs.org.uk::da4d8a0c-0614-46ff-9baf-cbc0cae19baf" providerId="AD" clId="Web-{F03351AB-E1D0-DD7D-9FA2-22FE343E00C9}" dt="2024-07-04T04:54:00.760" v="92" actId="20577"/>
          <ac:spMkLst>
            <pc:docMk/>
            <pc:sldMk cId="2744657230" sldId="279"/>
            <ac:spMk id="9" creationId="{FAC0EE1F-6170-8836-2429-E17EDAC6A750}"/>
          </ac:spMkLst>
        </pc:spChg>
      </pc:sldChg>
      <pc:sldChg chg="modSp">
        <pc:chgData name="Miranda Farby" userId="S::miranda.farby@connahsquayhs.org.uk::da4d8a0c-0614-46ff-9baf-cbc0cae19baf" providerId="AD" clId="Web-{F03351AB-E1D0-DD7D-9FA2-22FE343E00C9}" dt="2024-07-04T05:15:58.778" v="174" actId="20577"/>
        <pc:sldMkLst>
          <pc:docMk/>
          <pc:sldMk cId="2603763336" sldId="294"/>
        </pc:sldMkLst>
        <pc:spChg chg="mod">
          <ac:chgData name="Miranda Farby" userId="S::miranda.farby@connahsquayhs.org.uk::da4d8a0c-0614-46ff-9baf-cbc0cae19baf" providerId="AD" clId="Web-{F03351AB-E1D0-DD7D-9FA2-22FE343E00C9}" dt="2024-07-04T05:15:58.778" v="174" actId="20577"/>
          <ac:spMkLst>
            <pc:docMk/>
            <pc:sldMk cId="2603763336" sldId="294"/>
            <ac:spMk id="4" creationId="{DF4B6647-26ED-AE4F-C7C6-F118FCC94D72}"/>
          </ac:spMkLst>
        </pc:spChg>
        <pc:spChg chg="mod">
          <ac:chgData name="Miranda Farby" userId="S::miranda.farby@connahsquayhs.org.uk::da4d8a0c-0614-46ff-9baf-cbc0cae19baf" providerId="AD" clId="Web-{F03351AB-E1D0-DD7D-9FA2-22FE343E00C9}" dt="2024-07-04T04:52:29.257" v="37" actId="20577"/>
          <ac:spMkLst>
            <pc:docMk/>
            <pc:sldMk cId="2603763336" sldId="294"/>
            <ac:spMk id="8" creationId="{D9F63377-DD1C-4BBD-5D28-6BF14622536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err="1">
                <a:solidFill>
                  <a:schemeClr val="bg1"/>
                </a:solidFill>
                <a:latin typeface="MASSILIA VF" pitchFamily="2" charset="77"/>
              </a:rPr>
              <a:t>CfW</a:t>
            </a:r>
            <a:r>
              <a:rPr lang="en-US" sz="5400" b="1">
                <a:solidFill>
                  <a:schemeClr val="bg1"/>
                </a:solidFill>
                <a:latin typeface="MASSILIA VF" pitchFamily="2" charset="77"/>
              </a:rPr>
              <a:t> </a:t>
            </a:r>
            <a:r>
              <a:rPr lang="en-US" sz="5400" b="1" err="1">
                <a:solidFill>
                  <a:schemeClr val="bg1"/>
                </a:solidFill>
                <a:latin typeface="MASSILIA VF" pitchFamily="2" charset="77"/>
              </a:rPr>
              <a:t>SoL</a:t>
            </a:r>
            <a:r>
              <a:rPr lang="en-US" sz="5400" b="1">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t>8</a:t>
            </a:r>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dirty="0">
                <a:latin typeface="MASSILIA VF"/>
              </a:rPr>
              <a:t>Rivers</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a:solidFill>
                  <a:srgbClr val="3A93A9"/>
                </a:solidFill>
              </a:rPr>
              <a:t>Curriculum for Wales Scheme of Learning:</a:t>
            </a:r>
            <a:br>
              <a:rPr lang="en-US">
                <a:solidFill>
                  <a:srgbClr val="3A93A9"/>
                </a:solidFill>
              </a:rPr>
            </a:br>
            <a:r>
              <a:rPr lang="en-US">
                <a:solidFill>
                  <a:srgbClr val="3A93A9"/>
                </a:solidFill>
              </a:rPr>
              <a:t>Humanities</a:t>
            </a:r>
          </a:p>
        </p:txBody>
      </p:sp>
      <p:pic>
        <p:nvPicPr>
          <p:cNvPr id="9" name="Picture 8" descr="A white line drawing of a globe&#10;&#10;Description automatically generated">
            <a:extLst>
              <a:ext uri="{FF2B5EF4-FFF2-40B4-BE49-F238E27FC236}">
                <a16:creationId xmlns:a16="http://schemas.microsoft.com/office/drawing/2014/main" id="{3D68A695-E621-5DC9-0A88-738A3DB803B7}"/>
              </a:ext>
            </a:extLst>
          </p:cNvPr>
          <p:cNvPicPr>
            <a:picLocks noChangeAspect="1"/>
          </p:cNvPicPr>
          <p:nvPr/>
        </p:nvPicPr>
        <p:blipFill>
          <a:blip r:embed="rId2"/>
          <a:stretch>
            <a:fillRect/>
          </a:stretch>
        </p:blipFill>
        <p:spPr>
          <a:xfrm>
            <a:off x="7815433" y="-134127"/>
            <a:ext cx="2474192" cy="2474192"/>
          </a:xfrm>
          <a:prstGeom prst="rect">
            <a:avLst/>
          </a:prstGeom>
        </p:spPr>
      </p:pic>
      <p:pic>
        <p:nvPicPr>
          <p:cNvPr id="11" name="Picture 10" descr="A white line art of a helmet and shield&#10;&#10;Description automatically generated">
            <a:extLst>
              <a:ext uri="{FF2B5EF4-FFF2-40B4-BE49-F238E27FC236}">
                <a16:creationId xmlns:a16="http://schemas.microsoft.com/office/drawing/2014/main" id="{E08DBC07-81AC-E00F-D5DE-4377ECC6D2BC}"/>
              </a:ext>
            </a:extLst>
          </p:cNvPr>
          <p:cNvPicPr>
            <a:picLocks noChangeAspect="1"/>
          </p:cNvPicPr>
          <p:nvPr/>
        </p:nvPicPr>
        <p:blipFill>
          <a:blip r:embed="rId3"/>
          <a:stretch>
            <a:fillRect/>
          </a:stretch>
        </p:blipFill>
        <p:spPr>
          <a:xfrm>
            <a:off x="5602154" y="-134551"/>
            <a:ext cx="2500879" cy="2501007"/>
          </a:xfrm>
          <a:prstGeom prst="rect">
            <a:avLst/>
          </a:prstGeom>
        </p:spPr>
      </p:pic>
      <p:pic>
        <p:nvPicPr>
          <p:cNvPr id="7" name="Picture 6" descr="A white outline of a book with symbols on it&#10;&#10;Description automatically generated">
            <a:extLst>
              <a:ext uri="{FF2B5EF4-FFF2-40B4-BE49-F238E27FC236}">
                <a16:creationId xmlns:a16="http://schemas.microsoft.com/office/drawing/2014/main" id="{45BD3D2E-3E88-24BA-01F1-CEF98DF09E5B}"/>
              </a:ext>
            </a:extLst>
          </p:cNvPr>
          <p:cNvPicPr>
            <a:picLocks noChangeAspect="1"/>
          </p:cNvPicPr>
          <p:nvPr/>
        </p:nvPicPr>
        <p:blipFill>
          <a:blip r:embed="rId4"/>
          <a:stretch>
            <a:fillRect/>
          </a:stretch>
        </p:blipFill>
        <p:spPr>
          <a:xfrm>
            <a:off x="7816690" y="1863073"/>
            <a:ext cx="2075774" cy="2066925"/>
          </a:xfrm>
          <a:prstGeom prst="rect">
            <a:avLst/>
          </a:prstGeom>
        </p:spPr>
      </p:pic>
    </p:spTree>
    <p:extLst>
      <p:ext uri="{BB962C8B-B14F-4D97-AF65-F5344CB8AC3E}">
        <p14:creationId xmlns:p14="http://schemas.microsoft.com/office/powerpoint/2010/main" val="2784821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fontScale="85000" lnSpcReduction="20000"/>
          </a:bodyPr>
          <a:lstStyle/>
          <a:p>
            <a:r>
              <a:rPr lang="en-US" dirty="0">
                <a:solidFill>
                  <a:srgbClr val="1F1F1F"/>
                </a:solidFill>
                <a:latin typeface="Arial"/>
                <a:cs typeface="Arial"/>
              </a:rPr>
              <a:t>Experiencing the wonder of the natural world can contribute to learners’ spiritual development and well-being, and can help to cultivate in them a sense of place and sense of belonging, as embodied in the Welsh word </a:t>
            </a:r>
            <a:r>
              <a:rPr lang="en-US" err="1">
                <a:solidFill>
                  <a:schemeClr val="tx1"/>
                </a:solidFill>
                <a:latin typeface="Arial"/>
                <a:cs typeface="Arial"/>
              </a:rPr>
              <a:t>cynefin</a:t>
            </a:r>
            <a:r>
              <a:rPr lang="en-US" dirty="0">
                <a:solidFill>
                  <a:schemeClr val="tx1"/>
                </a:solidFill>
                <a:latin typeface="Arial"/>
                <a:cs typeface="Arial"/>
              </a:rPr>
              <a:t>.</a:t>
            </a:r>
            <a:endParaRPr lang="en-US" dirty="0">
              <a:solidFill>
                <a:schemeClr val="tx1"/>
              </a:solidFill>
            </a:endParaRPr>
          </a:p>
          <a:p>
            <a:r>
              <a:rPr lang="en-US" dirty="0">
                <a:solidFill>
                  <a:srgbClr val="1F1F1F"/>
                </a:solidFill>
                <a:latin typeface="Arial"/>
                <a:cs typeface="Arial"/>
              </a:rPr>
              <a:t>Nurturing curiosity can help learners understand and appreciate how and why places, landscapes and environments in their locality and elsewhere in Wales, as well as in the wider world, are changing. This in turn will enable learners to identify what makes places and spaces distinct, and to develop an awareness of the interconnections between humans and their environment in both contemporary and historical contexts, including in respect of the climate and nature emergency. Consequently, learners will be in a better position to make connections between the past and present, and to consider possible futures.</a:t>
            </a:r>
            <a:endParaRPr lang="en-US" dirty="0"/>
          </a:p>
          <a:p>
            <a:endParaRPr lang="en-US" b="1" dirty="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r>
              <a:rPr lang="en-GB" sz="1400" dirty="0">
                <a:solidFill>
                  <a:srgbClr val="000000"/>
                </a:solidFill>
                <a:latin typeface="Calibri Light"/>
                <a:cs typeface="Calibri Light"/>
              </a:rPr>
              <a:t>Our natural world is diverse and dynamic, influenced by processes and human actions.</a:t>
            </a:r>
            <a:endParaRPr lang="en-US" sz="1400" dirty="0">
              <a:solidFill>
                <a:srgbClr val="000000"/>
              </a:solidFill>
              <a:latin typeface="Calibri Light"/>
              <a:cs typeface="Calibri Light"/>
            </a:endParaRPr>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lIns="144000" tIns="45720" rIns="91440" bIns="45720" anchor="ctr" anchorCtr="0">
            <a:noAutofit/>
          </a:bodyPr>
          <a:lstStyle/>
          <a:p>
            <a:r>
              <a:rPr lang="en-US" sz="1200" dirty="0">
                <a:solidFill>
                  <a:srgbClr val="1F1F1F"/>
                </a:solidFill>
                <a:latin typeface="Arial"/>
                <a:cs typeface="Arial"/>
              </a:rPr>
              <a:t>Informed, self-aware citizens engage with the challenges and opportunities that face humanity, and are able to take considered and ethical action.</a:t>
            </a:r>
            <a:endParaRPr lang="en-US"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xfrm>
            <a:off x="5359481" y="814433"/>
            <a:ext cx="5020097" cy="585578"/>
          </a:xfrm>
          <a:solidFill>
            <a:srgbClr val="ED5A3E"/>
          </a:solidFill>
        </p:spPr>
        <p:txBody>
          <a:bodyPr lIns="144000" tIns="45720" rIns="91440" bIns="45720" anchor="ctr" anchorCtr="0">
            <a:noAutofit/>
          </a:bodyPr>
          <a:lstStyle/>
          <a:p>
            <a:endParaRPr lang="en-US" sz="1300" dirty="0">
              <a:solidFill>
                <a:srgbClr val="006758"/>
              </a:solidFill>
              <a:latin typeface="MASSILIA VF"/>
            </a:endParaRPr>
          </a:p>
          <a:p>
            <a:r>
              <a:rPr lang="en-US" sz="1300" dirty="0">
                <a:solidFill>
                  <a:srgbClr val="006758"/>
                </a:solidFill>
                <a:latin typeface="MASSILIA VF"/>
              </a:rPr>
              <a:t>Events and Human experiences are complex, and are perceived interpreted and represented in different ways.</a:t>
            </a:r>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r>
              <a:rPr lang="en-US" sz="1300" dirty="0">
                <a:latin typeface="MASSILIA VF"/>
              </a:rPr>
              <a:t>We encounter and make sense if the world through a variety of events and experiences. Humanities encourages learners to critically review the ways these events and experiences are perceived, interpreted and represented. As they form their own informed viewpoints and </a:t>
            </a:r>
            <a:r>
              <a:rPr lang="en-US" sz="1300" dirty="0" err="1">
                <a:latin typeface="MASSILIA VF"/>
              </a:rPr>
              <a:t>recognise</a:t>
            </a:r>
            <a:r>
              <a:rPr lang="en-US" sz="1300" dirty="0">
                <a:latin typeface="MASSILIA VF"/>
              </a:rPr>
              <a:t> those of others, learners can also develop self-awareness.</a:t>
            </a:r>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lIns="180000" tIns="180000" rIns="180000" bIns="180000" anchor="t">
            <a:normAutofit fontScale="92500" lnSpcReduction="20000"/>
          </a:bodyPr>
          <a:lstStyle/>
          <a:p>
            <a:endParaRPr lang="en-US" b="1" dirty="0">
              <a:solidFill>
                <a:srgbClr val="1F1F1F"/>
              </a:solidFill>
              <a:latin typeface="Arial"/>
              <a:ea typeface="Arial"/>
              <a:cs typeface="Arial"/>
            </a:endParaRPr>
          </a:p>
          <a:p>
            <a:r>
              <a:rPr lang="en-US">
                <a:solidFill>
                  <a:srgbClr val="1F1F1F"/>
                </a:solidFill>
                <a:latin typeface="Arial"/>
                <a:ea typeface="Arial"/>
                <a:cs typeface="Arial"/>
              </a:rPr>
              <a:t>Experiences in this Area can help learners develop an understanding of their responsibilities as citizens of Wales and the wider interconnected world, and of the importance of creating a just and sustainable future for themselves and their local, national and global communities. Exploration of the humanities encourages learners to be active, informed, and responsible citizens and consumers, who can identify with and contribute to their communities, and who can engage with the past, contemporary and anticipated challenges and opportunities facing them, their communities and Wales, as well as the wider world. These challenges include ecological impacts in local, national and international contexts as well as the climate and nature emergency.</a:t>
            </a:r>
            <a:endParaRPr lang="en-US" sz="90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a:p>
          <a:p>
            <a:endParaRPr lang="en-US" sz="90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Tree>
    <p:extLst>
      <p:ext uri="{BB962C8B-B14F-4D97-AF65-F5344CB8AC3E}">
        <p14:creationId xmlns:p14="http://schemas.microsoft.com/office/powerpoint/2010/main" val="3384929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lnSpcReduction="10000"/>
          </a:bodyPr>
          <a:lstStyle/>
          <a:p>
            <a:pPr rtl="0"/>
            <a:r>
              <a:rPr lang="en-GB" sz="1400" b="1" baseline="0">
                <a:solidFill>
                  <a:srgbClr val="006758"/>
                </a:solidFill>
                <a:latin typeface="MASSILIA VF"/>
                <a:ea typeface="Segoe UI"/>
                <a:cs typeface="Segoe UI"/>
              </a:rPr>
              <a:t>Ambitious, capable learners who: </a:t>
            </a:r>
            <a:r>
              <a:rPr lang="en-GB" sz="1400" baseline="0">
                <a:solidFill>
                  <a:srgbClr val="006758"/>
                </a:solidFill>
                <a:latin typeface="MASSILIA VF"/>
                <a:ea typeface="Segoe UI"/>
                <a:cs typeface="Segoe UI"/>
              </a:rPr>
              <a:t>set themselves high standards and seek and enjoy challenge and  are building up a body of knowledge with skills to connect and apply that knowledge in different contexts  </a:t>
            </a:r>
            <a:r>
              <a:rPr lang="en-US" sz="1400" baseline="0">
                <a:solidFill>
                  <a:srgbClr val="006758"/>
                </a:solidFill>
                <a:latin typeface="MASSILIA VF"/>
                <a:ea typeface="Segoe UI"/>
                <a:cs typeface="Segoe UI"/>
              </a:rPr>
              <a:t>​</a:t>
            </a:r>
            <a:r>
              <a:rPr lang="en-US" sz="1400">
                <a:latin typeface="MASSILIA VF"/>
                <a:ea typeface="Segoe UI"/>
                <a:cs typeface="Segoe UI"/>
              </a:rPr>
              <a:t>​</a:t>
            </a:r>
          </a:p>
          <a:p>
            <a:pPr rtl="0"/>
            <a:r>
              <a:rPr lang="en-GB" sz="1400" baseline="0">
                <a:solidFill>
                  <a:srgbClr val="006758"/>
                </a:solidFill>
                <a:latin typeface="MASSILIA VF"/>
                <a:ea typeface="Segoe UI"/>
                <a:cs typeface="Segoe UI"/>
              </a:rPr>
              <a:t>  ​</a:t>
            </a:r>
            <a:r>
              <a:rPr lang="en-US" sz="1400">
                <a:latin typeface="MASSILIA VF"/>
                <a:ea typeface="Segoe UI"/>
                <a:cs typeface="Segoe UI"/>
              </a:rPr>
              <a:t>​</a:t>
            </a:r>
          </a:p>
          <a:p>
            <a:pPr rtl="0"/>
            <a:r>
              <a:rPr lang="en-GB" sz="1400" b="1" baseline="0">
                <a:solidFill>
                  <a:srgbClr val="006758"/>
                </a:solidFill>
                <a:latin typeface="MASSILIA VF"/>
                <a:ea typeface="Segoe UI"/>
                <a:cs typeface="Segoe UI"/>
              </a:rPr>
              <a:t>Ethical, informed citizens who</a:t>
            </a:r>
            <a:r>
              <a:rPr lang="en-GB" sz="1400" baseline="0">
                <a:solidFill>
                  <a:srgbClr val="006758"/>
                </a:solidFill>
                <a:latin typeface="MASSILIA VF"/>
                <a:ea typeface="Segoe UI"/>
                <a:cs typeface="Segoe UI"/>
              </a:rPr>
              <a:t>: ​</a:t>
            </a:r>
            <a:r>
              <a:rPr lang="en-US" sz="1400">
                <a:latin typeface="MASSILIA VF"/>
                <a:ea typeface="Segoe UI"/>
                <a:cs typeface="Segoe UI"/>
              </a:rPr>
              <a:t>​</a:t>
            </a:r>
          </a:p>
          <a:p>
            <a:pPr rtl="0"/>
            <a:r>
              <a:rPr lang="en-GB" sz="1400" baseline="0">
                <a:solidFill>
                  <a:srgbClr val="006758"/>
                </a:solidFill>
                <a:latin typeface="MASSILIA VF"/>
                <a:ea typeface="Segoe UI"/>
                <a:cs typeface="Segoe UI"/>
              </a:rPr>
              <a:t>find, evaluate and use evidence in forming views and engage with contemporary issues based upon their knowledge and values and are knowledgeable about their culture, community, society and the world, now and in the past</a:t>
            </a:r>
            <a:r>
              <a:rPr lang="en-US" sz="1400">
                <a:latin typeface="MASSILIA VF"/>
                <a:ea typeface="Segoe UI"/>
                <a:cs typeface="Segoe UI"/>
              </a:rPr>
              <a:t>​</a:t>
            </a:r>
          </a:p>
          <a:p>
            <a:pPr rtl="0"/>
            <a:r>
              <a:rPr lang="en-GB" sz="900">
                <a:latin typeface="MASSILIA VF"/>
                <a:ea typeface="Segoe UI"/>
                <a:cs typeface="Segoe UI"/>
              </a:rPr>
              <a:t>​</a:t>
            </a:r>
            <a:endParaRPr lang="en-GB" sz="90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a:xfrm>
            <a:off x="325821" y="4294460"/>
            <a:ext cx="4939085" cy="2871879"/>
          </a:xfrm>
        </p:spPr>
        <p:txBody>
          <a:bodyPr lIns="180000" tIns="180000" rIns="180000" bIns="180000" anchor="t">
            <a:normAutofit lnSpcReduction="10000"/>
          </a:bodyPr>
          <a:lstStyle/>
          <a:p>
            <a:pPr>
              <a:lnSpc>
                <a:spcPct val="107000"/>
              </a:lnSpc>
              <a:spcBef>
                <a:spcPts val="0"/>
              </a:spcBef>
              <a:spcAft>
                <a:spcPts val="800"/>
              </a:spcAft>
            </a:pPr>
            <a:r>
              <a:rPr lang="en-US" sz="1100" dirty="0">
                <a:solidFill>
                  <a:srgbClr val="000000"/>
                </a:solidFill>
                <a:latin typeface="Calibri"/>
                <a:ea typeface="Calibri"/>
                <a:cs typeface="Calibri"/>
              </a:rPr>
              <a:t>ICT – Hotshots data handling</a:t>
            </a:r>
          </a:p>
          <a:p>
            <a:pPr>
              <a:lnSpc>
                <a:spcPct val="107000"/>
              </a:lnSpc>
              <a:spcBef>
                <a:spcPts val="0"/>
              </a:spcBef>
              <a:spcAft>
                <a:spcPts val="800"/>
              </a:spcAft>
            </a:pPr>
            <a:r>
              <a:rPr lang="en-US" sz="900" dirty="0" err="1">
                <a:solidFill>
                  <a:srgbClr val="000000"/>
                </a:solidFill>
                <a:latin typeface="Century Gothic"/>
                <a:cs typeface="Calibri"/>
              </a:rPr>
              <a:t>Maths</a:t>
            </a:r>
            <a:r>
              <a:rPr lang="en-US" sz="900" dirty="0">
                <a:solidFill>
                  <a:srgbClr val="000000"/>
                </a:solidFill>
                <a:latin typeface="Century Gothic"/>
                <a:cs typeface="Calibri"/>
              </a:rPr>
              <a:t> - data and probability</a:t>
            </a:r>
          </a:p>
          <a:p>
            <a:pPr>
              <a:lnSpc>
                <a:spcPct val="107000"/>
              </a:lnSpc>
              <a:spcBef>
                <a:spcPts val="0"/>
              </a:spcBef>
              <a:spcAft>
                <a:spcPts val="800"/>
              </a:spcAft>
            </a:pPr>
            <a:r>
              <a:rPr lang="en-GB" sz="900" b="1" dirty="0">
                <a:solidFill>
                  <a:srgbClr val="000000"/>
                </a:solidFill>
                <a:latin typeface="Calibri"/>
                <a:cs typeface="Calibri"/>
              </a:rPr>
              <a:t>Listening:</a:t>
            </a:r>
            <a:r>
              <a:rPr lang="en-GB" sz="900" dirty="0">
                <a:solidFill>
                  <a:srgbClr val="000000"/>
                </a:solidFill>
                <a:latin typeface="Calibri"/>
                <a:cs typeface="Calibri"/>
              </a:rPr>
              <a:t> I can listen to gain different people's views and ideas on various subjects, using them to arrive at my own conclusions.  </a:t>
            </a:r>
            <a:endParaRPr lang="en-US" sz="900" dirty="0">
              <a:solidFill>
                <a:srgbClr val="000000"/>
              </a:solidFill>
              <a:latin typeface="Calibri"/>
              <a:cs typeface="Calibri"/>
            </a:endParaRPr>
          </a:p>
          <a:p>
            <a:pPr>
              <a:lnSpc>
                <a:spcPct val="107000"/>
              </a:lnSpc>
              <a:spcBef>
                <a:spcPts val="0"/>
              </a:spcBef>
              <a:spcAft>
                <a:spcPts val="800"/>
              </a:spcAft>
            </a:pPr>
            <a:r>
              <a:rPr lang="en-GB" sz="900" b="1" dirty="0">
                <a:solidFill>
                  <a:srgbClr val="000000"/>
                </a:solidFill>
                <a:latin typeface="Calibri"/>
                <a:cs typeface="Calibri"/>
              </a:rPr>
              <a:t>Reading:</a:t>
            </a:r>
            <a:r>
              <a:rPr lang="en-GB" sz="900" dirty="0">
                <a:solidFill>
                  <a:srgbClr val="000000"/>
                </a:solidFill>
                <a:latin typeface="Calibri"/>
                <a:cs typeface="Calibri"/>
              </a:rPr>
              <a:t> I can distinguish between facts/evidence and bias/arguments.  </a:t>
            </a:r>
            <a:endParaRPr lang="en-US" sz="900" dirty="0">
              <a:solidFill>
                <a:srgbClr val="000000"/>
              </a:solidFill>
              <a:latin typeface="Calibri"/>
              <a:cs typeface="Calibri"/>
            </a:endParaRPr>
          </a:p>
          <a:p>
            <a:pPr>
              <a:lnSpc>
                <a:spcPct val="107000"/>
              </a:lnSpc>
              <a:spcBef>
                <a:spcPts val="0"/>
              </a:spcBef>
              <a:spcAft>
                <a:spcPts val="800"/>
              </a:spcAft>
            </a:pPr>
            <a:r>
              <a:rPr lang="en-GB" sz="900" dirty="0">
                <a:solidFill>
                  <a:srgbClr val="000000"/>
                </a:solidFill>
                <a:latin typeface="Calibri"/>
                <a:cs typeface="Calibri"/>
              </a:rPr>
              <a:t>I can summarise, synthesise and analyse information to gain in-depth understanding, e.g. of causes, consequences, patterns, using different sources.  </a:t>
            </a:r>
            <a:endParaRPr lang="en-US" sz="900" dirty="0">
              <a:solidFill>
                <a:srgbClr val="000000"/>
              </a:solidFill>
              <a:latin typeface="Calibri"/>
              <a:cs typeface="Calibri"/>
            </a:endParaRPr>
          </a:p>
          <a:p>
            <a:pPr>
              <a:lnSpc>
                <a:spcPct val="107000"/>
              </a:lnSpc>
              <a:spcBef>
                <a:spcPts val="0"/>
              </a:spcBef>
              <a:spcAft>
                <a:spcPts val="800"/>
              </a:spcAft>
            </a:pPr>
            <a:r>
              <a:rPr lang="en-GB" sz="900" b="1" dirty="0">
                <a:solidFill>
                  <a:srgbClr val="000000"/>
                </a:solidFill>
                <a:latin typeface="Calibri"/>
                <a:cs typeface="Calibri"/>
              </a:rPr>
              <a:t>Speaking</a:t>
            </a:r>
            <a:r>
              <a:rPr lang="en-GB" sz="900" dirty="0">
                <a:solidFill>
                  <a:srgbClr val="000000"/>
                </a:solidFill>
                <a:latin typeface="Calibri"/>
                <a:cs typeface="Calibri"/>
              </a:rPr>
              <a:t>: I can respond to others' points of view with confidence and sensitivity, summarising and evaluating what I have heard, read or seen.  </a:t>
            </a:r>
            <a:endParaRPr lang="en-US" sz="900" dirty="0">
              <a:solidFill>
                <a:srgbClr val="000000"/>
              </a:solidFill>
              <a:latin typeface="Calibri"/>
              <a:cs typeface="Calibri"/>
            </a:endParaRPr>
          </a:p>
          <a:p>
            <a:pPr>
              <a:lnSpc>
                <a:spcPct val="107000"/>
              </a:lnSpc>
              <a:spcBef>
                <a:spcPts val="0"/>
              </a:spcBef>
              <a:spcAft>
                <a:spcPts val="800"/>
              </a:spcAft>
            </a:pPr>
            <a:r>
              <a:rPr lang="en-GB" sz="900" b="1" dirty="0">
                <a:solidFill>
                  <a:srgbClr val="000000"/>
                </a:solidFill>
                <a:latin typeface="Calibri"/>
                <a:cs typeface="Calibri"/>
              </a:rPr>
              <a:t>Writing</a:t>
            </a:r>
            <a:r>
              <a:rPr lang="en-GB" sz="900" dirty="0">
                <a:solidFill>
                  <a:srgbClr val="000000"/>
                </a:solidFill>
                <a:latin typeface="Calibri"/>
                <a:cs typeface="Calibri"/>
              </a:rPr>
              <a:t>: I can use a range of connectives specifically when organising my ideas in whole texts for different purposes.  I can adapt my writing style, choosing and using the best structures for different contexts and purposes, e.g. to successfully describe, explain, persuade, discuss.  </a:t>
            </a:r>
          </a:p>
          <a:p>
            <a:pPr>
              <a:lnSpc>
                <a:spcPct val="107000"/>
              </a:lnSpc>
              <a:spcBef>
                <a:spcPts val="0"/>
              </a:spcBef>
              <a:spcAft>
                <a:spcPts val="800"/>
              </a:spcAft>
            </a:pPr>
            <a:r>
              <a:rPr lang="en-GB" sz="900" b="1" dirty="0">
                <a:solidFill>
                  <a:srgbClr val="000000"/>
                </a:solidFill>
                <a:latin typeface="Calibri"/>
                <a:cs typeface="Calibri"/>
              </a:rPr>
              <a:t>Numeracy: Wide </a:t>
            </a:r>
            <a:r>
              <a:rPr lang="en-GB" sz="900" b="1">
                <a:solidFill>
                  <a:srgbClr val="000000"/>
                </a:solidFill>
                <a:latin typeface="Calibri"/>
                <a:cs typeface="Calibri"/>
              </a:rPr>
              <a:t>variety</a:t>
            </a:r>
            <a:r>
              <a:rPr lang="en-GB" sz="900" b="1" dirty="0">
                <a:solidFill>
                  <a:srgbClr val="000000"/>
                </a:solidFill>
                <a:latin typeface="Calibri"/>
                <a:cs typeface="Calibri"/>
              </a:rPr>
              <a:t> of graphs, using proportional circles and calculating data - statistics</a:t>
            </a:r>
            <a:endParaRPr lang="en-GB" sz="900" dirty="0">
              <a:solidFill>
                <a:srgbClr val="000000"/>
              </a:solidFill>
              <a:latin typeface="Calibri"/>
              <a:cs typeface="Calibri"/>
            </a:endParaRP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a:xfrm>
            <a:off x="5426906" y="808998"/>
            <a:ext cx="4939201" cy="2869685"/>
          </a:xfrm>
        </p:spPr>
        <p:txBody>
          <a:bodyPr lIns="180000" tIns="180000" rIns="180000" bIns="180000" anchor="t">
            <a:normAutofit lnSpcReduction="10000"/>
          </a:bodyPr>
          <a:lstStyle/>
          <a:p>
            <a:pPr rtl="0"/>
            <a:r>
              <a:rPr lang="en-US" sz="1200" b="1" baseline="0">
                <a:solidFill>
                  <a:srgbClr val="006758"/>
                </a:solidFill>
                <a:latin typeface="Segoe UI"/>
                <a:ea typeface="Segoe UI"/>
                <a:cs typeface="Segoe UI"/>
              </a:rPr>
              <a:t>Personal effectiveness</a:t>
            </a:r>
            <a:r>
              <a:rPr lang="en-US" sz="1200" baseline="0">
                <a:solidFill>
                  <a:srgbClr val="006758"/>
                </a:solidFill>
                <a:latin typeface="Segoe UI"/>
                <a:ea typeface="Segoe UI"/>
                <a:cs typeface="Segoe UI"/>
              </a:rPr>
              <a:t>  - Encouraging teamwork and being a reliable contributor by organising and carrying out enquiries. Evaluating, justifying and expressing considered responses in a variety of ways </a:t>
            </a:r>
            <a:r>
              <a:rPr lang="en-US" sz="1200">
                <a:latin typeface="Segoe UI"/>
                <a:ea typeface="Segoe UI"/>
                <a:cs typeface="Segoe UI"/>
              </a:rPr>
              <a:t>​</a:t>
            </a:r>
          </a:p>
          <a:p>
            <a:pPr rtl="0"/>
            <a:r>
              <a:rPr lang="en-US" sz="1200" b="1" baseline="0">
                <a:solidFill>
                  <a:srgbClr val="006758"/>
                </a:solidFill>
                <a:latin typeface="Segoe UI"/>
                <a:ea typeface="Segoe UI"/>
                <a:cs typeface="Segoe UI"/>
              </a:rPr>
              <a:t>Creativity and innovation</a:t>
            </a:r>
            <a:r>
              <a:rPr lang="en-US" sz="1200" baseline="0">
                <a:solidFill>
                  <a:srgbClr val="006758"/>
                </a:solidFill>
                <a:latin typeface="Segoe UI"/>
                <a:ea typeface="Segoe UI"/>
                <a:cs typeface="Segoe UI"/>
              </a:rPr>
              <a:t>  - Encouraging the presentation of information and findings in creative and innovative ways, and imagining possible futures based on the evidence. </a:t>
            </a:r>
            <a:r>
              <a:rPr lang="en-US" sz="1200">
                <a:latin typeface="Segoe UI"/>
                <a:ea typeface="Segoe UI"/>
                <a:cs typeface="Segoe UI"/>
              </a:rPr>
              <a:t>​</a:t>
            </a:r>
          </a:p>
          <a:p>
            <a:pPr rtl="0"/>
            <a:r>
              <a:rPr lang="en-US" sz="1200" b="1" baseline="0">
                <a:solidFill>
                  <a:srgbClr val="006758"/>
                </a:solidFill>
                <a:latin typeface="Segoe UI"/>
                <a:ea typeface="Segoe UI"/>
                <a:cs typeface="Segoe UI"/>
              </a:rPr>
              <a:t>Planning and organising</a:t>
            </a:r>
            <a:r>
              <a:rPr lang="en-US" sz="1200" baseline="0">
                <a:solidFill>
                  <a:srgbClr val="006758"/>
                </a:solidFill>
                <a:latin typeface="Segoe UI"/>
                <a:ea typeface="Segoe UI"/>
                <a:cs typeface="Segoe UI"/>
              </a:rPr>
              <a:t>  - Encouraging the planning and organising of investigations, setting aims, objectives and success criteria, gathering and utilising a range of evidence, and reflecting on methods. </a:t>
            </a:r>
            <a:r>
              <a:rPr lang="en-US" sz="1200">
                <a:latin typeface="Segoe UI"/>
                <a:ea typeface="Segoe UI"/>
                <a:cs typeface="Segoe UI"/>
              </a:rPr>
              <a:t>​</a:t>
            </a:r>
          </a:p>
          <a:p>
            <a:pPr rtl="0"/>
            <a:r>
              <a:rPr lang="en-US" sz="1200" b="1" baseline="0">
                <a:solidFill>
                  <a:srgbClr val="006758"/>
                </a:solidFill>
                <a:latin typeface="Segoe UI"/>
                <a:ea typeface="Segoe UI"/>
                <a:cs typeface="Segoe UI"/>
              </a:rPr>
              <a:t>Critical thinking and problem-solving</a:t>
            </a:r>
            <a:r>
              <a:rPr lang="en-US" sz="1200" baseline="0">
                <a:solidFill>
                  <a:srgbClr val="006758"/>
                </a:solidFill>
                <a:latin typeface="Segoe UI"/>
                <a:ea typeface="Segoe UI"/>
                <a:cs typeface="Segoe UI"/>
              </a:rPr>
              <a:t>  - Developing the ability to think analytically and understand the past and present as well as to imagine possible futures. </a:t>
            </a:r>
            <a:r>
              <a:rPr lang="en-US" sz="1200">
                <a:latin typeface="Segoe UI"/>
                <a:ea typeface="Segoe UI"/>
                <a:cs typeface="Segoe UI"/>
              </a:rPr>
              <a:t>​</a:t>
            </a:r>
            <a:endParaRPr lang="en-US" dirty="0">
              <a:latin typeface="MASSILIA VF"/>
            </a:endParaRP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pPr marL="228600" lvl="0" indent="-228600" rtl="0">
              <a:buFont typeface="Symbol"/>
              <a:buChar char="•"/>
            </a:pPr>
            <a:r>
              <a:rPr lang="en-GB" sz="1200" dirty="0">
                <a:solidFill>
                  <a:srgbClr val="1F1F1F"/>
                </a:solidFill>
                <a:latin typeface="Arial"/>
                <a:ea typeface="Calibri"/>
                <a:cs typeface="Calibri"/>
              </a:rPr>
              <a:t>challenges all learners by encouraging them to recognise the importance of sustained effort in meeting expectations that are high but achievable for them</a:t>
            </a:r>
            <a:r>
              <a:rPr lang="en-GB" sz="1200" dirty="0">
                <a:solidFill>
                  <a:srgbClr val="1F1F1F"/>
                </a:solidFill>
                <a:latin typeface="Arial"/>
                <a:ea typeface="Arial"/>
                <a:cs typeface="Arial"/>
              </a:rPr>
              <a:t> </a:t>
            </a:r>
          </a:p>
          <a:p>
            <a:pPr marL="228600" indent="-228600">
              <a:buFont typeface="Symbol"/>
              <a:buChar char="•"/>
            </a:pPr>
            <a:r>
              <a:rPr lang="en-GB" sz="1200" dirty="0">
                <a:solidFill>
                  <a:srgbClr val="1F1F1F"/>
                </a:solidFill>
                <a:latin typeface="Arial"/>
                <a:ea typeface="Calibri"/>
                <a:cs typeface="Calibri"/>
              </a:rPr>
              <a:t>employing a blend of approaches including direct teaching</a:t>
            </a:r>
            <a:r>
              <a:rPr lang="en-GB" sz="1200" dirty="0">
                <a:solidFill>
                  <a:srgbClr val="1F1F1F"/>
                </a:solidFill>
                <a:latin typeface="Arial"/>
                <a:ea typeface="Arial"/>
                <a:cs typeface="Arial"/>
              </a:rPr>
              <a:t> </a:t>
            </a:r>
          </a:p>
          <a:p>
            <a:pPr marL="228600" indent="-228600">
              <a:buFont typeface="Symbol"/>
              <a:buChar char="•"/>
            </a:pPr>
            <a:r>
              <a:rPr lang="en-GB" sz="1200" dirty="0">
                <a:solidFill>
                  <a:srgbClr val="1F1F1F"/>
                </a:solidFill>
                <a:latin typeface="Arial"/>
                <a:ea typeface="Calibri"/>
                <a:cs typeface="Calibri"/>
              </a:rPr>
              <a:t>creates authentic contexts for learning</a:t>
            </a:r>
            <a:r>
              <a:rPr lang="en-GB" sz="1200" dirty="0">
                <a:solidFill>
                  <a:srgbClr val="1F1F1F"/>
                </a:solidFill>
                <a:latin typeface="Arial"/>
                <a:ea typeface="Arial"/>
                <a:cs typeface="Arial"/>
              </a:rPr>
              <a:t> as about real life situations and places, specifically new stories on flooding and tourist information about waterfalls.</a:t>
            </a:r>
          </a:p>
          <a:p>
            <a:pPr marL="228600" lvl="0" indent="-228600" rtl="0">
              <a:buFont typeface="Symbol"/>
              <a:buChar char="•"/>
            </a:pPr>
            <a:r>
              <a:rPr lang="en-GB" sz="1200" dirty="0">
                <a:solidFill>
                  <a:srgbClr val="1F1F1F"/>
                </a:solidFill>
                <a:latin typeface="Arial"/>
                <a:ea typeface="Calibri"/>
                <a:cs typeface="Calibri"/>
              </a:rPr>
              <a:t>regularly reinforces the cross-curricular skills of literacy, numeracy and digital competence, and provides opportunities to practise them</a:t>
            </a:r>
            <a:r>
              <a:rPr lang="en-GB" sz="1200" dirty="0">
                <a:solidFill>
                  <a:srgbClr val="1F1F1F"/>
                </a:solidFill>
                <a:latin typeface="Arial"/>
                <a:ea typeface="Arial"/>
                <a:cs typeface="Arial"/>
              </a:rPr>
              <a:t> </a:t>
            </a:r>
          </a:p>
          <a:p>
            <a:pPr marL="228600" lvl="0" indent="-228600" rtl="0">
              <a:buFont typeface="Symbol"/>
              <a:buChar char="•"/>
            </a:pPr>
            <a:r>
              <a:rPr lang="en-GB" sz="1200" dirty="0">
                <a:latin typeface="Calibri"/>
                <a:ea typeface="Calibri"/>
                <a:cs typeface="Calibri"/>
              </a:rPr>
              <a:t>Encouraging learners to take responsibility for their own learning </a:t>
            </a:r>
            <a:endParaRPr lang="en-US" sz="900"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t>Pedagogical Principles</a:t>
            </a:r>
          </a:p>
        </p:txBody>
      </p:sp>
    </p:spTree>
    <p:extLst>
      <p:ext uri="{BB962C8B-B14F-4D97-AF65-F5344CB8AC3E}">
        <p14:creationId xmlns:p14="http://schemas.microsoft.com/office/powerpoint/2010/main" val="2603763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GB" dirty="0">
                <a:solidFill>
                  <a:schemeClr val="tx1"/>
                </a:solidFill>
                <a:latin typeface="Calibri"/>
                <a:cs typeface="Calibri"/>
              </a:rPr>
              <a:t>Learners will begin to ask more sophisticated enquiry questions and more independence in finding information. They will work effectively with others to make judgements about the impacts of flooding and human impacts on rivers landscapes.  </a:t>
            </a:r>
            <a:endParaRPr lang="en-US" dirty="0">
              <a:solidFill>
                <a:schemeClr val="tx1"/>
              </a:solidFill>
            </a:endParaRPr>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pPr>
              <a:lnSpc>
                <a:spcPct val="100000"/>
              </a:lnSpc>
              <a:spcBef>
                <a:spcPts val="0"/>
              </a:spcBef>
            </a:pPr>
            <a:endParaRPr lang="en-US" sz="1100" dirty="0">
              <a:solidFill>
                <a:srgbClr val="000000"/>
              </a:solidFill>
              <a:latin typeface="Calibri"/>
              <a:cs typeface="Calibri"/>
            </a:endParaRPr>
          </a:p>
          <a:p>
            <a:pPr>
              <a:lnSpc>
                <a:spcPct val="100000"/>
              </a:lnSpc>
              <a:spcBef>
                <a:spcPts val="0"/>
              </a:spcBef>
            </a:pPr>
            <a:r>
              <a:rPr lang="en-US" sz="1100" dirty="0">
                <a:solidFill>
                  <a:schemeClr val="tx1"/>
                </a:solidFill>
                <a:latin typeface="Calibri"/>
                <a:cs typeface="Calibri"/>
              </a:rPr>
              <a:t>Learners have various opportunities to read and develop a breadth of knowledge looking at a range of evidence, video footage, news stories and PPT slides. </a:t>
            </a:r>
            <a:endParaRPr lang="en-US" dirty="0">
              <a:solidFill>
                <a:schemeClr val="tx1"/>
              </a:solidFill>
              <a:cs typeface="Calibri"/>
            </a:endParaRPr>
          </a:p>
          <a:p>
            <a:pPr>
              <a:lnSpc>
                <a:spcPct val="100000"/>
              </a:lnSpc>
              <a:spcBef>
                <a:spcPts val="0"/>
              </a:spcBef>
            </a:pPr>
            <a:r>
              <a:rPr lang="en-US" sz="1100" dirty="0">
                <a:solidFill>
                  <a:schemeClr val="tx1"/>
                </a:solidFill>
                <a:latin typeface="Calibri"/>
                <a:cs typeface="Calibri"/>
              </a:rPr>
              <a:t>They are supported to make judgements in more complex contexts about the effect humans have on flooding and to build an increasing clear and coherent understanding of the world around them and the impacts of flood management and deforestation. </a:t>
            </a:r>
            <a:endParaRPr lang="en-US" dirty="0">
              <a:solidFill>
                <a:schemeClr val="tx1"/>
              </a:solidFill>
            </a:endParaRP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pPr>
              <a:lnSpc>
                <a:spcPct val="100000"/>
              </a:lnSpc>
              <a:spcBef>
                <a:spcPts val="0"/>
              </a:spcBef>
            </a:pPr>
            <a:r>
              <a:rPr lang="en-GB" sz="1200" dirty="0">
                <a:solidFill>
                  <a:schemeClr val="tx1"/>
                </a:solidFill>
                <a:latin typeface="Calibri"/>
                <a:cs typeface="Calibri"/>
              </a:rPr>
              <a:t>Learners will move onto a more focused awareness of how humans have altered the landscape and used rivers. They are also aware of the power of water and rivers to naturally shape the landscape daily and in times of flood. </a:t>
            </a:r>
            <a:endParaRPr lang="en-GB" sz="1200" dirty="0">
              <a:solidFill>
                <a:schemeClr val="tx1"/>
              </a:solidFill>
              <a:latin typeface="Calibri"/>
              <a:ea typeface="Calibri"/>
              <a:cs typeface="Calibri"/>
            </a:endParaRP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pPr>
              <a:lnSpc>
                <a:spcPct val="100000"/>
              </a:lnSpc>
              <a:spcBef>
                <a:spcPts val="0"/>
              </a:spcBef>
            </a:pPr>
            <a:r>
              <a:rPr lang="en-GB" sz="1200" dirty="0">
                <a:solidFill>
                  <a:schemeClr val="tx1"/>
                </a:solidFill>
                <a:latin typeface="Calibri"/>
                <a:cs typeface="Calibri"/>
              </a:rPr>
              <a:t>Framing questions </a:t>
            </a:r>
            <a:endParaRPr lang="en-US" sz="1200" dirty="0">
              <a:solidFill>
                <a:schemeClr val="tx1"/>
              </a:solidFill>
              <a:latin typeface="Calibri"/>
              <a:cs typeface="Calibri"/>
            </a:endParaRPr>
          </a:p>
          <a:p>
            <a:pPr>
              <a:lnSpc>
                <a:spcPct val="100000"/>
              </a:lnSpc>
              <a:spcBef>
                <a:spcPts val="0"/>
              </a:spcBef>
            </a:pPr>
            <a:r>
              <a:rPr lang="en-GB" sz="1200" dirty="0">
                <a:solidFill>
                  <a:schemeClr val="tx1"/>
                </a:solidFill>
                <a:latin typeface="Calibri"/>
                <a:cs typeface="Calibri"/>
              </a:rPr>
              <a:t>Use evidence to support and construct an answer.</a:t>
            </a:r>
            <a:endParaRPr lang="en-US" sz="1200" dirty="0">
              <a:solidFill>
                <a:schemeClr val="tx1"/>
              </a:solidFill>
              <a:latin typeface="Calibri"/>
              <a:cs typeface="Calibri"/>
            </a:endParaRPr>
          </a:p>
          <a:p>
            <a:pPr>
              <a:lnSpc>
                <a:spcPct val="100000"/>
              </a:lnSpc>
              <a:spcBef>
                <a:spcPts val="0"/>
              </a:spcBef>
            </a:pPr>
            <a:r>
              <a:rPr lang="en-GB" sz="1200" dirty="0">
                <a:solidFill>
                  <a:schemeClr val="tx1"/>
                </a:solidFill>
                <a:latin typeface="Calibri"/>
                <a:cs typeface="Calibri"/>
              </a:rPr>
              <a:t>Use of PEEL.</a:t>
            </a:r>
          </a:p>
          <a:p>
            <a:pPr>
              <a:lnSpc>
                <a:spcPct val="100000"/>
              </a:lnSpc>
              <a:spcBef>
                <a:spcPts val="0"/>
              </a:spcBef>
            </a:pPr>
            <a:r>
              <a:rPr lang="en-GB" sz="1200" dirty="0">
                <a:solidFill>
                  <a:schemeClr val="tx1"/>
                </a:solidFill>
                <a:latin typeface="Calibri"/>
                <a:ea typeface="Calibri"/>
                <a:cs typeface="Calibri"/>
              </a:rPr>
              <a:t>Interpretation of hydrographs and discussing how humans and types of vegetation/relief can affect the shape of the hydrograph and possible flooding</a:t>
            </a: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pPr>
              <a:lnSpc>
                <a:spcPct val="100000"/>
              </a:lnSpc>
              <a:spcBef>
                <a:spcPts val="0"/>
              </a:spcBef>
            </a:pPr>
            <a:r>
              <a:rPr lang="en-GB" sz="1200" dirty="0">
                <a:solidFill>
                  <a:schemeClr val="tx1"/>
                </a:solidFill>
                <a:latin typeface="Calibri"/>
                <a:cs typeface="Calibri"/>
              </a:rPr>
              <a:t>Identifying similarities and differences, changes and continuities.</a:t>
            </a:r>
            <a:endParaRPr lang="en-US" sz="1200" dirty="0">
              <a:solidFill>
                <a:schemeClr val="tx1"/>
              </a:solidFill>
              <a:latin typeface="Calibri"/>
              <a:cs typeface="Calibri"/>
            </a:endParaRPr>
          </a:p>
          <a:p>
            <a:pPr>
              <a:lnSpc>
                <a:spcPct val="100000"/>
              </a:lnSpc>
              <a:spcBef>
                <a:spcPts val="0"/>
              </a:spcBef>
            </a:pPr>
            <a:r>
              <a:rPr lang="en-GB" sz="1200" dirty="0">
                <a:solidFill>
                  <a:schemeClr val="tx1"/>
                </a:solidFill>
                <a:latin typeface="Calibri"/>
                <a:cs typeface="Calibri"/>
              </a:rPr>
              <a:t>Developing a greater understanding of the natural world of other people, in different times, places and circumstances, of their and our  environment and how it has been shaped.</a:t>
            </a:r>
            <a:endParaRPr lang="en-US" dirty="0">
              <a:solidFill>
                <a:schemeClr val="tx1"/>
              </a:solidFill>
            </a:endParaRP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lIns="180000" tIns="180000" rIns="180000" bIns="180000" anchor="t">
            <a:normAutofit/>
          </a:bodyPr>
          <a:lstStyle/>
          <a:p>
            <a:endParaRPr lang="en-US" sz="800"/>
          </a:p>
          <a:p>
            <a:r>
              <a:rPr lang="en-US" sz="800" dirty="0">
                <a:latin typeface="MASSILIA VF"/>
              </a:rPr>
              <a:t>Links to coastal erosion and deposition</a:t>
            </a:r>
            <a:endParaRPr lang="en-US" sz="800" dirty="0"/>
          </a:p>
          <a:p>
            <a:endParaRPr lang="en-US" sz="800"/>
          </a:p>
          <a:p>
            <a:endParaRPr lang="en-US" sz="800"/>
          </a:p>
          <a:p>
            <a:endParaRPr lang="en-US" sz="800"/>
          </a:p>
          <a:p>
            <a:endParaRPr lang="en-US" sz="80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a:bodyPr>
          <a:lstStyle/>
          <a:p>
            <a:pPr marL="171450" indent="-171450">
              <a:buFont typeface="Arial" panose="020B0604020202020204" pitchFamily="34" charset="0"/>
              <a:buChar char="•"/>
            </a:pPr>
            <a:endParaRPr lang="en-US" sz="90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171450" indent="-171450">
              <a:buFont typeface="Arial" panose="020B0604020202020204" pitchFamily="34" charset="0"/>
              <a:buChar char="•"/>
            </a:pPr>
            <a:endParaRPr lang="en-US" sz="900"/>
          </a:p>
          <a:p>
            <a:pPr marL="171450" indent="-171450">
              <a:buFont typeface="Arial" panose="020B0604020202020204" pitchFamily="34" charset="0"/>
              <a:buChar char="•"/>
            </a:pPr>
            <a:endParaRPr lang="en-US" sz="90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graphicFrame>
        <p:nvGraphicFramePr>
          <p:cNvPr id="13" name="Table 12">
            <a:extLst>
              <a:ext uri="{FF2B5EF4-FFF2-40B4-BE49-F238E27FC236}">
                <a16:creationId xmlns:a16="http://schemas.microsoft.com/office/drawing/2014/main" id="{3B617AC2-2FF4-A9FB-3F56-92C3AA60C04E}"/>
              </a:ext>
            </a:extLst>
          </p:cNvPr>
          <p:cNvGraphicFramePr>
            <a:graphicFrameLocks noGrp="1"/>
          </p:cNvGraphicFramePr>
          <p:nvPr>
            <p:extLst>
              <p:ext uri="{D42A27DB-BD31-4B8C-83A1-F6EECF244321}">
                <p14:modId xmlns:p14="http://schemas.microsoft.com/office/powerpoint/2010/main" val="717512944"/>
              </p:ext>
            </p:extLst>
          </p:nvPr>
        </p:nvGraphicFramePr>
        <p:xfrm>
          <a:off x="437615" y="1808198"/>
          <a:ext cx="2709501" cy="5165141"/>
        </p:xfrm>
        <a:graphic>
          <a:graphicData uri="http://schemas.openxmlformats.org/drawingml/2006/table">
            <a:tbl>
              <a:tblPr bandRow="1">
                <a:tableStyleId>{5C22544A-7EE6-4342-B048-85BDC9FD1C3A}</a:tableStyleId>
              </a:tblPr>
              <a:tblGrid>
                <a:gridCol w="2709501">
                  <a:extLst>
                    <a:ext uri="{9D8B030D-6E8A-4147-A177-3AD203B41FA5}">
                      <a16:colId xmlns:a16="http://schemas.microsoft.com/office/drawing/2014/main" val="897262353"/>
                    </a:ext>
                  </a:extLst>
                </a:gridCol>
              </a:tblGrid>
              <a:tr h="2132705">
                <a:tc>
                  <a:txBody>
                    <a:bodyPr/>
                    <a:lstStyle/>
                    <a:p>
                      <a:pPr algn="l" rtl="0" fontAlgn="base"/>
                      <a:endParaRPr lang="en-US" sz="1400" b="0" i="0" dirty="0">
                        <a:solidFill>
                          <a:srgbClr val="000000"/>
                        </a:solidFill>
                        <a:effectLst/>
                        <a:latin typeface="Calibri"/>
                      </a:endParaRPr>
                    </a:p>
                  </a:txBody>
                  <a:tcPr marL="78410" marR="78410" marT="39205" marB="39205"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1300364812"/>
                  </a:ext>
                </a:extLst>
              </a:tr>
              <a:tr h="1366266">
                <a:tc>
                  <a:txBody>
                    <a:bodyPr/>
                    <a:lstStyle/>
                    <a:p>
                      <a:pPr algn="l" rtl="0" fontAlgn="base"/>
                      <a:endParaRPr lang="en-US" sz="1400" b="0" i="0" dirty="0">
                        <a:solidFill>
                          <a:srgbClr val="000000"/>
                        </a:solidFill>
                        <a:effectLst/>
                        <a:latin typeface="Calibri"/>
                      </a:endParaRPr>
                    </a:p>
                  </a:txBody>
                  <a:tcPr marL="78410" marR="78410" marT="39205" marB="39205"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1051877873"/>
                  </a:ext>
                </a:extLst>
              </a:tr>
              <a:tr h="1666170">
                <a:tc>
                  <a:txBody>
                    <a:bodyPr/>
                    <a:lstStyle/>
                    <a:p>
                      <a:pPr algn="l" rtl="0" fontAlgn="base"/>
                      <a:endParaRPr lang="en-US" sz="1400" b="0" i="0" dirty="0">
                        <a:solidFill>
                          <a:srgbClr val="000000"/>
                        </a:solidFill>
                        <a:effectLst/>
                        <a:latin typeface="Calibri"/>
                      </a:endParaRPr>
                    </a:p>
                  </a:txBody>
                  <a:tcPr marL="78410" marR="78410" marT="39205" marB="39205"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noFill/>
                  </a:tcPr>
                </a:tc>
                <a:extLst>
                  <a:ext uri="{0D108BD9-81ED-4DB2-BD59-A6C34878D82A}">
                    <a16:rowId xmlns:a16="http://schemas.microsoft.com/office/drawing/2014/main" val="2928944887"/>
                  </a:ext>
                </a:extLst>
              </a:tr>
            </a:tbl>
          </a:graphicData>
        </a:graphic>
      </p:graphicFrame>
      <p:graphicFrame>
        <p:nvGraphicFramePr>
          <p:cNvPr id="15" name="Table 14">
            <a:extLst>
              <a:ext uri="{FF2B5EF4-FFF2-40B4-BE49-F238E27FC236}">
                <a16:creationId xmlns:a16="http://schemas.microsoft.com/office/drawing/2014/main" id="{64B6C1C5-39B4-37BA-4E03-668B0579E459}"/>
              </a:ext>
            </a:extLst>
          </p:cNvPr>
          <p:cNvGraphicFramePr>
            <a:graphicFrameLocks noGrp="1"/>
          </p:cNvGraphicFramePr>
          <p:nvPr/>
        </p:nvGraphicFramePr>
        <p:xfrm>
          <a:off x="3801039" y="2879346"/>
          <a:ext cx="3053783" cy="4309625"/>
        </p:xfrm>
        <a:graphic>
          <a:graphicData uri="http://schemas.openxmlformats.org/drawingml/2006/table">
            <a:tbl>
              <a:tblPr bandRow="1">
                <a:tableStyleId>{5C22544A-7EE6-4342-B048-85BDC9FD1C3A}</a:tableStyleId>
              </a:tblPr>
              <a:tblGrid>
                <a:gridCol w="3053783">
                  <a:extLst>
                    <a:ext uri="{9D8B030D-6E8A-4147-A177-3AD203B41FA5}">
                      <a16:colId xmlns:a16="http://schemas.microsoft.com/office/drawing/2014/main" val="78740304"/>
                    </a:ext>
                  </a:extLst>
                </a:gridCol>
              </a:tblGrid>
              <a:tr h="1348412">
                <a:tc>
                  <a:txBody>
                    <a:bodyPr/>
                    <a:lstStyle/>
                    <a:p>
                      <a:r>
                        <a:rPr lang="en-US" sz="1200" dirty="0">
                          <a:effectLst/>
                        </a:rPr>
                        <a:t>I can understand that there are a range of factors that influence people’s </a:t>
                      </a:r>
                      <a:r>
                        <a:rPr lang="en-US" sz="1200" err="1">
                          <a:effectLst/>
                        </a:rPr>
                        <a:t>behaviour</a:t>
                      </a:r>
                      <a:r>
                        <a:rPr lang="en-US" sz="1200" dirty="0">
                          <a:effectLst/>
                        </a:rPr>
                        <a:t>, actions and decisions.</a:t>
                      </a:r>
                    </a:p>
                  </a:txBody>
                  <a:tcPr anchor="ctr">
                    <a:lnL>
                      <a:noFill/>
                    </a:lnL>
                    <a:lnR>
                      <a:noFill/>
                    </a:lnR>
                    <a:lnT>
                      <a:noFill/>
                    </a:lnT>
                    <a:lnB>
                      <a:noFill/>
                    </a:lnB>
                    <a:noFill/>
                  </a:tcPr>
                </a:tc>
                <a:extLst>
                  <a:ext uri="{0D108BD9-81ED-4DB2-BD59-A6C34878D82A}">
                    <a16:rowId xmlns:a16="http://schemas.microsoft.com/office/drawing/2014/main" val="320280870"/>
                  </a:ext>
                </a:extLst>
              </a:tr>
              <a:tr h="863687">
                <a:tc>
                  <a:txBody>
                    <a:bodyPr/>
                    <a:lstStyle/>
                    <a:p>
                      <a:r>
                        <a:rPr lang="en-US" sz="1200" dirty="0">
                          <a:effectLst/>
                        </a:rPr>
                        <a:t>I can understand the consequences of my actions and the actions of others, and how these affect local, national and global issues.</a:t>
                      </a:r>
                    </a:p>
                  </a:txBody>
                  <a:tcPr anchor="ctr">
                    <a:lnL>
                      <a:noFill/>
                    </a:lnL>
                    <a:lnR>
                      <a:noFill/>
                    </a:lnR>
                    <a:lnT>
                      <a:noFill/>
                    </a:lnT>
                    <a:lnB>
                      <a:noFill/>
                    </a:lnB>
                    <a:noFill/>
                  </a:tcPr>
                </a:tc>
                <a:extLst>
                  <a:ext uri="{0D108BD9-81ED-4DB2-BD59-A6C34878D82A}">
                    <a16:rowId xmlns:a16="http://schemas.microsoft.com/office/drawing/2014/main" val="1663555589"/>
                  </a:ext>
                </a:extLst>
              </a:tr>
              <a:tr h="1048763">
                <a:tc>
                  <a:txBody>
                    <a:bodyPr/>
                    <a:lstStyle/>
                    <a:p>
                      <a:r>
                        <a:rPr lang="en-US" sz="1200" dirty="0">
                          <a:effectLst/>
                        </a:rPr>
                        <a:t>I can understand that there are a range of factors that influence my and other people’s </a:t>
                      </a:r>
                      <a:r>
                        <a:rPr lang="en-US" sz="1200" err="1">
                          <a:effectLst/>
                        </a:rPr>
                        <a:t>behaviours</a:t>
                      </a:r>
                      <a:r>
                        <a:rPr lang="en-US" sz="1200" dirty="0">
                          <a:effectLst/>
                        </a:rPr>
                        <a:t>, actions and decisions, and that these include ethical and moral judgements and viewpoints.</a:t>
                      </a:r>
                    </a:p>
                  </a:txBody>
                  <a:tcPr anchor="ctr">
                    <a:lnL>
                      <a:noFill/>
                    </a:lnL>
                    <a:lnR>
                      <a:noFill/>
                    </a:lnR>
                    <a:lnT>
                      <a:noFill/>
                    </a:lnT>
                    <a:lnB>
                      <a:noFill/>
                    </a:lnB>
                    <a:noFill/>
                  </a:tcPr>
                </a:tc>
                <a:extLst>
                  <a:ext uri="{0D108BD9-81ED-4DB2-BD59-A6C34878D82A}">
                    <a16:rowId xmlns:a16="http://schemas.microsoft.com/office/drawing/2014/main" val="2861510665"/>
                  </a:ext>
                </a:extLst>
              </a:tr>
              <a:tr h="1048763">
                <a:tc>
                  <a:txBody>
                    <a:bodyPr/>
                    <a:lstStyle/>
                    <a:p>
                      <a:r>
                        <a:rPr lang="en-US" sz="1200" dirty="0">
                          <a:effectLst/>
                        </a:rPr>
                        <a:t>I can understand the consequences of my actions and the actions of others, and how these affect my locality and Wales, as well as the wider world.</a:t>
                      </a:r>
                    </a:p>
                  </a:txBody>
                  <a:tcPr anchor="ctr">
                    <a:lnL>
                      <a:noFill/>
                    </a:lnL>
                    <a:lnR>
                      <a:noFill/>
                    </a:lnR>
                    <a:lnT>
                      <a:noFill/>
                    </a:lnT>
                    <a:lnB>
                      <a:noFill/>
                    </a:lnB>
                    <a:noFill/>
                  </a:tcPr>
                </a:tc>
                <a:extLst>
                  <a:ext uri="{0D108BD9-81ED-4DB2-BD59-A6C34878D82A}">
                    <a16:rowId xmlns:a16="http://schemas.microsoft.com/office/drawing/2014/main" val="1566046458"/>
                  </a:ext>
                </a:extLst>
              </a:tr>
            </a:tbl>
          </a:graphicData>
        </a:graphic>
      </p:graphicFrame>
      <p:graphicFrame>
        <p:nvGraphicFramePr>
          <p:cNvPr id="17" name="Table 16">
            <a:extLst>
              <a:ext uri="{FF2B5EF4-FFF2-40B4-BE49-F238E27FC236}">
                <a16:creationId xmlns:a16="http://schemas.microsoft.com/office/drawing/2014/main" id="{92F790E8-BF91-FE19-417A-94A0896B400C}"/>
              </a:ext>
            </a:extLst>
          </p:cNvPr>
          <p:cNvGraphicFramePr>
            <a:graphicFrameLocks noGrp="1"/>
          </p:cNvGraphicFramePr>
          <p:nvPr/>
        </p:nvGraphicFramePr>
        <p:xfrm>
          <a:off x="7302099" y="1889508"/>
          <a:ext cx="2898350" cy="3154154"/>
        </p:xfrm>
        <a:graphic>
          <a:graphicData uri="http://schemas.openxmlformats.org/drawingml/2006/table">
            <a:tbl>
              <a:tblPr bandRow="1">
                <a:tableStyleId>{5C22544A-7EE6-4342-B048-85BDC9FD1C3A}</a:tableStyleId>
              </a:tblPr>
              <a:tblGrid>
                <a:gridCol w="2898350">
                  <a:extLst>
                    <a:ext uri="{9D8B030D-6E8A-4147-A177-3AD203B41FA5}">
                      <a16:colId xmlns:a16="http://schemas.microsoft.com/office/drawing/2014/main" val="1597523741"/>
                    </a:ext>
                  </a:extLst>
                </a:gridCol>
              </a:tblGrid>
              <a:tr h="899082">
                <a:tc>
                  <a:txBody>
                    <a:bodyPr/>
                    <a:lstStyle/>
                    <a:p>
                      <a:pPr fontAlgn="t"/>
                      <a:r>
                        <a:rPr lang="en-US" sz="1100" dirty="0">
                          <a:effectLst/>
                          <a:latin typeface="Calibri"/>
                        </a:rPr>
                        <a:t>I have an understanding of my own and others’ environmental, economic and social responsibilities in creating a sustainable future.</a:t>
                      </a:r>
                    </a:p>
                  </a:txBody>
                  <a:tcPr marL="9525" marR="9525" marT="95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0884969"/>
                  </a:ext>
                </a:extLst>
              </a:tr>
              <a:tr h="1157013">
                <a:tc>
                  <a:txBody>
                    <a:bodyPr/>
                    <a:lstStyle/>
                    <a:p>
                      <a:pPr fontAlgn="t"/>
                      <a:r>
                        <a:rPr lang="en-US" sz="1100" dirty="0">
                          <a:effectLst/>
                          <a:latin typeface="Calibri"/>
                        </a:rPr>
                        <a:t>I can </a:t>
                      </a:r>
                      <a:r>
                        <a:rPr lang="en-US" sz="1100" dirty="0" err="1">
                          <a:effectLst/>
                          <a:latin typeface="Calibri"/>
                        </a:rPr>
                        <a:t>analyse</a:t>
                      </a:r>
                      <a:r>
                        <a:rPr lang="en-US" sz="1100" dirty="0">
                          <a:effectLst/>
                          <a:latin typeface="Calibri"/>
                        </a:rPr>
                        <a:t> and explain that there are a range of factors that influence my and other people’s </a:t>
                      </a:r>
                      <a:r>
                        <a:rPr lang="en-US" sz="1100" dirty="0" err="1">
                          <a:effectLst/>
                          <a:latin typeface="Calibri"/>
                        </a:rPr>
                        <a:t>behaviours</a:t>
                      </a:r>
                      <a:r>
                        <a:rPr lang="en-US" sz="1100" dirty="0">
                          <a:effectLst/>
                          <a:latin typeface="Calibri"/>
                        </a:rPr>
                        <a:t>, actions and decisions, and that these include ethical and moral judgements and viewpoints.</a:t>
                      </a:r>
                    </a:p>
                  </a:txBody>
                  <a:tcPr marL="9525" marR="9525" marT="95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30105672"/>
                  </a:ext>
                </a:extLst>
              </a:tr>
              <a:tr h="1098059">
                <a:tc>
                  <a:txBody>
                    <a:bodyPr/>
                    <a:lstStyle/>
                    <a:p>
                      <a:pPr fontAlgn="t"/>
                      <a:r>
                        <a:rPr lang="en-US" sz="1100" dirty="0">
                          <a:effectLst/>
                          <a:latin typeface="Calibri"/>
                        </a:rPr>
                        <a:t>I can </a:t>
                      </a:r>
                      <a:r>
                        <a:rPr lang="en-US" sz="1100" dirty="0" err="1">
                          <a:effectLst/>
                          <a:latin typeface="Calibri"/>
                        </a:rPr>
                        <a:t>analyse</a:t>
                      </a:r>
                      <a:r>
                        <a:rPr lang="en-US" sz="1100" dirty="0">
                          <a:effectLst/>
                          <a:latin typeface="Calibri"/>
                        </a:rPr>
                        <a:t> and explain the impact of decisions made by individuals, local, national or global governance, and non-governmental </a:t>
                      </a:r>
                      <a:r>
                        <a:rPr lang="en-US" sz="1100" dirty="0" err="1">
                          <a:effectLst/>
                          <a:latin typeface="Calibri"/>
                        </a:rPr>
                        <a:t>organisations</a:t>
                      </a:r>
                      <a:r>
                        <a:rPr lang="en-US" sz="1100" dirty="0">
                          <a:effectLst/>
                          <a:latin typeface="Calibri"/>
                        </a:rPr>
                        <a:t> on people, their rights and the environment.</a:t>
                      </a:r>
                    </a:p>
                  </a:txBody>
                  <a:tcPr marL="9525" marR="9525" marT="9525">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15862924"/>
                  </a:ext>
                </a:extLst>
              </a:tr>
            </a:tbl>
          </a:graphicData>
        </a:graphic>
      </p:graphicFrame>
      <p:graphicFrame>
        <p:nvGraphicFramePr>
          <p:cNvPr id="19" name="Table 18">
            <a:extLst>
              <a:ext uri="{FF2B5EF4-FFF2-40B4-BE49-F238E27FC236}">
                <a16:creationId xmlns:a16="http://schemas.microsoft.com/office/drawing/2014/main" id="{7102066E-D5DF-B924-C9B1-9BB62DDD6922}"/>
              </a:ext>
            </a:extLst>
          </p:cNvPr>
          <p:cNvGraphicFramePr>
            <a:graphicFrameLocks noGrp="1"/>
          </p:cNvGraphicFramePr>
          <p:nvPr/>
        </p:nvGraphicFramePr>
        <p:xfrm>
          <a:off x="7257540" y="5147249"/>
          <a:ext cx="3199144" cy="2092679"/>
        </p:xfrm>
        <a:graphic>
          <a:graphicData uri="http://schemas.openxmlformats.org/drawingml/2006/table">
            <a:tbl>
              <a:tblPr bandRow="1">
                <a:tableStyleId>{5C22544A-7EE6-4342-B048-85BDC9FD1C3A}</a:tableStyleId>
              </a:tblPr>
              <a:tblGrid>
                <a:gridCol w="3199144">
                  <a:extLst>
                    <a:ext uri="{9D8B030D-6E8A-4147-A177-3AD203B41FA5}">
                      <a16:colId xmlns:a16="http://schemas.microsoft.com/office/drawing/2014/main" val="2605370826"/>
                    </a:ext>
                  </a:extLst>
                </a:gridCol>
              </a:tblGrid>
              <a:tr h="979134">
                <a:tc>
                  <a:txBody>
                    <a:bodyPr/>
                    <a:lstStyle/>
                    <a:p>
                      <a:r>
                        <a:rPr lang="en-US" sz="1200" dirty="0">
                          <a:effectLst/>
                        </a:rPr>
                        <a:t>I can describe and explain the distinctive features of places, spaces and landscapes at a variety of scales, in my locality and in Wales, as well as in the wider world, along with the processes at work in them.</a:t>
                      </a:r>
                    </a:p>
                  </a:txBody>
                  <a:tcPr anchor="ctr">
                    <a:lnL>
                      <a:noFill/>
                    </a:lnL>
                    <a:lnR>
                      <a:noFill/>
                    </a:lnR>
                    <a:lnT>
                      <a:noFill/>
                    </a:lnT>
                    <a:lnB>
                      <a:noFill/>
                    </a:lnB>
                    <a:noFill/>
                  </a:tcPr>
                </a:tc>
                <a:extLst>
                  <a:ext uri="{0D108BD9-81ED-4DB2-BD59-A6C34878D82A}">
                    <a16:rowId xmlns:a16="http://schemas.microsoft.com/office/drawing/2014/main" val="226715132"/>
                  </a:ext>
                </a:extLst>
              </a:tr>
              <a:tr h="1086839">
                <a:tc>
                  <a:txBody>
                    <a:bodyPr/>
                    <a:lstStyle/>
                    <a:p>
                      <a:r>
                        <a:rPr lang="en-US" sz="1200" dirty="0">
                          <a:effectLst/>
                        </a:rPr>
                        <a:t>I can describe and explain why spatial patterns of places, environments and landforms may change over time in my locality and in Wales, as well as in the wider world.</a:t>
                      </a:r>
                    </a:p>
                  </a:txBody>
                  <a:tcPr anchor="ctr">
                    <a:lnL>
                      <a:noFill/>
                    </a:lnL>
                    <a:lnR>
                      <a:noFill/>
                    </a:lnR>
                    <a:lnT>
                      <a:noFill/>
                    </a:lnT>
                    <a:lnB>
                      <a:noFill/>
                    </a:lnB>
                    <a:noFill/>
                  </a:tcPr>
                </a:tc>
                <a:extLst>
                  <a:ext uri="{0D108BD9-81ED-4DB2-BD59-A6C34878D82A}">
                    <a16:rowId xmlns:a16="http://schemas.microsoft.com/office/drawing/2014/main" val="2588640826"/>
                  </a:ext>
                </a:extLst>
              </a:tr>
            </a:tbl>
          </a:graphicData>
        </a:graphic>
      </p:graphicFrame>
      <p:graphicFrame>
        <p:nvGraphicFramePr>
          <p:cNvPr id="21" name="Table 20">
            <a:extLst>
              <a:ext uri="{FF2B5EF4-FFF2-40B4-BE49-F238E27FC236}">
                <a16:creationId xmlns:a16="http://schemas.microsoft.com/office/drawing/2014/main" id="{CBBCC99F-0D73-E6F0-6469-D16608EE8051}"/>
              </a:ext>
            </a:extLst>
          </p:cNvPr>
          <p:cNvGraphicFramePr>
            <a:graphicFrameLocks noGrp="1"/>
          </p:cNvGraphicFramePr>
          <p:nvPr/>
        </p:nvGraphicFramePr>
        <p:xfrm>
          <a:off x="3678783" y="1234005"/>
          <a:ext cx="3253734" cy="2066578"/>
        </p:xfrm>
        <a:graphic>
          <a:graphicData uri="http://schemas.openxmlformats.org/drawingml/2006/table">
            <a:tbl>
              <a:tblPr bandRow="1">
                <a:tableStyleId>{5C22544A-7EE6-4342-B048-85BDC9FD1C3A}</a:tableStyleId>
              </a:tblPr>
              <a:tblGrid>
                <a:gridCol w="3253734">
                  <a:extLst>
                    <a:ext uri="{9D8B030D-6E8A-4147-A177-3AD203B41FA5}">
                      <a16:colId xmlns:a16="http://schemas.microsoft.com/office/drawing/2014/main" val="302924139"/>
                    </a:ext>
                  </a:extLst>
                </a:gridCol>
              </a:tblGrid>
              <a:tr h="1274712">
                <a:tc>
                  <a:txBody>
                    <a:bodyPr/>
                    <a:lstStyle/>
                    <a:p>
                      <a:r>
                        <a:rPr lang="en-US" sz="1200" dirty="0">
                          <a:effectLst/>
                        </a:rPr>
                        <a:t>I can give simple descriptions of how places, spats and landforms have changed over time.</a:t>
                      </a:r>
                    </a:p>
                  </a:txBody>
                  <a:tcPr anchor="ctr">
                    <a:lnL>
                      <a:noFill/>
                    </a:lnL>
                    <a:lnR>
                      <a:noFill/>
                    </a:lnR>
                    <a:lnT>
                      <a:noFill/>
                    </a:lnT>
                    <a:lnB>
                      <a:noFill/>
                    </a:lnB>
                    <a:noFill/>
                  </a:tcPr>
                </a:tc>
                <a:extLst>
                  <a:ext uri="{0D108BD9-81ED-4DB2-BD59-A6C34878D82A}">
                    <a16:rowId xmlns:a16="http://schemas.microsoft.com/office/drawing/2014/main" val="2356236986"/>
                  </a:ext>
                </a:extLst>
              </a:tr>
              <a:tr h="791866">
                <a:tc>
                  <a:txBody>
                    <a:bodyPr/>
                    <a:lstStyle/>
                    <a:p>
                      <a:r>
                        <a:rPr lang="en-US" sz="1200" dirty="0">
                          <a:effectLst/>
                        </a:rPr>
                        <a:t>I can give simple descriptions of the processes that lead to change in the natural world.</a:t>
                      </a:r>
                    </a:p>
                  </a:txBody>
                  <a:tcPr anchor="ctr">
                    <a:lnL>
                      <a:noFill/>
                    </a:lnL>
                    <a:lnR>
                      <a:noFill/>
                    </a:lnR>
                    <a:lnT>
                      <a:noFill/>
                    </a:lnT>
                    <a:lnB>
                      <a:noFill/>
                    </a:lnB>
                    <a:noFill/>
                  </a:tcPr>
                </a:tc>
                <a:extLst>
                  <a:ext uri="{0D108BD9-81ED-4DB2-BD59-A6C34878D82A}">
                    <a16:rowId xmlns:a16="http://schemas.microsoft.com/office/drawing/2014/main" val="1210572728"/>
                  </a:ext>
                </a:extLst>
              </a:tr>
            </a:tbl>
          </a:graphicData>
        </a:graphic>
      </p:graphicFrame>
      <p:graphicFrame>
        <p:nvGraphicFramePr>
          <p:cNvPr id="10" name="Table 9">
            <a:extLst>
              <a:ext uri="{FF2B5EF4-FFF2-40B4-BE49-F238E27FC236}">
                <a16:creationId xmlns:a16="http://schemas.microsoft.com/office/drawing/2014/main" id="{A9BB9674-F046-43A6-C9AF-5FA63FDF2EA2}"/>
              </a:ext>
            </a:extLst>
          </p:cNvPr>
          <p:cNvGraphicFramePr>
            <a:graphicFrameLocks noGrp="1"/>
          </p:cNvGraphicFramePr>
          <p:nvPr>
            <p:extLst>
              <p:ext uri="{D42A27DB-BD31-4B8C-83A1-F6EECF244321}">
                <p14:modId xmlns:p14="http://schemas.microsoft.com/office/powerpoint/2010/main" val="655962360"/>
              </p:ext>
            </p:extLst>
          </p:nvPr>
        </p:nvGraphicFramePr>
        <p:xfrm>
          <a:off x="566821" y="1812098"/>
          <a:ext cx="2799143" cy="4962525"/>
        </p:xfrm>
        <a:graphic>
          <a:graphicData uri="http://schemas.openxmlformats.org/drawingml/2006/table">
            <a:tbl>
              <a:tblPr bandRow="1">
                <a:tableStyleId>{5C22544A-7EE6-4342-B048-85BDC9FD1C3A}</a:tableStyleId>
              </a:tblPr>
              <a:tblGrid>
                <a:gridCol w="2799143">
                  <a:extLst>
                    <a:ext uri="{9D8B030D-6E8A-4147-A177-3AD203B41FA5}">
                      <a16:colId xmlns:a16="http://schemas.microsoft.com/office/drawing/2014/main" val="192278837"/>
                    </a:ext>
                  </a:extLst>
                </a:gridCol>
              </a:tblGrid>
              <a:tr h="1657350">
                <a:tc>
                  <a:txBody>
                    <a:bodyPr/>
                    <a:lstStyle/>
                    <a:p>
                      <a:r>
                        <a:rPr lang="en-US" sz="1200" dirty="0">
                          <a:effectLst/>
                        </a:rPr>
                        <a:t>I can describe how people and the natural world may impact on each other.</a:t>
                      </a:r>
                    </a:p>
                  </a:txBody>
                  <a:tcPr anchor="ctr">
                    <a:lnL>
                      <a:noFill/>
                    </a:lnL>
                    <a:lnR>
                      <a:noFill/>
                    </a:lnR>
                    <a:lnT>
                      <a:noFill/>
                    </a:lnT>
                    <a:lnB>
                      <a:noFill/>
                    </a:lnB>
                    <a:noFill/>
                  </a:tcPr>
                </a:tc>
                <a:extLst>
                  <a:ext uri="{0D108BD9-81ED-4DB2-BD59-A6C34878D82A}">
                    <a16:rowId xmlns:a16="http://schemas.microsoft.com/office/drawing/2014/main" val="4284427042"/>
                  </a:ext>
                </a:extLst>
              </a:tr>
              <a:tr h="1466850">
                <a:tc>
                  <a:txBody>
                    <a:bodyPr/>
                    <a:lstStyle/>
                    <a:p>
                      <a:r>
                        <a:rPr lang="en-US" sz="1200" dirty="0">
                          <a:effectLst/>
                        </a:rPr>
                        <a:t>I can describe how places, spaces, environments and landscapes are important to different people and for different reasons.</a:t>
                      </a:r>
                    </a:p>
                  </a:txBody>
                  <a:tcPr anchor="ctr">
                    <a:lnL>
                      <a:noFill/>
                    </a:lnL>
                    <a:lnR>
                      <a:noFill/>
                    </a:lnR>
                    <a:lnT>
                      <a:noFill/>
                    </a:lnT>
                    <a:lnB>
                      <a:noFill/>
                    </a:lnB>
                    <a:noFill/>
                  </a:tcPr>
                </a:tc>
                <a:extLst>
                  <a:ext uri="{0D108BD9-81ED-4DB2-BD59-A6C34878D82A}">
                    <a16:rowId xmlns:a16="http://schemas.microsoft.com/office/drawing/2014/main" val="2064988115"/>
                  </a:ext>
                </a:extLst>
              </a:tr>
              <a:tr h="1838325">
                <a:tc>
                  <a:txBody>
                    <a:bodyPr/>
                    <a:lstStyle/>
                    <a:p>
                      <a:r>
                        <a:rPr lang="en-US" sz="1200" dirty="0">
                          <a:effectLst/>
                        </a:rPr>
                        <a:t>I can </a:t>
                      </a:r>
                      <a:r>
                        <a:rPr lang="en-US" sz="1200" err="1">
                          <a:effectLst/>
                        </a:rPr>
                        <a:t>recognise</a:t>
                      </a:r>
                      <a:r>
                        <a:rPr lang="en-US" sz="1200" dirty="0">
                          <a:effectLst/>
                        </a:rPr>
                        <a:t> the distinct physical features of places, environments and landscapes in my locality and in Wales, as well as in the wider world.</a:t>
                      </a:r>
                    </a:p>
                  </a:txBody>
                  <a:tcPr anchor="ctr">
                    <a:lnL>
                      <a:noFill/>
                    </a:lnL>
                    <a:lnR>
                      <a:noFill/>
                    </a:lnR>
                    <a:lnT>
                      <a:noFill/>
                    </a:lnT>
                    <a:lnB>
                      <a:noFill/>
                    </a:lnB>
                    <a:noFill/>
                  </a:tcPr>
                </a:tc>
                <a:extLst>
                  <a:ext uri="{0D108BD9-81ED-4DB2-BD59-A6C34878D82A}">
                    <a16:rowId xmlns:a16="http://schemas.microsoft.com/office/drawing/2014/main" val="2909686754"/>
                  </a:ext>
                </a:extLst>
              </a:tr>
            </a:tbl>
          </a:graphicData>
        </a:graphic>
      </p:graphicFrame>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r>
              <a:rPr lang="en-GB" sz="1200" dirty="0">
                <a:latin typeface="Arial"/>
                <a:cs typeface="Segoe UI"/>
              </a:rPr>
              <a:t>Learners have used PEEL in previous topics throughout Humanities lessons to structure responses.</a:t>
            </a:r>
            <a:r>
              <a:rPr lang="en-US" sz="1200" dirty="0">
                <a:latin typeface="Arial"/>
                <a:cs typeface="Segoe UI"/>
              </a:rPr>
              <a:t> </a:t>
            </a:r>
            <a:endParaRPr lang="en-US" sz="1200">
              <a:solidFill>
                <a:srgbClr val="000000"/>
              </a:solidFill>
              <a:latin typeface="Arial"/>
              <a:cs typeface="Segoe UI"/>
            </a:endParaRPr>
          </a:p>
          <a:p>
            <a:r>
              <a:rPr lang="en-GB" sz="1200" dirty="0">
                <a:latin typeface="Arial"/>
                <a:cs typeface="Segoe UI"/>
              </a:rPr>
              <a:t>Describing landscapes in Geography.</a:t>
            </a:r>
            <a:r>
              <a:rPr lang="en-US" sz="1200" dirty="0">
                <a:latin typeface="Arial"/>
                <a:cs typeface="Segoe UI"/>
              </a:rPr>
              <a:t> </a:t>
            </a:r>
            <a:endParaRPr lang="en-US" sz="1200">
              <a:solidFill>
                <a:srgbClr val="000000"/>
              </a:solidFill>
              <a:latin typeface="Arial"/>
              <a:cs typeface="Segoe UI"/>
            </a:endParaRPr>
          </a:p>
          <a:p>
            <a:r>
              <a:rPr lang="en-GB" sz="1200" dirty="0">
                <a:latin typeface="Arial"/>
                <a:cs typeface="Segoe UI"/>
              </a:rPr>
              <a:t>Sorting and ranking information.</a:t>
            </a:r>
            <a:r>
              <a:rPr lang="en-US" sz="1200" dirty="0">
                <a:latin typeface="Arial"/>
                <a:cs typeface="Segoe UI"/>
              </a:rPr>
              <a:t> </a:t>
            </a:r>
            <a:endParaRPr lang="en-US" sz="1200">
              <a:solidFill>
                <a:srgbClr val="000000"/>
              </a:solidFill>
              <a:latin typeface="Arial"/>
              <a:cs typeface="Segoe UI"/>
            </a:endParaRPr>
          </a:p>
          <a:p>
            <a:r>
              <a:rPr lang="en-GB" sz="1200" dirty="0">
                <a:latin typeface="Arial"/>
                <a:cs typeface="Segoe UI"/>
              </a:rPr>
              <a:t>Oracy - discussion and creating questions</a:t>
            </a:r>
            <a:endParaRPr lang="en-US" sz="1200" dirty="0">
              <a:latin typeface="Arial"/>
              <a:cs typeface="Arial"/>
            </a:endParaRPr>
          </a:p>
          <a:p>
            <a:r>
              <a:rPr lang="en-US" sz="1200" dirty="0">
                <a:latin typeface="Arial"/>
                <a:cs typeface="Arial"/>
              </a:rPr>
              <a:t>KS3 Geography - Weather and climate Year 8 Prisoners of Geography </a:t>
            </a:r>
            <a:r>
              <a:rPr lang="en-US" sz="1200" dirty="0" err="1">
                <a:latin typeface="Arial"/>
                <a:cs typeface="Arial"/>
              </a:rPr>
              <a:t>yr</a:t>
            </a:r>
            <a:r>
              <a:rPr lang="en-US" sz="1200" dirty="0">
                <a:latin typeface="Arial"/>
                <a:cs typeface="Arial"/>
              </a:rPr>
              <a:t> 7</a:t>
            </a:r>
          </a:p>
          <a:p>
            <a:r>
              <a:rPr lang="en-US" sz="1200" dirty="0">
                <a:latin typeface="Arial"/>
                <a:cs typeface="Arial"/>
              </a:rPr>
              <a:t>Science</a:t>
            </a:r>
          </a:p>
          <a:p>
            <a:r>
              <a:rPr lang="en-US" sz="1200" dirty="0">
                <a:latin typeface="Arial"/>
                <a:cs typeface="Arial"/>
              </a:rPr>
              <a:t>KS2 </a:t>
            </a: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r>
              <a:rPr lang="en-US" sz="1000" dirty="0">
                <a:solidFill>
                  <a:srgbClr val="000000"/>
                </a:solidFill>
                <a:latin typeface="Calibri"/>
                <a:cs typeface="Calibri"/>
              </a:rPr>
              <a:t>To identify key features of a river basin and the hydrological cycle</a:t>
            </a:r>
            <a:endParaRPr lang="en-US" sz="1000" dirty="0">
              <a:solidFill>
                <a:srgbClr val="000000"/>
              </a:solidFill>
              <a:latin typeface="Calibri"/>
              <a:ea typeface="Calibri"/>
              <a:cs typeface="Calibri"/>
            </a:endParaRPr>
          </a:p>
          <a:p>
            <a:r>
              <a:rPr lang="en-US" sz="1000" dirty="0">
                <a:solidFill>
                  <a:srgbClr val="000000"/>
                </a:solidFill>
                <a:latin typeface="Calibri"/>
                <a:cs typeface="Calibri"/>
              </a:rPr>
              <a:t>To describe key river processes and demonstrate how they shape a river</a:t>
            </a:r>
            <a:endParaRPr lang="en-US" sz="1000" dirty="0">
              <a:solidFill>
                <a:srgbClr val="000000"/>
              </a:solidFill>
              <a:latin typeface="Calibri"/>
              <a:ea typeface="Calibri"/>
              <a:cs typeface="Calibri"/>
            </a:endParaRPr>
          </a:p>
          <a:p>
            <a:r>
              <a:rPr lang="en-US" sz="1100" dirty="0">
                <a:solidFill>
                  <a:srgbClr val="444444"/>
                </a:solidFill>
                <a:latin typeface="MASSILIA VF"/>
                <a:cs typeface="Calibri"/>
              </a:rPr>
              <a:t>To evaluate the tourism potential of waterfalls</a:t>
            </a:r>
            <a:endParaRPr lang="en-US" sz="1000" dirty="0">
              <a:cs typeface="Calibri"/>
            </a:endParaRPr>
          </a:p>
          <a:p>
            <a:r>
              <a:rPr lang="en-US" sz="1100" dirty="0">
                <a:solidFill>
                  <a:srgbClr val="444444"/>
                </a:solidFill>
                <a:latin typeface="MASSILIA VF"/>
                <a:cs typeface="Calibri"/>
              </a:rPr>
              <a:t>To interpret a flood hydrograph</a:t>
            </a:r>
            <a:endParaRPr lang="en-US"/>
          </a:p>
          <a:p>
            <a:r>
              <a:rPr lang="en-US" sz="1100" dirty="0">
                <a:solidFill>
                  <a:srgbClr val="444444"/>
                </a:solidFill>
                <a:latin typeface="MASSILIA VF"/>
                <a:cs typeface="Calibri"/>
              </a:rPr>
              <a:t>To assess the causes and effects of flooding</a:t>
            </a:r>
          </a:p>
          <a:p>
            <a:r>
              <a:rPr lang="en-US" sz="1100" dirty="0">
                <a:solidFill>
                  <a:srgbClr val="444444"/>
                </a:solidFill>
                <a:latin typeface="MASSILIA VF"/>
                <a:cs typeface="Calibri"/>
              </a:rPr>
              <a:t>To research a global river. </a:t>
            </a:r>
            <a:endParaRPr lang="en-US">
              <a:cs typeface="Calibri"/>
            </a:endParaRPr>
          </a:p>
          <a:p>
            <a:r>
              <a:rPr lang="en-US" sz="1050" dirty="0">
                <a:solidFill>
                  <a:srgbClr val="000000"/>
                </a:solidFill>
                <a:latin typeface="Calibri"/>
                <a:ea typeface="Calibri"/>
                <a:cs typeface="Calibri"/>
              </a:rPr>
              <a:t>To evaluate flood management schemes</a:t>
            </a:r>
            <a:endParaRPr lang="en-US" sz="1050" dirty="0"/>
          </a:p>
          <a:p>
            <a:endParaRPr lang="en-US" sz="1000" dirty="0">
              <a:solidFill>
                <a:srgbClr val="000000"/>
              </a:solidFill>
              <a:latin typeface="Calibri"/>
              <a:ea typeface="Calibri"/>
              <a:cs typeface="Calibri"/>
            </a:endParaRP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lnSpcReduction="10000"/>
          </a:bodyPr>
          <a:lstStyle/>
          <a:p>
            <a:pPr marL="285750" indent="-285750">
              <a:lnSpc>
                <a:spcPct val="100000"/>
              </a:lnSpc>
              <a:spcBef>
                <a:spcPts val="0"/>
              </a:spcBef>
              <a:buFont typeface="Arial" panose="020B0604020202020204" pitchFamily="34" charset="0"/>
              <a:buChar char="•"/>
            </a:pPr>
            <a:r>
              <a:rPr lang="en-GB" sz="1600" dirty="0">
                <a:solidFill>
                  <a:schemeClr val="tx1"/>
                </a:solidFill>
                <a:latin typeface="Calibri"/>
                <a:cs typeface="Calibri"/>
              </a:rPr>
              <a:t>Literacy – PEEL paragraphs, Oracy discussion and sorting of factors &amp; responses, Photo description, Creating questions using 5 </a:t>
            </a:r>
            <a:r>
              <a:rPr lang="en-GB" sz="1600" err="1">
                <a:solidFill>
                  <a:schemeClr val="tx1"/>
                </a:solidFill>
                <a:latin typeface="Calibri"/>
                <a:cs typeface="Calibri"/>
              </a:rPr>
              <a:t>Ws</a:t>
            </a:r>
            <a:r>
              <a:rPr lang="en-GB" sz="1600" dirty="0">
                <a:solidFill>
                  <a:schemeClr val="tx1"/>
                </a:solidFill>
                <a:latin typeface="Calibri"/>
                <a:cs typeface="Calibri"/>
              </a:rPr>
              <a:t> (&amp; How) </a:t>
            </a:r>
          </a:p>
          <a:p>
            <a:pPr marL="285750" indent="-285750">
              <a:lnSpc>
                <a:spcPct val="100000"/>
              </a:lnSpc>
              <a:spcBef>
                <a:spcPts val="0"/>
              </a:spcBef>
              <a:buFont typeface="Arial" panose="020B0604020202020204" pitchFamily="34" charset="0"/>
              <a:buChar char="•"/>
            </a:pPr>
            <a:r>
              <a:rPr lang="en-GB" sz="1600" dirty="0">
                <a:solidFill>
                  <a:schemeClr val="tx1"/>
                </a:solidFill>
                <a:latin typeface="Calibri"/>
                <a:cs typeface="Calibri"/>
              </a:rPr>
              <a:t>Digital Competency – research global river, famous waterfall </a:t>
            </a:r>
            <a:endParaRPr lang="en-GB" sz="1600" dirty="0">
              <a:solidFill>
                <a:schemeClr val="tx1"/>
              </a:solidFill>
              <a:latin typeface="Calibri"/>
              <a:ea typeface="Calibri"/>
              <a:cs typeface="Calibri"/>
            </a:endParaRPr>
          </a:p>
          <a:p>
            <a:pPr marL="285750" indent="-285750">
              <a:lnSpc>
                <a:spcPct val="100000"/>
              </a:lnSpc>
              <a:spcBef>
                <a:spcPts val="0"/>
              </a:spcBef>
              <a:buFont typeface="Arial" panose="020B0604020202020204" pitchFamily="34" charset="0"/>
              <a:buChar char="•"/>
            </a:pPr>
            <a:r>
              <a:rPr lang="en-GB" sz="1600" dirty="0">
                <a:solidFill>
                  <a:schemeClr val="tx1"/>
                </a:solidFill>
                <a:latin typeface="Calibri"/>
                <a:cs typeface="Calibri"/>
              </a:rPr>
              <a:t>Numeracy – flood hydrographs</a:t>
            </a:r>
            <a:endParaRPr lang="en-US" dirty="0">
              <a:solidFill>
                <a:schemeClr val="tx1"/>
              </a:solidFill>
            </a:endParaRPr>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a:xfrm>
            <a:off x="4677446" y="5499310"/>
            <a:ext cx="5688660" cy="1717200"/>
          </a:xfrm>
        </p:spPr>
        <p:txBody>
          <a:bodyPr lIns="180000" tIns="180000" rIns="180000" bIns="180000" anchor="t">
            <a:normAutofit/>
          </a:bodyPr>
          <a:lstStyle/>
          <a:p>
            <a:r>
              <a:rPr lang="en-US" sz="1000" dirty="0">
                <a:solidFill>
                  <a:srgbClr val="000000"/>
                </a:solidFill>
                <a:latin typeface="Calibri"/>
                <a:cs typeface="Calibri"/>
              </a:rPr>
              <a:t>Erosion, transportation and deposition, transpiration, evaporation, precipitation, waterfall, hydrograph, peak discharge, </a:t>
            </a:r>
            <a:r>
              <a:rPr lang="en-US" sz="1000" dirty="0" err="1">
                <a:solidFill>
                  <a:srgbClr val="000000"/>
                </a:solidFill>
                <a:latin typeface="Calibri"/>
                <a:cs typeface="Calibri"/>
              </a:rPr>
              <a:t>lagtime</a:t>
            </a:r>
            <a:r>
              <a:rPr lang="en-US" sz="1000" dirty="0">
                <a:solidFill>
                  <a:srgbClr val="000000"/>
                </a:solidFill>
                <a:latin typeface="Calibri"/>
                <a:cs typeface="Calibri"/>
              </a:rPr>
              <a:t> </a:t>
            </a:r>
            <a:endParaRPr lang="en-US" err="1"/>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lnSpcReduction="10000"/>
          </a:bodyPr>
          <a:lstStyle/>
          <a:p>
            <a:r>
              <a:rPr lang="en-US" sz="900" dirty="0">
                <a:latin typeface="Segoe UI"/>
                <a:cs typeface="Segoe UI"/>
              </a:rPr>
              <a:t>Link to Science: Hydrology</a:t>
            </a:r>
            <a:endParaRPr lang="en-US" sz="900" dirty="0">
              <a:solidFill>
                <a:srgbClr val="000000"/>
              </a:solidFill>
              <a:latin typeface="Segoe UI"/>
              <a:cs typeface="Segoe UI"/>
            </a:endParaRPr>
          </a:p>
          <a:p>
            <a:r>
              <a:rPr lang="en-US" sz="900" dirty="0">
                <a:latin typeface="Segoe UI"/>
                <a:cs typeface="Segoe UI"/>
              </a:rPr>
              <a:t>Real life examples of flooding in the UK and wider world, use of news stories and video footage</a:t>
            </a:r>
            <a:endParaRPr lang="en-US" dirty="0"/>
          </a:p>
          <a:p>
            <a:r>
              <a:rPr lang="en-US" sz="900" dirty="0">
                <a:latin typeface="Segoe UI"/>
                <a:cs typeface="Segoe UI"/>
              </a:rPr>
              <a:t>Linking impacts to real life people and impacts on communities </a:t>
            </a:r>
            <a:endParaRPr lang="en-US" sz="900" dirty="0">
              <a:solidFill>
                <a:srgbClr val="000000"/>
              </a:solidFill>
              <a:latin typeface="Segoe UI"/>
              <a:cs typeface="Segoe UI"/>
            </a:endParaRPr>
          </a:p>
          <a:p>
            <a:endParaRPr lang="en-US" sz="900" dirty="0">
              <a:latin typeface="Segoe UI"/>
              <a:ea typeface="Calibri"/>
              <a:cs typeface="Segoe UI"/>
            </a:endParaRPr>
          </a:p>
          <a:p>
            <a:pPr>
              <a:lnSpc>
                <a:spcPct val="100000"/>
              </a:lnSpc>
              <a:spcBef>
                <a:spcPts val="0"/>
              </a:spcBef>
            </a:pPr>
            <a:r>
              <a:rPr lang="en-GB" sz="1200" dirty="0">
                <a:solidFill>
                  <a:schemeClr val="tx1"/>
                </a:solidFill>
                <a:latin typeface="Calibri"/>
                <a:ea typeface="Calibri"/>
                <a:cs typeface="Calibri"/>
              </a:rPr>
              <a:t>Identifying similarities and differences, changes and continuities.</a:t>
            </a:r>
            <a:endParaRPr lang="en-US" sz="1200" dirty="0">
              <a:solidFill>
                <a:schemeClr val="tx1"/>
              </a:solidFill>
              <a:latin typeface="Calibri"/>
              <a:ea typeface="Calibri"/>
              <a:cs typeface="Calibri"/>
            </a:endParaRPr>
          </a:p>
          <a:p>
            <a:pPr>
              <a:lnSpc>
                <a:spcPct val="100000"/>
              </a:lnSpc>
              <a:spcBef>
                <a:spcPts val="0"/>
              </a:spcBef>
            </a:pPr>
            <a:r>
              <a:rPr lang="en-GB" sz="1200" dirty="0">
                <a:solidFill>
                  <a:schemeClr val="tx1"/>
                </a:solidFill>
                <a:latin typeface="Calibri"/>
                <a:ea typeface="Calibri"/>
                <a:cs typeface="Calibri"/>
              </a:rPr>
              <a:t>Developing a greater understanding of the world of other people, in different times, places and circumstances, of their environment and how it has been shaped.</a:t>
            </a:r>
            <a:endParaRPr lang="en-US" dirty="0">
              <a:solidFill>
                <a:schemeClr val="tx1"/>
              </a:solidFill>
            </a:endParaRPr>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Props1.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3.xml><?xml version="1.0" encoding="utf-8"?>
<ds:datastoreItem xmlns:ds="http://schemas.openxmlformats.org/officeDocument/2006/customXml" ds:itemID="{A5B19871-5CF5-4751-917E-048756547829}">
  <ds:schemaRefs>
    <ds:schemaRef ds:uri="c9827502-ad03-49b1-85da-f0239239a6b1"/>
    <ds:schemaRef ds:uri="dd53f9ed-aba7-4473-9642-66696087498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2013 - 2022 Theme</Template>
  <Application>Microsoft Office PowerPoint</Application>
  <PresentationFormat>Custom</PresentationFormat>
  <Slides>7</Slides>
  <Notes>0</Notes>
  <HiddenSlides>0</HiddenSlide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revision>342</cp:revision>
  <dcterms:created xsi:type="dcterms:W3CDTF">2024-02-26T09:08:58Z</dcterms:created>
  <dcterms:modified xsi:type="dcterms:W3CDTF">2024-07-04T05:15:59Z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