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8" r:id="rId7"/>
    <p:sldId id="281" r:id="rId8"/>
    <p:sldId id="293" r:id="rId9"/>
    <p:sldId id="294" r:id="rId10"/>
    <p:sldId id="295" r:id="rId11"/>
    <p:sldId id="282" r:id="rId12"/>
    <p:sldId id="296"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3A93A9"/>
    <a:srgbClr val="ECECEC"/>
    <a:srgbClr val="6EAF82"/>
    <a:srgbClr val="ED5A3E"/>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21D7866-3054-D401-82EB-E918F30A04BD}" v="1301" dt="2024-07-04T08:51:24.947"/>
    <p1510:client id="{BD119E3F-4667-E042-B4E3-6559D4F983B3}" v="17" dt="2024-07-03T15:04:13.115"/>
    <p1510:client id="{FFEADD0A-5495-B1D3-D0D9-204FFE0416B1}" v="135" dt="2024-07-04T05:11:10.5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ctoria Brown" userId="S::victoria.brown@connahsquayhs.org.uk::8ff28a65-9a32-4a84-aeb5-cc49a2406858" providerId="AD" clId="Web-{3BEB4014-382D-F74A-4B0A-DC8AD73EBFD4}"/>
    <pc:docChg chg="addSld delSld modSld">
      <pc:chgData name="Victoria Brown" userId="S::victoria.brown@connahsquayhs.org.uk::8ff28a65-9a32-4a84-aeb5-cc49a2406858" providerId="AD" clId="Web-{3BEB4014-382D-F74A-4B0A-DC8AD73EBFD4}" dt="2024-06-17T12:30:55.410" v="623" actId="20577"/>
      <pc:docMkLst>
        <pc:docMk/>
      </pc:docMkLst>
      <pc:sldChg chg="del">
        <pc:chgData name="Victoria Brown" userId="S::victoria.brown@connahsquayhs.org.uk::8ff28a65-9a32-4a84-aeb5-cc49a2406858" providerId="AD" clId="Web-{3BEB4014-382D-F74A-4B0A-DC8AD73EBFD4}" dt="2024-06-17T08:24:14.989" v="12"/>
        <pc:sldMkLst>
          <pc:docMk/>
          <pc:sldMk cId="1981651252" sldId="278"/>
        </pc:sldMkLst>
      </pc:sldChg>
      <pc:sldChg chg="del">
        <pc:chgData name="Victoria Brown" userId="S::victoria.brown@connahsquayhs.org.uk::8ff28a65-9a32-4a84-aeb5-cc49a2406858" providerId="AD" clId="Web-{3BEB4014-382D-F74A-4B0A-DC8AD73EBFD4}" dt="2024-06-17T11:55:52.213" v="111"/>
        <pc:sldMkLst>
          <pc:docMk/>
          <pc:sldMk cId="2744657230" sldId="279"/>
        </pc:sldMkLst>
      </pc:sldChg>
      <pc:sldChg chg="del">
        <pc:chgData name="Victoria Brown" userId="S::victoria.brown@connahsquayhs.org.uk::8ff28a65-9a32-4a84-aeb5-cc49a2406858" providerId="AD" clId="Web-{3BEB4014-382D-F74A-4B0A-DC8AD73EBFD4}" dt="2024-06-17T08:23:49.863" v="10"/>
        <pc:sldMkLst>
          <pc:docMk/>
          <pc:sldMk cId="2458432041" sldId="280"/>
        </pc:sldMkLst>
      </pc:sldChg>
      <pc:sldChg chg="del">
        <pc:chgData name="Victoria Brown" userId="S::victoria.brown@connahsquayhs.org.uk::8ff28a65-9a32-4a84-aeb5-cc49a2406858" providerId="AD" clId="Web-{3BEB4014-382D-F74A-4B0A-DC8AD73EBFD4}" dt="2024-06-17T11:57:01.371" v="113"/>
        <pc:sldMkLst>
          <pc:docMk/>
          <pc:sldMk cId="632769890" sldId="284"/>
        </pc:sldMkLst>
      </pc:sldChg>
      <pc:sldChg chg="modSp">
        <pc:chgData name="Victoria Brown" userId="S::victoria.brown@connahsquayhs.org.uk::8ff28a65-9a32-4a84-aeb5-cc49a2406858" providerId="AD" clId="Web-{3BEB4014-382D-F74A-4B0A-DC8AD73EBFD4}" dt="2024-06-17T08:23:36.253" v="8" actId="20577"/>
        <pc:sldMkLst>
          <pc:docMk/>
          <pc:sldMk cId="2784821086" sldId="288"/>
        </pc:sldMkLst>
        <pc:spChg chg="mod">
          <ac:chgData name="Victoria Brown" userId="S::victoria.brown@connahsquayhs.org.uk::8ff28a65-9a32-4a84-aeb5-cc49a2406858" providerId="AD" clId="Web-{3BEB4014-382D-F74A-4B0A-DC8AD73EBFD4}" dt="2024-06-17T08:16:20.817" v="0" actId="20577"/>
          <ac:spMkLst>
            <pc:docMk/>
            <pc:sldMk cId="2784821086" sldId="288"/>
            <ac:spMk id="2" creationId="{00000000-0000-0000-0000-000000000000}"/>
          </ac:spMkLst>
        </pc:spChg>
        <pc:spChg chg="mod">
          <ac:chgData name="Victoria Brown" userId="S::victoria.brown@connahsquayhs.org.uk::8ff28a65-9a32-4a84-aeb5-cc49a2406858" providerId="AD" clId="Web-{3BEB4014-382D-F74A-4B0A-DC8AD73EBFD4}" dt="2024-06-17T08:23:36.253" v="8" actId="20577"/>
          <ac:spMkLst>
            <pc:docMk/>
            <pc:sldMk cId="2784821086" sldId="288"/>
            <ac:spMk id="4" creationId="{00000000-0000-0000-0000-000000000000}"/>
          </ac:spMkLst>
        </pc:spChg>
      </pc:sldChg>
      <pc:sldChg chg="add">
        <pc:chgData name="Victoria Brown" userId="S::victoria.brown@connahsquayhs.org.uk::8ff28a65-9a32-4a84-aeb5-cc49a2406858" providerId="AD" clId="Web-{3BEB4014-382D-F74A-4B0A-DC8AD73EBFD4}" dt="2024-06-17T08:23:43.847" v="9"/>
        <pc:sldMkLst>
          <pc:docMk/>
          <pc:sldMk cId="3686490725" sldId="289"/>
        </pc:sldMkLst>
      </pc:sldChg>
      <pc:sldChg chg="modSp add">
        <pc:chgData name="Victoria Brown" userId="S::victoria.brown@connahsquayhs.org.uk::8ff28a65-9a32-4a84-aeb5-cc49a2406858" providerId="AD" clId="Web-{3BEB4014-382D-F74A-4B0A-DC8AD73EBFD4}" dt="2024-06-17T11:55:44.697" v="109" actId="20577"/>
        <pc:sldMkLst>
          <pc:docMk/>
          <pc:sldMk cId="216081477" sldId="290"/>
        </pc:sldMkLst>
        <pc:spChg chg="mod">
          <ac:chgData name="Victoria Brown" userId="S::victoria.brown@connahsquayhs.org.uk::8ff28a65-9a32-4a84-aeb5-cc49a2406858" providerId="AD" clId="Web-{3BEB4014-382D-F74A-4B0A-DC8AD73EBFD4}" dt="2024-06-17T11:53:24.755" v="73" actId="20577"/>
          <ac:spMkLst>
            <pc:docMk/>
            <pc:sldMk cId="216081477" sldId="290"/>
            <ac:spMk id="4" creationId="{DF4B6647-26ED-AE4F-C7C6-F118FCC94D72}"/>
          </ac:spMkLst>
        </pc:spChg>
        <pc:spChg chg="mod">
          <ac:chgData name="Victoria Brown" userId="S::victoria.brown@connahsquayhs.org.uk::8ff28a65-9a32-4a84-aeb5-cc49a2406858" providerId="AD" clId="Web-{3BEB4014-382D-F74A-4B0A-DC8AD73EBFD4}" dt="2024-06-17T11:55:44.697" v="109" actId="20577"/>
          <ac:spMkLst>
            <pc:docMk/>
            <pc:sldMk cId="216081477" sldId="290"/>
            <ac:spMk id="8" creationId="{D9F63377-DD1C-4BBD-5D28-6BF14622536D}"/>
          </ac:spMkLst>
        </pc:spChg>
      </pc:sldChg>
      <pc:sldChg chg="modSp add">
        <pc:chgData name="Victoria Brown" userId="S::victoria.brown@connahsquayhs.org.uk::8ff28a65-9a32-4a84-aeb5-cc49a2406858" providerId="AD" clId="Web-{3BEB4014-382D-F74A-4B0A-DC8AD73EBFD4}" dt="2024-06-17T12:08:21.706" v="127" actId="20577"/>
        <pc:sldMkLst>
          <pc:docMk/>
          <pc:sldMk cId="3495639933" sldId="291"/>
        </pc:sldMkLst>
        <pc:spChg chg="mod">
          <ac:chgData name="Victoria Brown" userId="S::victoria.brown@connahsquayhs.org.uk::8ff28a65-9a32-4a84-aeb5-cc49a2406858" providerId="AD" clId="Web-{3BEB4014-382D-F74A-4B0A-DC8AD73EBFD4}" dt="2024-06-17T12:08:21.706" v="127" actId="20577"/>
          <ac:spMkLst>
            <pc:docMk/>
            <pc:sldMk cId="3495639933" sldId="291"/>
            <ac:spMk id="6" creationId="{BBFAC2B0-088A-A742-E984-08816EB2A534}"/>
          </ac:spMkLst>
        </pc:spChg>
      </pc:sldChg>
      <pc:sldChg chg="addSp delSp modSp add">
        <pc:chgData name="Victoria Brown" userId="S::victoria.brown@connahsquayhs.org.uk::8ff28a65-9a32-4a84-aeb5-cc49a2406858" providerId="AD" clId="Web-{3BEB4014-382D-F74A-4B0A-DC8AD73EBFD4}" dt="2024-06-17T12:30:55.410" v="623" actId="20577"/>
        <pc:sldMkLst>
          <pc:docMk/>
          <pc:sldMk cId="2903779191" sldId="292"/>
        </pc:sldMkLst>
        <pc:spChg chg="mod">
          <ac:chgData name="Victoria Brown" userId="S::victoria.brown@connahsquayhs.org.uk::8ff28a65-9a32-4a84-aeb5-cc49a2406858" providerId="AD" clId="Web-{3BEB4014-382D-F74A-4B0A-DC8AD73EBFD4}" dt="2024-06-17T11:58:07.202" v="125" actId="20577"/>
          <ac:spMkLst>
            <pc:docMk/>
            <pc:sldMk cId="2903779191" sldId="292"/>
            <ac:spMk id="2" creationId="{7E6C883F-1227-F311-38A5-B4E17D09B7AB}"/>
          </ac:spMkLst>
        </pc:spChg>
        <pc:spChg chg="mod">
          <ac:chgData name="Victoria Brown" userId="S::victoria.brown@connahsquayhs.org.uk::8ff28a65-9a32-4a84-aeb5-cc49a2406858" providerId="AD" clId="Web-{3BEB4014-382D-F74A-4B0A-DC8AD73EBFD4}" dt="2024-06-17T12:28:35.931" v="570" actId="20577"/>
          <ac:spMkLst>
            <pc:docMk/>
            <pc:sldMk cId="2903779191" sldId="292"/>
            <ac:spMk id="4" creationId="{235860F6-C416-1E2E-120E-314D539F4A7E}"/>
          </ac:spMkLst>
        </pc:spChg>
        <pc:spChg chg="mod">
          <ac:chgData name="Victoria Brown" userId="S::victoria.brown@connahsquayhs.org.uk::8ff28a65-9a32-4a84-aeb5-cc49a2406858" providerId="AD" clId="Web-{3BEB4014-382D-F74A-4B0A-DC8AD73EBFD4}" dt="2024-06-17T12:30:55.410" v="623" actId="20577"/>
          <ac:spMkLst>
            <pc:docMk/>
            <pc:sldMk cId="2903779191" sldId="292"/>
            <ac:spMk id="10" creationId="{59B49D29-3501-5F1D-BF03-49B083B72B1A}"/>
          </ac:spMkLst>
        </pc:spChg>
        <pc:graphicFrameChg chg="add del mod modGraphic">
          <ac:chgData name="Victoria Brown" userId="S::victoria.brown@connahsquayhs.org.uk::8ff28a65-9a32-4a84-aeb5-cc49a2406858" providerId="AD" clId="Web-{3BEB4014-382D-F74A-4B0A-DC8AD73EBFD4}" dt="2024-06-17T12:09:37.662" v="136"/>
          <ac:graphicFrameMkLst>
            <pc:docMk/>
            <pc:sldMk cId="2903779191" sldId="292"/>
            <ac:graphicFrameMk id="13" creationId="{A594C91A-54F3-EBF7-E88E-DE077ED3F6B2}"/>
          </ac:graphicFrameMkLst>
        </pc:graphicFrameChg>
      </pc:sldChg>
    </pc:docChg>
  </pc:docChgLst>
  <pc:docChgLst>
    <pc:chgData name="Kelly Davis" userId="S::kelly.davis@connahsquayhs.org.uk::096ba659-84af-4938-bb69-cbee8d6cfa26" providerId="AD" clId="Web-{C70EFCF5-73B6-C3BF-3BC5-7281CEBAEB51}"/>
    <pc:docChg chg="modSld">
      <pc:chgData name="Kelly Davis" userId="S::kelly.davis@connahsquayhs.org.uk::096ba659-84af-4938-bb69-cbee8d6cfa26" providerId="AD" clId="Web-{C70EFCF5-73B6-C3BF-3BC5-7281CEBAEB51}" dt="2024-04-05T19:05:18.206" v="3" actId="1076"/>
      <pc:docMkLst>
        <pc:docMk/>
      </pc:docMkLst>
      <pc:sldChg chg="addSp modSp">
        <pc:chgData name="Kelly Davis" userId="S::kelly.davis@connahsquayhs.org.uk::096ba659-84af-4938-bb69-cbee8d6cfa26" providerId="AD" clId="Web-{C70EFCF5-73B6-C3BF-3BC5-7281CEBAEB51}" dt="2024-04-05T19:05:18.206" v="3" actId="1076"/>
        <pc:sldMkLst>
          <pc:docMk/>
          <pc:sldMk cId="2784821086" sldId="288"/>
        </pc:sldMkLst>
        <pc:picChg chg="add mod">
          <ac:chgData name="Kelly Davis" userId="S::kelly.davis@connahsquayhs.org.uk::096ba659-84af-4938-bb69-cbee8d6cfa26" providerId="AD" clId="Web-{C70EFCF5-73B6-C3BF-3BC5-7281CEBAEB51}" dt="2024-04-05T19:05:13.721" v="1" actId="1076"/>
          <ac:picMkLst>
            <pc:docMk/>
            <pc:sldMk cId="2784821086" sldId="288"/>
            <ac:picMk id="7" creationId="{45BD3D2E-3E88-24BA-01F1-CEF98DF09E5B}"/>
          </ac:picMkLst>
        </pc:picChg>
        <pc:picChg chg="mod">
          <ac:chgData name="Kelly Davis" userId="S::kelly.davis@connahsquayhs.org.uk::096ba659-84af-4938-bb69-cbee8d6cfa26" providerId="AD" clId="Web-{C70EFCF5-73B6-C3BF-3BC5-7281CEBAEB51}" dt="2024-04-05T19:05:18.206" v="3" actId="1076"/>
          <ac:picMkLst>
            <pc:docMk/>
            <pc:sldMk cId="2784821086" sldId="288"/>
            <ac:picMk id="11" creationId="{E08DBC07-81AC-E00F-D5DE-4377ECC6D2BC}"/>
          </ac:picMkLst>
        </pc:picChg>
      </pc:sldChg>
    </pc:docChg>
  </pc:docChgLst>
  <pc:docChgLst>
    <pc:chgData name="Miranda Farby" userId="S::miranda.farby@connahsquayhs.org.uk::da4d8a0c-0614-46ff-9baf-cbc0cae19baf" providerId="AD" clId="Web-{FFEADD0A-5495-B1D3-D0D9-204FFE0416B1}"/>
    <pc:docChg chg="addSld delSld modSld">
      <pc:chgData name="Miranda Farby" userId="S::miranda.farby@connahsquayhs.org.uk::da4d8a0c-0614-46ff-9baf-cbc0cae19baf" providerId="AD" clId="Web-{FFEADD0A-5495-B1D3-D0D9-204FFE0416B1}" dt="2024-07-04T05:11:10.524" v="122"/>
      <pc:docMkLst>
        <pc:docMk/>
      </pc:docMkLst>
      <pc:sldChg chg="addSp delSp modSp">
        <pc:chgData name="Miranda Farby" userId="S::miranda.farby@connahsquayhs.org.uk::da4d8a0c-0614-46ff-9baf-cbc0cae19baf" providerId="AD" clId="Web-{FFEADD0A-5495-B1D3-D0D9-204FFE0416B1}" dt="2024-07-04T05:11:10.524" v="122"/>
        <pc:sldMkLst>
          <pc:docMk/>
          <pc:sldMk cId="3785915959" sldId="282"/>
        </pc:sldMkLst>
        <pc:spChg chg="mod">
          <ac:chgData name="Miranda Farby" userId="S::miranda.farby@connahsquayhs.org.uk::da4d8a0c-0614-46ff-9baf-cbc0cae19baf" providerId="AD" clId="Web-{FFEADD0A-5495-B1D3-D0D9-204FFE0416B1}" dt="2024-07-04T05:07:37.340" v="87" actId="14100"/>
          <ac:spMkLst>
            <pc:docMk/>
            <pc:sldMk cId="3785915959" sldId="282"/>
            <ac:spMk id="4" creationId="{F5F439B9-3B25-1165-7EFF-B0C4845E1093}"/>
          </ac:spMkLst>
        </pc:spChg>
        <pc:graphicFrameChg chg="del mod modGraphic">
          <ac:chgData name="Miranda Farby" userId="S::miranda.farby@connahsquayhs.org.uk::da4d8a0c-0614-46ff-9baf-cbc0cae19baf" providerId="AD" clId="Web-{FFEADD0A-5495-B1D3-D0D9-204FFE0416B1}" dt="2024-07-04T04:59:55.612" v="16"/>
          <ac:graphicFrameMkLst>
            <pc:docMk/>
            <pc:sldMk cId="3785915959" sldId="282"/>
            <ac:graphicFrameMk id="10" creationId="{E93930A6-FB35-8DC5-CF87-89791D3452C1}"/>
          </ac:graphicFrameMkLst>
        </pc:graphicFrameChg>
        <pc:graphicFrameChg chg="add mod modGraphic">
          <ac:chgData name="Miranda Farby" userId="S::miranda.farby@connahsquayhs.org.uk::da4d8a0c-0614-46ff-9baf-cbc0cae19baf" providerId="AD" clId="Web-{FFEADD0A-5495-B1D3-D0D9-204FFE0416B1}" dt="2024-07-04T05:07:26.887" v="86"/>
          <ac:graphicFrameMkLst>
            <pc:docMk/>
            <pc:sldMk cId="3785915959" sldId="282"/>
            <ac:graphicFrameMk id="11" creationId="{38A3AD59-688E-8FBE-1FD2-5C47EF43D1D0}"/>
          </ac:graphicFrameMkLst>
        </pc:graphicFrameChg>
        <pc:graphicFrameChg chg="add mod modGraphic">
          <ac:chgData name="Miranda Farby" userId="S::miranda.farby@connahsquayhs.org.uk::da4d8a0c-0614-46ff-9baf-cbc0cae19baf" providerId="AD" clId="Web-{FFEADD0A-5495-B1D3-D0D9-204FFE0416B1}" dt="2024-07-04T05:06:58.823" v="68"/>
          <ac:graphicFrameMkLst>
            <pc:docMk/>
            <pc:sldMk cId="3785915959" sldId="282"/>
            <ac:graphicFrameMk id="13" creationId="{BCBCBF58-3638-E310-1B9F-4A1F35BC0CE0}"/>
          </ac:graphicFrameMkLst>
        </pc:graphicFrameChg>
        <pc:graphicFrameChg chg="add mod modGraphic">
          <ac:chgData name="Miranda Farby" userId="S::miranda.farby@connahsquayhs.org.uk::da4d8a0c-0614-46ff-9baf-cbc0cae19baf" providerId="AD" clId="Web-{FFEADD0A-5495-B1D3-D0D9-204FFE0416B1}" dt="2024-07-04T05:09:55.006" v="109"/>
          <ac:graphicFrameMkLst>
            <pc:docMk/>
            <pc:sldMk cId="3785915959" sldId="282"/>
            <ac:graphicFrameMk id="15" creationId="{5082CFA9-53DE-AFCB-4F75-1E5DDEF635D1}"/>
          </ac:graphicFrameMkLst>
        </pc:graphicFrameChg>
        <pc:graphicFrameChg chg="add mod modGraphic">
          <ac:chgData name="Miranda Farby" userId="S::miranda.farby@connahsquayhs.org.uk::da4d8a0c-0614-46ff-9baf-cbc0cae19baf" providerId="AD" clId="Web-{FFEADD0A-5495-B1D3-D0D9-204FFE0416B1}" dt="2024-07-04T05:06:43.651" v="62"/>
          <ac:graphicFrameMkLst>
            <pc:docMk/>
            <pc:sldMk cId="3785915959" sldId="282"/>
            <ac:graphicFrameMk id="17" creationId="{366D49DF-41C5-D7A7-0445-6707F9951ED5}"/>
          </ac:graphicFrameMkLst>
        </pc:graphicFrameChg>
        <pc:graphicFrameChg chg="add mod modGraphic">
          <ac:chgData name="Miranda Farby" userId="S::miranda.farby@connahsquayhs.org.uk::da4d8a0c-0614-46ff-9baf-cbc0cae19baf" providerId="AD" clId="Web-{FFEADD0A-5495-B1D3-D0D9-204FFE0416B1}" dt="2024-07-04T05:09:35.552" v="99"/>
          <ac:graphicFrameMkLst>
            <pc:docMk/>
            <pc:sldMk cId="3785915959" sldId="282"/>
            <ac:graphicFrameMk id="19" creationId="{5907CD4A-BBA6-9BC2-90DD-99F9F7E3568B}"/>
          </ac:graphicFrameMkLst>
        </pc:graphicFrameChg>
        <pc:graphicFrameChg chg="add mod modGraphic">
          <ac:chgData name="Miranda Farby" userId="S::miranda.farby@connahsquayhs.org.uk::da4d8a0c-0614-46ff-9baf-cbc0cae19baf" providerId="AD" clId="Web-{FFEADD0A-5495-B1D3-D0D9-204FFE0416B1}" dt="2024-07-04T05:11:10.524" v="122"/>
          <ac:graphicFrameMkLst>
            <pc:docMk/>
            <pc:sldMk cId="3785915959" sldId="282"/>
            <ac:graphicFrameMk id="21" creationId="{85E65AF7-7595-C5E8-F5A9-2B4947C39524}"/>
          </ac:graphicFrameMkLst>
        </pc:graphicFrameChg>
      </pc:sldChg>
      <pc:sldChg chg="del">
        <pc:chgData name="Miranda Farby" userId="S::miranda.farby@connahsquayhs.org.uk::da4d8a0c-0614-46ff-9baf-cbc0cae19baf" providerId="AD" clId="Web-{FFEADD0A-5495-B1D3-D0D9-204FFE0416B1}" dt="2024-07-04T05:04:34.335" v="44"/>
        <pc:sldMkLst>
          <pc:docMk/>
          <pc:sldMk cId="3686490725" sldId="289"/>
        </pc:sldMkLst>
      </pc:sldChg>
      <pc:sldChg chg="del">
        <pc:chgData name="Miranda Farby" userId="S::miranda.farby@connahsquayhs.org.uk::da4d8a0c-0614-46ff-9baf-cbc0cae19baf" providerId="AD" clId="Web-{FFEADD0A-5495-B1D3-D0D9-204FFE0416B1}" dt="2024-07-04T05:04:44.367" v="46"/>
        <pc:sldMkLst>
          <pc:docMk/>
          <pc:sldMk cId="216081477" sldId="290"/>
        </pc:sldMkLst>
      </pc:sldChg>
      <pc:sldChg chg="addSp delSp modSp add">
        <pc:chgData name="Miranda Farby" userId="S::miranda.farby@connahsquayhs.org.uk::da4d8a0c-0614-46ff-9baf-cbc0cae19baf" providerId="AD" clId="Web-{FFEADD0A-5495-B1D3-D0D9-204FFE0416B1}" dt="2024-07-04T04:57:33.233" v="5" actId="1076"/>
        <pc:sldMkLst>
          <pc:docMk/>
          <pc:sldMk cId="3384929901" sldId="293"/>
        </pc:sldMkLst>
        <pc:spChg chg="del mod">
          <ac:chgData name="Miranda Farby" userId="S::miranda.farby@connahsquayhs.org.uk::da4d8a0c-0614-46ff-9baf-cbc0cae19baf" providerId="AD" clId="Web-{FFEADD0A-5495-B1D3-D0D9-204FFE0416B1}" dt="2024-07-04T04:57:22.186" v="3"/>
          <ac:spMkLst>
            <pc:docMk/>
            <pc:sldMk cId="3384929901" sldId="293"/>
            <ac:spMk id="5" creationId="{B21294D3-126A-E4A2-9988-FAF78C7B7328}"/>
          </ac:spMkLst>
        </pc:spChg>
        <pc:spChg chg="del">
          <ac:chgData name="Miranda Farby" userId="S::miranda.farby@connahsquayhs.org.uk::da4d8a0c-0614-46ff-9baf-cbc0cae19baf" providerId="AD" clId="Web-{FFEADD0A-5495-B1D3-D0D9-204FFE0416B1}" dt="2024-07-04T04:57:14.358" v="1"/>
          <ac:spMkLst>
            <pc:docMk/>
            <pc:sldMk cId="3384929901" sldId="293"/>
            <ac:spMk id="6" creationId="{25C07CEA-84F6-8C26-6F95-D4919D0C9E00}"/>
          </ac:spMkLst>
        </pc:spChg>
        <pc:spChg chg="add mod">
          <ac:chgData name="Miranda Farby" userId="S::miranda.farby@connahsquayhs.org.uk::da4d8a0c-0614-46ff-9baf-cbc0cae19baf" providerId="AD" clId="Web-{FFEADD0A-5495-B1D3-D0D9-204FFE0416B1}" dt="2024-07-04T04:57:14.358" v="1"/>
          <ac:spMkLst>
            <pc:docMk/>
            <pc:sldMk cId="3384929901" sldId="293"/>
            <ac:spMk id="12" creationId="{1317F488-BB30-910E-5EA8-691264660E85}"/>
          </ac:spMkLst>
        </pc:spChg>
        <pc:spChg chg="add mod">
          <ac:chgData name="Miranda Farby" userId="S::miranda.farby@connahsquayhs.org.uk::da4d8a0c-0614-46ff-9baf-cbc0cae19baf" providerId="AD" clId="Web-{FFEADD0A-5495-B1D3-D0D9-204FFE0416B1}" dt="2024-07-04T04:57:22.186" v="3"/>
          <ac:spMkLst>
            <pc:docMk/>
            <pc:sldMk cId="3384929901" sldId="293"/>
            <ac:spMk id="14" creationId="{B1B9C195-D580-6FB0-D4D6-36B957A363CD}"/>
          </ac:spMkLst>
        </pc:spChg>
        <pc:spChg chg="add mod">
          <ac:chgData name="Miranda Farby" userId="S::miranda.farby@connahsquayhs.org.uk::da4d8a0c-0614-46ff-9baf-cbc0cae19baf" providerId="AD" clId="Web-{FFEADD0A-5495-B1D3-D0D9-204FFE0416B1}" dt="2024-07-04T04:57:33.233" v="5" actId="1076"/>
          <ac:spMkLst>
            <pc:docMk/>
            <pc:sldMk cId="3384929901" sldId="293"/>
            <ac:spMk id="15" creationId="{92C753A5-51E1-7A44-E9A0-95DE87F723AA}"/>
          </ac:spMkLst>
        </pc:spChg>
      </pc:sldChg>
      <pc:sldChg chg="add">
        <pc:chgData name="Miranda Farby" userId="S::miranda.farby@connahsquayhs.org.uk::da4d8a0c-0614-46ff-9baf-cbc0cae19baf" providerId="AD" clId="Web-{FFEADD0A-5495-B1D3-D0D9-204FFE0416B1}" dt="2024-07-04T05:04:39.648" v="45"/>
        <pc:sldMkLst>
          <pc:docMk/>
          <pc:sldMk cId="2603763336" sldId="294"/>
        </pc:sldMkLst>
      </pc:sldChg>
    </pc:docChg>
  </pc:docChgLst>
  <pc:docChgLst>
    <pc:chgData clId="Web-{14AFC946-EB47-E436-5058-6EB1A8F2337B}"/>
    <pc:docChg chg="modSld">
      <pc:chgData name="" userId="" providerId="" clId="Web-{14AFC946-EB47-E436-5058-6EB1A8F2337B}" dt="2024-06-17T19:28:36.523" v="2" actId="20577"/>
      <pc:docMkLst>
        <pc:docMk/>
      </pc:docMkLst>
      <pc:sldChg chg="modSp">
        <pc:chgData name="" userId="" providerId="" clId="Web-{14AFC946-EB47-E436-5058-6EB1A8F2337B}" dt="2024-06-17T19:28:36.523" v="2" actId="20577"/>
        <pc:sldMkLst>
          <pc:docMk/>
          <pc:sldMk cId="2784821086" sldId="288"/>
        </pc:sldMkLst>
        <pc:spChg chg="mod">
          <ac:chgData name="" userId="" providerId="" clId="Web-{14AFC946-EB47-E436-5058-6EB1A8F2337B}" dt="2024-06-17T19:28:36.523" v="2" actId="20577"/>
          <ac:spMkLst>
            <pc:docMk/>
            <pc:sldMk cId="2784821086" sldId="288"/>
            <ac:spMk id="4" creationId="{00000000-0000-0000-0000-000000000000}"/>
          </ac:spMkLst>
        </pc:spChg>
      </pc:sldChg>
    </pc:docChg>
  </pc:docChgLst>
  <pc:docChgLst>
    <pc:chgData name="Miranda Farby" userId="S::miranda.farby@connahsquayhs.org.uk::da4d8a0c-0614-46ff-9baf-cbc0cae19baf" providerId="AD" clId="Web-{921D7866-3054-D401-82EB-E918F30A04BD}"/>
    <pc:docChg chg="addSld delSld modSld">
      <pc:chgData name="Miranda Farby" userId="S::miranda.farby@connahsquayhs.org.uk::da4d8a0c-0614-46ff-9baf-cbc0cae19baf" providerId="AD" clId="Web-{921D7866-3054-D401-82EB-E918F30A04BD}" dt="2024-07-04T08:51:24.962" v="1294" actId="20577"/>
      <pc:docMkLst>
        <pc:docMk/>
      </pc:docMkLst>
      <pc:sldChg chg="del">
        <pc:chgData name="Miranda Farby" userId="S::miranda.farby@connahsquayhs.org.uk::da4d8a0c-0614-46ff-9baf-cbc0cae19baf" providerId="AD" clId="Web-{921D7866-3054-D401-82EB-E918F30A04BD}" dt="2024-07-04T07:23:34.607" v="3"/>
        <pc:sldMkLst>
          <pc:docMk/>
          <pc:sldMk cId="3495639933" sldId="291"/>
        </pc:sldMkLst>
      </pc:sldChg>
      <pc:sldChg chg="del">
        <pc:chgData name="Miranda Farby" userId="S::miranda.farby@connahsquayhs.org.uk::da4d8a0c-0614-46ff-9baf-cbc0cae19baf" providerId="AD" clId="Web-{921D7866-3054-D401-82EB-E918F30A04BD}" dt="2024-07-04T07:23:49.468" v="5"/>
        <pc:sldMkLst>
          <pc:docMk/>
          <pc:sldMk cId="2903779191" sldId="292"/>
        </pc:sldMkLst>
      </pc:sldChg>
      <pc:sldChg chg="addSp delSp modSp">
        <pc:chgData name="Miranda Farby" userId="S::miranda.farby@connahsquayhs.org.uk::da4d8a0c-0614-46ff-9baf-cbc0cae19baf" providerId="AD" clId="Web-{921D7866-3054-D401-82EB-E918F30A04BD}" dt="2024-07-04T08:32:47.435" v="1001" actId="20577"/>
        <pc:sldMkLst>
          <pc:docMk/>
          <pc:sldMk cId="2603763336" sldId="294"/>
        </pc:sldMkLst>
        <pc:spChg chg="mod">
          <ac:chgData name="Miranda Farby" userId="S::miranda.farby@connahsquayhs.org.uk::da4d8a0c-0614-46ff-9baf-cbc0cae19baf" providerId="AD" clId="Web-{921D7866-3054-D401-82EB-E918F30A04BD}" dt="2024-07-04T08:32:47.435" v="1001" actId="20577"/>
          <ac:spMkLst>
            <pc:docMk/>
            <pc:sldMk cId="2603763336" sldId="294"/>
            <ac:spMk id="4" creationId="{DF4B6647-26ED-AE4F-C7C6-F118FCC94D72}"/>
          </ac:spMkLst>
        </pc:spChg>
        <pc:graphicFrameChg chg="add del mod">
          <ac:chgData name="Miranda Farby" userId="S::miranda.farby@connahsquayhs.org.uk::da4d8a0c-0614-46ff-9baf-cbc0cae19baf" providerId="AD" clId="Web-{921D7866-3054-D401-82EB-E918F30A04BD}" dt="2024-07-04T07:23:16.496" v="1"/>
          <ac:graphicFrameMkLst>
            <pc:docMk/>
            <pc:sldMk cId="2603763336" sldId="294"/>
            <ac:graphicFrameMk id="11" creationId="{F039D3F2-7042-3A8C-822C-5238E637907B}"/>
          </ac:graphicFrameMkLst>
        </pc:graphicFrameChg>
      </pc:sldChg>
      <pc:sldChg chg="modSp add">
        <pc:chgData name="Miranda Farby" userId="S::miranda.farby@connahsquayhs.org.uk::da4d8a0c-0614-46ff-9baf-cbc0cae19baf" providerId="AD" clId="Web-{921D7866-3054-D401-82EB-E918F30A04BD}" dt="2024-07-04T08:34:25.657" v="1058" actId="20577"/>
        <pc:sldMkLst>
          <pc:docMk/>
          <pc:sldMk cId="3186339996" sldId="295"/>
        </pc:sldMkLst>
        <pc:spChg chg="mod">
          <ac:chgData name="Miranda Farby" userId="S::miranda.farby@connahsquayhs.org.uk::da4d8a0c-0614-46ff-9baf-cbc0cae19baf" providerId="AD" clId="Web-{921D7866-3054-D401-82EB-E918F30A04BD}" dt="2024-07-04T08:17:55.278" v="127" actId="20577"/>
          <ac:spMkLst>
            <pc:docMk/>
            <pc:sldMk cId="3186339996" sldId="295"/>
            <ac:spMk id="2" creationId="{C65EE8F8-148F-B99E-40FA-43CE497387F7}"/>
          </ac:spMkLst>
        </pc:spChg>
        <pc:spChg chg="mod">
          <ac:chgData name="Miranda Farby" userId="S::miranda.farby@connahsquayhs.org.uk::da4d8a0c-0614-46ff-9baf-cbc0cae19baf" providerId="AD" clId="Web-{921D7866-3054-D401-82EB-E918F30A04BD}" dt="2024-07-04T08:34:25.657" v="1058" actId="20577"/>
          <ac:spMkLst>
            <pc:docMk/>
            <pc:sldMk cId="3186339996" sldId="295"/>
            <ac:spMk id="4" creationId="{74C831F6-864D-BABA-AF92-E2DAAB3A976C}"/>
          </ac:spMkLst>
        </pc:spChg>
        <pc:spChg chg="mod">
          <ac:chgData name="Miranda Farby" userId="S::miranda.farby@connahsquayhs.org.uk::da4d8a0c-0614-46ff-9baf-cbc0cae19baf" providerId="AD" clId="Web-{921D7866-3054-D401-82EB-E918F30A04BD}" dt="2024-07-04T08:27:51.643" v="785" actId="20577"/>
          <ac:spMkLst>
            <pc:docMk/>
            <pc:sldMk cId="3186339996" sldId="295"/>
            <ac:spMk id="6" creationId="{BBFAC2B0-088A-A742-E984-08816EB2A534}"/>
          </ac:spMkLst>
        </pc:spChg>
        <pc:spChg chg="mod">
          <ac:chgData name="Miranda Farby" userId="S::miranda.farby@connahsquayhs.org.uk::da4d8a0c-0614-46ff-9baf-cbc0cae19baf" providerId="AD" clId="Web-{921D7866-3054-D401-82EB-E918F30A04BD}" dt="2024-07-04T08:33:12.889" v="1005" actId="20577"/>
          <ac:spMkLst>
            <pc:docMk/>
            <pc:sldMk cId="3186339996" sldId="295"/>
            <ac:spMk id="9" creationId="{FAC0EE1F-6170-8836-2429-E17EDAC6A750}"/>
          </ac:spMkLst>
        </pc:spChg>
        <pc:spChg chg="mod">
          <ac:chgData name="Miranda Farby" userId="S::miranda.farby@connahsquayhs.org.uk::da4d8a0c-0614-46ff-9baf-cbc0cae19baf" providerId="AD" clId="Web-{921D7866-3054-D401-82EB-E918F30A04BD}" dt="2024-07-04T08:25:31.794" v="558" actId="20577"/>
          <ac:spMkLst>
            <pc:docMk/>
            <pc:sldMk cId="3186339996" sldId="295"/>
            <ac:spMk id="11" creationId="{BE434E36-C7AA-5216-328F-AB4594226D84}"/>
          </ac:spMkLst>
        </pc:spChg>
        <pc:spChg chg="mod">
          <ac:chgData name="Miranda Farby" userId="S::miranda.farby@connahsquayhs.org.uk::da4d8a0c-0614-46ff-9baf-cbc0cae19baf" providerId="AD" clId="Web-{921D7866-3054-D401-82EB-E918F30A04BD}" dt="2024-07-04T08:25:55.389" v="591" actId="20577"/>
          <ac:spMkLst>
            <pc:docMk/>
            <pc:sldMk cId="3186339996" sldId="295"/>
            <ac:spMk id="13" creationId="{12040E28-C6F5-B532-A029-B5A6A5E6B1EC}"/>
          </ac:spMkLst>
        </pc:spChg>
      </pc:sldChg>
      <pc:sldChg chg="addSp delSp modSp add">
        <pc:chgData name="Miranda Farby" userId="S::miranda.farby@connahsquayhs.org.uk::da4d8a0c-0614-46ff-9baf-cbc0cae19baf" providerId="AD" clId="Web-{921D7866-3054-D401-82EB-E918F30A04BD}" dt="2024-07-04T08:51:24.962" v="1294" actId="20577"/>
        <pc:sldMkLst>
          <pc:docMk/>
          <pc:sldMk cId="2891261966" sldId="296"/>
        </pc:sldMkLst>
        <pc:spChg chg="mod">
          <ac:chgData name="Miranda Farby" userId="S::miranda.farby@connahsquayhs.org.uk::da4d8a0c-0614-46ff-9baf-cbc0cae19baf" providerId="AD" clId="Web-{921D7866-3054-D401-82EB-E918F30A04BD}" dt="2024-07-04T08:47:01.215" v="1290" actId="20577"/>
          <ac:spMkLst>
            <pc:docMk/>
            <pc:sldMk cId="2891261966" sldId="296"/>
            <ac:spMk id="2" creationId="{7E6C883F-1227-F311-38A5-B4E17D09B7AB}"/>
          </ac:spMkLst>
        </pc:spChg>
        <pc:spChg chg="mod">
          <ac:chgData name="Miranda Farby" userId="S::miranda.farby@connahsquayhs.org.uk::da4d8a0c-0614-46ff-9baf-cbc0cae19baf" providerId="AD" clId="Web-{921D7866-3054-D401-82EB-E918F30A04BD}" dt="2024-07-04T08:45:37.790" v="1244" actId="20577"/>
          <ac:spMkLst>
            <pc:docMk/>
            <pc:sldMk cId="2891261966" sldId="296"/>
            <ac:spMk id="4" creationId="{235860F6-C416-1E2E-120E-314D539F4A7E}"/>
          </ac:spMkLst>
        </pc:spChg>
        <pc:spChg chg="mod">
          <ac:chgData name="Miranda Farby" userId="S::miranda.farby@connahsquayhs.org.uk::da4d8a0c-0614-46ff-9baf-cbc0cae19baf" providerId="AD" clId="Web-{921D7866-3054-D401-82EB-E918F30A04BD}" dt="2024-07-04T08:51:24.962" v="1294" actId="20577"/>
          <ac:spMkLst>
            <pc:docMk/>
            <pc:sldMk cId="2891261966" sldId="296"/>
            <ac:spMk id="9" creationId="{E5C5155A-67AA-9F8F-5734-B567AC294D97}"/>
          </ac:spMkLst>
        </pc:spChg>
        <pc:spChg chg="mod">
          <ac:chgData name="Miranda Farby" userId="S::miranda.farby@connahsquayhs.org.uk::da4d8a0c-0614-46ff-9baf-cbc0cae19baf" providerId="AD" clId="Web-{921D7866-3054-D401-82EB-E918F30A04BD}" dt="2024-07-04T08:41:55.705" v="1215" actId="20577"/>
          <ac:spMkLst>
            <pc:docMk/>
            <pc:sldMk cId="2891261966" sldId="296"/>
            <ac:spMk id="10" creationId="{59B49D29-3501-5F1D-BF03-49B083B72B1A}"/>
          </ac:spMkLst>
        </pc:spChg>
        <pc:spChg chg="mod">
          <ac:chgData name="Miranda Farby" userId="S::miranda.farby@connahsquayhs.org.uk::da4d8a0c-0614-46ff-9baf-cbc0cae19baf" providerId="AD" clId="Web-{921D7866-3054-D401-82EB-E918F30A04BD}" dt="2024-07-04T08:39:42.684" v="1184" actId="20577"/>
          <ac:spMkLst>
            <pc:docMk/>
            <pc:sldMk cId="2891261966" sldId="296"/>
            <ac:spMk id="11" creationId="{73CA8E55-50A9-4198-412B-A239F349004B}"/>
          </ac:spMkLst>
        </pc:spChg>
        <pc:graphicFrameChg chg="add del mod">
          <ac:chgData name="Miranda Farby" userId="S::miranda.farby@connahsquayhs.org.uk::da4d8a0c-0614-46ff-9baf-cbc0cae19baf" providerId="AD" clId="Web-{921D7866-3054-D401-82EB-E918F30A04BD}" dt="2024-07-04T08:45:03.711" v="1230"/>
          <ac:graphicFrameMkLst>
            <pc:docMk/>
            <pc:sldMk cId="2891261966" sldId="296"/>
            <ac:graphicFrameMk id="13" creationId="{42738737-3C8A-6012-0859-AE3686F2CD9D}"/>
          </ac:graphicFrameMkLst>
        </pc:graphicFrameChg>
        <pc:graphicFrameChg chg="add mod modGraphic">
          <ac:chgData name="Miranda Farby" userId="S::miranda.farby@connahsquayhs.org.uk::da4d8a0c-0614-46ff-9baf-cbc0cae19baf" providerId="AD" clId="Web-{921D7866-3054-D401-82EB-E918F30A04BD}" dt="2024-07-04T08:45:49.572" v="1249"/>
          <ac:graphicFrameMkLst>
            <pc:docMk/>
            <pc:sldMk cId="2891261966" sldId="296"/>
            <ac:graphicFrameMk id="15" creationId="{880CB52B-0278-9B96-1766-C181095A4EDF}"/>
          </ac:graphicFrameMkLst>
        </pc:graphicFrameChg>
      </pc:sldChg>
    </pc:docChg>
  </pc:docChgLst>
  <pc:docChgLst>
    <pc:chgData name="Leanne Parry-Roberts" userId="S::leanne.parry-roberts@connahsquayhs.org.uk::13f5ac05-e9d6-4874-a711-42c3a91beac2" providerId="AD" clId="Web-{AB9269C4-D65C-5D17-6A1A-40AD73352CEE}"/>
    <pc:docChg chg="modSld">
      <pc:chgData name="Leanne Parry-Roberts" userId="S::leanne.parry-roberts@connahsquayhs.org.uk::13f5ac05-e9d6-4874-a711-42c3a91beac2" providerId="AD" clId="Web-{AB9269C4-D65C-5D17-6A1A-40AD73352CEE}" dt="2024-06-17T19:26:32.455" v="31" actId="20577"/>
      <pc:docMkLst>
        <pc:docMk/>
      </pc:docMkLst>
      <pc:sldChg chg="modSp">
        <pc:chgData name="Leanne Parry-Roberts" userId="S::leanne.parry-roberts@connahsquayhs.org.uk::13f5ac05-e9d6-4874-a711-42c3a91beac2" providerId="AD" clId="Web-{AB9269C4-D65C-5D17-6A1A-40AD73352CEE}" dt="2024-06-17T19:26:32.455" v="31" actId="20577"/>
        <pc:sldMkLst>
          <pc:docMk/>
          <pc:sldMk cId="2784821086" sldId="288"/>
        </pc:sldMkLst>
        <pc:spChg chg="mod">
          <ac:chgData name="Leanne Parry-Roberts" userId="S::leanne.parry-roberts@connahsquayhs.org.uk::13f5ac05-e9d6-4874-a711-42c3a91beac2" providerId="AD" clId="Web-{AB9269C4-D65C-5D17-6A1A-40AD73352CEE}" dt="2024-06-17T19:26:29.392" v="30" actId="20577"/>
          <ac:spMkLst>
            <pc:docMk/>
            <pc:sldMk cId="2784821086" sldId="288"/>
            <ac:spMk id="2" creationId="{00000000-0000-0000-0000-000000000000}"/>
          </ac:spMkLst>
        </pc:spChg>
        <pc:spChg chg="mod">
          <ac:chgData name="Leanne Parry-Roberts" userId="S::leanne.parry-roberts@connahsquayhs.org.uk::13f5ac05-e9d6-4874-a711-42c3a91beac2" providerId="AD" clId="Web-{AB9269C4-D65C-5D17-6A1A-40AD73352CEE}" dt="2024-06-17T19:26:32.455" v="31" actId="20577"/>
          <ac:spMkLst>
            <pc:docMk/>
            <pc:sldMk cId="2784821086" sldId="288"/>
            <ac:spMk id="4" creationId="{00000000-0000-0000-0000-000000000000}"/>
          </ac:spMkLst>
        </pc:spChg>
      </pc:sldChg>
      <pc:sldChg chg="modSp">
        <pc:chgData name="Leanne Parry-Roberts" userId="S::leanne.parry-roberts@connahsquayhs.org.uk::13f5ac05-e9d6-4874-a711-42c3a91beac2" providerId="AD" clId="Web-{AB9269C4-D65C-5D17-6A1A-40AD73352CEE}" dt="2024-06-17T19:25:33.187" v="3" actId="20577"/>
        <pc:sldMkLst>
          <pc:docMk/>
          <pc:sldMk cId="3686490725" sldId="289"/>
        </pc:sldMkLst>
        <pc:spChg chg="mod">
          <ac:chgData name="Leanne Parry-Roberts" userId="S::leanne.parry-roberts@connahsquayhs.org.uk::13f5ac05-e9d6-4874-a711-42c3a91beac2" providerId="AD" clId="Web-{AB9269C4-D65C-5D17-6A1A-40AD73352CEE}" dt="2024-06-17T19:25:30.671" v="1" actId="20577"/>
          <ac:spMkLst>
            <pc:docMk/>
            <pc:sldMk cId="3686490725" sldId="289"/>
            <ac:spMk id="2" creationId="{92C753A5-51E1-7A44-E9A0-95DE87F723AA}"/>
          </ac:spMkLst>
        </pc:spChg>
        <pc:spChg chg="mod">
          <ac:chgData name="Leanne Parry-Roberts" userId="S::leanne.parry-roberts@connahsquayhs.org.uk::13f5ac05-e9d6-4874-a711-42c3a91beac2" providerId="AD" clId="Web-{AB9269C4-D65C-5D17-6A1A-40AD73352CEE}" dt="2024-06-17T19:25:33.187" v="3" actId="20577"/>
          <ac:spMkLst>
            <pc:docMk/>
            <pc:sldMk cId="3686490725" sldId="289"/>
            <ac:spMk id="6" creationId="{25C07CEA-84F6-8C26-6F95-D4919D0C9E00}"/>
          </ac:spMkLst>
        </pc:spChg>
      </pc:sldChg>
      <pc:sldChg chg="modSp">
        <pc:chgData name="Leanne Parry-Roberts" userId="S::leanne.parry-roberts@connahsquayhs.org.uk::13f5ac05-e9d6-4874-a711-42c3a91beac2" providerId="AD" clId="Web-{AB9269C4-D65C-5D17-6A1A-40AD73352CEE}" dt="2024-06-17T19:25:48.203" v="13" actId="20577"/>
        <pc:sldMkLst>
          <pc:docMk/>
          <pc:sldMk cId="216081477" sldId="290"/>
        </pc:sldMkLst>
        <pc:spChg chg="mod">
          <ac:chgData name="Leanne Parry-Roberts" userId="S::leanne.parry-roberts@connahsquayhs.org.uk::13f5ac05-e9d6-4874-a711-42c3a91beac2" providerId="AD" clId="Web-{AB9269C4-D65C-5D17-6A1A-40AD73352CEE}" dt="2024-06-17T19:25:38.484" v="6" actId="20577"/>
          <ac:spMkLst>
            <pc:docMk/>
            <pc:sldMk cId="216081477" sldId="290"/>
            <ac:spMk id="2" creationId="{B77F1C2E-7359-4E67-E2F1-060331D23AB7}"/>
          </ac:spMkLst>
        </pc:spChg>
        <pc:spChg chg="mod">
          <ac:chgData name="Leanne Parry-Roberts" userId="S::leanne.parry-roberts@connahsquayhs.org.uk::13f5ac05-e9d6-4874-a711-42c3a91beac2" providerId="AD" clId="Web-{AB9269C4-D65C-5D17-6A1A-40AD73352CEE}" dt="2024-06-17T19:25:41.656" v="8" actId="20577"/>
          <ac:spMkLst>
            <pc:docMk/>
            <pc:sldMk cId="216081477" sldId="290"/>
            <ac:spMk id="4" creationId="{DF4B6647-26ED-AE4F-C7C6-F118FCC94D72}"/>
          </ac:spMkLst>
        </pc:spChg>
        <pc:spChg chg="mod">
          <ac:chgData name="Leanne Parry-Roberts" userId="S::leanne.parry-roberts@connahsquayhs.org.uk::13f5ac05-e9d6-4874-a711-42c3a91beac2" providerId="AD" clId="Web-{AB9269C4-D65C-5D17-6A1A-40AD73352CEE}" dt="2024-06-17T19:25:48.203" v="13" actId="20577"/>
          <ac:spMkLst>
            <pc:docMk/>
            <pc:sldMk cId="216081477" sldId="290"/>
            <ac:spMk id="7" creationId="{2E5624FB-155B-4395-46B6-A4D8F5D58C9A}"/>
          </ac:spMkLst>
        </pc:spChg>
        <pc:spChg chg="mod">
          <ac:chgData name="Leanne Parry-Roberts" userId="S::leanne.parry-roberts@connahsquayhs.org.uk::13f5ac05-e9d6-4874-a711-42c3a91beac2" providerId="AD" clId="Web-{AB9269C4-D65C-5D17-6A1A-40AD73352CEE}" dt="2024-06-17T19:25:42.750" v="10" actId="20577"/>
          <ac:spMkLst>
            <pc:docMk/>
            <pc:sldMk cId="216081477" sldId="290"/>
            <ac:spMk id="8" creationId="{D9F63377-DD1C-4BBD-5D28-6BF14622536D}"/>
          </ac:spMkLst>
        </pc:spChg>
      </pc:sldChg>
      <pc:sldChg chg="modSp">
        <pc:chgData name="Leanne Parry-Roberts" userId="S::leanne.parry-roberts@connahsquayhs.org.uk::13f5ac05-e9d6-4874-a711-42c3a91beac2" providerId="AD" clId="Web-{AB9269C4-D65C-5D17-6A1A-40AD73352CEE}" dt="2024-06-17T19:26:09.063" v="21" actId="20577"/>
        <pc:sldMkLst>
          <pc:docMk/>
          <pc:sldMk cId="3495639933" sldId="291"/>
        </pc:sldMkLst>
        <pc:spChg chg="mod">
          <ac:chgData name="Leanne Parry-Roberts" userId="S::leanne.parry-roberts@connahsquayhs.org.uk::13f5ac05-e9d6-4874-a711-42c3a91beac2" providerId="AD" clId="Web-{AB9269C4-D65C-5D17-6A1A-40AD73352CEE}" dt="2024-06-17T19:26:07.110" v="20" actId="20577"/>
          <ac:spMkLst>
            <pc:docMk/>
            <pc:sldMk cId="3495639933" sldId="291"/>
            <ac:spMk id="2" creationId="{C65EE8F8-148F-B99E-40FA-43CE497387F7}"/>
          </ac:spMkLst>
        </pc:spChg>
        <pc:spChg chg="mod">
          <ac:chgData name="Leanne Parry-Roberts" userId="S::leanne.parry-roberts@connahsquayhs.org.uk::13f5ac05-e9d6-4874-a711-42c3a91beac2" providerId="AD" clId="Web-{AB9269C4-D65C-5D17-6A1A-40AD73352CEE}" dt="2024-06-17T19:26:03.235" v="18" actId="20577"/>
          <ac:spMkLst>
            <pc:docMk/>
            <pc:sldMk cId="3495639933" sldId="291"/>
            <ac:spMk id="4" creationId="{74C831F6-864D-BABA-AF92-E2DAAB3A976C}"/>
          </ac:spMkLst>
        </pc:spChg>
        <pc:spChg chg="mod">
          <ac:chgData name="Leanne Parry-Roberts" userId="S::leanne.parry-roberts@connahsquayhs.org.uk::13f5ac05-e9d6-4874-a711-42c3a91beac2" providerId="AD" clId="Web-{AB9269C4-D65C-5D17-6A1A-40AD73352CEE}" dt="2024-06-17T19:25:59.938" v="17" actId="20577"/>
          <ac:spMkLst>
            <pc:docMk/>
            <pc:sldMk cId="3495639933" sldId="291"/>
            <ac:spMk id="6" creationId="{BBFAC2B0-088A-A742-E984-08816EB2A534}"/>
          </ac:spMkLst>
        </pc:spChg>
        <pc:spChg chg="mod">
          <ac:chgData name="Leanne Parry-Roberts" userId="S::leanne.parry-roberts@connahsquayhs.org.uk::13f5ac05-e9d6-4874-a711-42c3a91beac2" providerId="AD" clId="Web-{AB9269C4-D65C-5D17-6A1A-40AD73352CEE}" dt="2024-06-17T19:26:09.063" v="21" actId="20577"/>
          <ac:spMkLst>
            <pc:docMk/>
            <pc:sldMk cId="3495639933" sldId="291"/>
            <ac:spMk id="9" creationId="{FAC0EE1F-6170-8836-2429-E17EDAC6A750}"/>
          </ac:spMkLst>
        </pc:spChg>
        <pc:spChg chg="mod">
          <ac:chgData name="Leanne Parry-Roberts" userId="S::leanne.parry-roberts@connahsquayhs.org.uk::13f5ac05-e9d6-4874-a711-42c3a91beac2" providerId="AD" clId="Web-{AB9269C4-D65C-5D17-6A1A-40AD73352CEE}" dt="2024-06-17T19:25:55.844" v="16" actId="20577"/>
          <ac:spMkLst>
            <pc:docMk/>
            <pc:sldMk cId="3495639933" sldId="291"/>
            <ac:spMk id="11" creationId="{BE434E36-C7AA-5216-328F-AB4594226D84}"/>
          </ac:spMkLst>
        </pc:spChg>
      </pc:sldChg>
      <pc:sldChg chg="modSp">
        <pc:chgData name="Leanne Parry-Roberts" userId="S::leanne.parry-roberts@connahsquayhs.org.uk::13f5ac05-e9d6-4874-a711-42c3a91beac2" providerId="AD" clId="Web-{AB9269C4-D65C-5D17-6A1A-40AD73352CEE}" dt="2024-06-17T19:26:24.642" v="28" actId="20577"/>
        <pc:sldMkLst>
          <pc:docMk/>
          <pc:sldMk cId="2903779191" sldId="292"/>
        </pc:sldMkLst>
        <pc:spChg chg="mod">
          <ac:chgData name="Leanne Parry-Roberts" userId="S::leanne.parry-roberts@connahsquayhs.org.uk::13f5ac05-e9d6-4874-a711-42c3a91beac2" providerId="AD" clId="Web-{AB9269C4-D65C-5D17-6A1A-40AD73352CEE}" dt="2024-06-17T19:26:15.751" v="24" actId="20577"/>
          <ac:spMkLst>
            <pc:docMk/>
            <pc:sldMk cId="2903779191" sldId="292"/>
            <ac:spMk id="2" creationId="{7E6C883F-1227-F311-38A5-B4E17D09B7AB}"/>
          </ac:spMkLst>
        </pc:spChg>
        <pc:spChg chg="mod">
          <ac:chgData name="Leanne Parry-Roberts" userId="S::leanne.parry-roberts@connahsquayhs.org.uk::13f5ac05-e9d6-4874-a711-42c3a91beac2" providerId="AD" clId="Web-{AB9269C4-D65C-5D17-6A1A-40AD73352CEE}" dt="2024-06-17T19:26:13.688" v="23" actId="20577"/>
          <ac:spMkLst>
            <pc:docMk/>
            <pc:sldMk cId="2903779191" sldId="292"/>
            <ac:spMk id="4" creationId="{235860F6-C416-1E2E-120E-314D539F4A7E}"/>
          </ac:spMkLst>
        </pc:spChg>
        <pc:spChg chg="mod">
          <ac:chgData name="Leanne Parry-Roberts" userId="S::leanne.parry-roberts@connahsquayhs.org.uk::13f5ac05-e9d6-4874-a711-42c3a91beac2" providerId="AD" clId="Web-{AB9269C4-D65C-5D17-6A1A-40AD73352CEE}" dt="2024-06-17T19:26:20.595" v="27" actId="20577"/>
          <ac:spMkLst>
            <pc:docMk/>
            <pc:sldMk cId="2903779191" sldId="292"/>
            <ac:spMk id="9" creationId="{E5C5155A-67AA-9F8F-5734-B567AC294D97}"/>
          </ac:spMkLst>
        </pc:spChg>
        <pc:spChg chg="mod">
          <ac:chgData name="Leanne Parry-Roberts" userId="S::leanne.parry-roberts@connahsquayhs.org.uk::13f5ac05-e9d6-4874-a711-42c3a91beac2" providerId="AD" clId="Web-{AB9269C4-D65C-5D17-6A1A-40AD73352CEE}" dt="2024-06-17T19:26:24.642" v="28" actId="20577"/>
          <ac:spMkLst>
            <pc:docMk/>
            <pc:sldMk cId="2903779191" sldId="292"/>
            <ac:spMk id="10" creationId="{59B49D29-3501-5F1D-BF03-49B083B72B1A}"/>
          </ac:spMkLst>
        </pc:spChg>
      </pc:sldChg>
    </pc:docChg>
  </pc:docChgLst>
  <pc:docChgLst>
    <pc:chgData name="Miranda Farby" userId="S::miranda.farby@connahsquayhs.org.uk::da4d8a0c-0614-46ff-9baf-cbc0cae19baf" providerId="AD" clId="Web-{BD119E3F-4667-E042-B4E3-6559D4F983B3}"/>
    <pc:docChg chg="modSld">
      <pc:chgData name="Miranda Farby" userId="S::miranda.farby@connahsquayhs.org.uk::da4d8a0c-0614-46ff-9baf-cbc0cae19baf" providerId="AD" clId="Web-{BD119E3F-4667-E042-B4E3-6559D4F983B3}" dt="2024-07-03T15:04:13.115" v="16"/>
      <pc:docMkLst>
        <pc:docMk/>
      </pc:docMkLst>
      <pc:sldChg chg="addSp modSp">
        <pc:chgData name="Miranda Farby" userId="S::miranda.farby@connahsquayhs.org.uk::da4d8a0c-0614-46ff-9baf-cbc0cae19baf" providerId="AD" clId="Web-{BD119E3F-4667-E042-B4E3-6559D4F983B3}" dt="2024-07-03T15:04:13.115" v="16"/>
        <pc:sldMkLst>
          <pc:docMk/>
          <pc:sldMk cId="3785915959" sldId="282"/>
        </pc:sldMkLst>
        <pc:graphicFrameChg chg="add mod modGraphic">
          <ac:chgData name="Miranda Farby" userId="S::miranda.farby@connahsquayhs.org.uk::da4d8a0c-0614-46ff-9baf-cbc0cae19baf" providerId="AD" clId="Web-{BD119E3F-4667-E042-B4E3-6559D4F983B3}" dt="2024-07-03T15:04:13.115" v="16"/>
          <ac:graphicFrameMkLst>
            <pc:docMk/>
            <pc:sldMk cId="3785915959" sldId="282"/>
            <ac:graphicFrameMk id="10" creationId="{E93930A6-FB35-8DC5-CF87-89791D3452C1}"/>
          </ac:graphicFrameMkLst>
        </pc:graphicFrameChg>
      </pc:sldChg>
    </pc:docChg>
  </pc:docChgLst>
  <pc:docChgLst>
    <pc:chgData name="Leanne Parry-Roberts" userId="S::leanne.parry-roberts@connahsquayhs.org.uk::13f5ac05-e9d6-4874-a711-42c3a91beac2" providerId="AD" clId="Web-{14AFC946-EB47-E436-5058-6EB1A8F2337B}"/>
    <pc:docChg chg="modSld">
      <pc:chgData name="Leanne Parry-Roberts" userId="S::leanne.parry-roberts@connahsquayhs.org.uk::13f5ac05-e9d6-4874-a711-42c3a91beac2" providerId="AD" clId="Web-{14AFC946-EB47-E436-5058-6EB1A8F2337B}" dt="2024-06-17T19:28:40.726" v="3" actId="20577"/>
      <pc:docMkLst>
        <pc:docMk/>
      </pc:docMkLst>
      <pc:sldChg chg="modSp">
        <pc:chgData name="Leanne Parry-Roberts" userId="S::leanne.parry-roberts@connahsquayhs.org.uk::13f5ac05-e9d6-4874-a711-42c3a91beac2" providerId="AD" clId="Web-{14AFC946-EB47-E436-5058-6EB1A8F2337B}" dt="2024-06-17T19:28:40.726" v="3" actId="20577"/>
        <pc:sldMkLst>
          <pc:docMk/>
          <pc:sldMk cId="2784821086" sldId="288"/>
        </pc:sldMkLst>
        <pc:spChg chg="mod">
          <ac:chgData name="Leanne Parry-Roberts" userId="S::leanne.parry-roberts@connahsquayhs.org.uk::13f5ac05-e9d6-4874-a711-42c3a91beac2" providerId="AD" clId="Web-{14AFC946-EB47-E436-5058-6EB1A8F2337B}" dt="2024-06-17T19:28:40.726" v="3" actId="20577"/>
          <ac:spMkLst>
            <pc:docMk/>
            <pc:sldMk cId="2784821086" sldId="288"/>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hyperlink" Target="https://www.gapminder.org/tools/#$chart-type=bubbles&amp;url=v2" TargetMode="Externa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t>8</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a:latin typeface="MASSILIA VF"/>
              </a:rPr>
              <a:t>Factfulness</a:t>
            </a:r>
            <a:endParaRPr lang="en-GB"/>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a:solidFill>
                  <a:srgbClr val="3A93A9"/>
                </a:solidFill>
              </a:rPr>
              <a:t>Curriculum for Wales Scheme of Learning:</a:t>
            </a:r>
            <a:br>
              <a:rPr lang="en-US">
                <a:solidFill>
                  <a:srgbClr val="3A93A9"/>
                </a:solidFill>
              </a:rPr>
            </a:br>
            <a:r>
              <a:rPr lang="en-US">
                <a:solidFill>
                  <a:srgbClr val="3A93A9"/>
                </a:solidFill>
              </a:rPr>
              <a:t>Humanities</a:t>
            </a:r>
          </a:p>
        </p:txBody>
      </p:sp>
      <p:pic>
        <p:nvPicPr>
          <p:cNvPr id="9" name="Picture 8" descr="A white line drawing of a globe&#10;&#10;Description automatically generated">
            <a:extLst>
              <a:ext uri="{FF2B5EF4-FFF2-40B4-BE49-F238E27FC236}">
                <a16:creationId xmlns:a16="http://schemas.microsoft.com/office/drawing/2014/main" id="{3D68A695-E621-5DC9-0A88-738A3DB803B7}"/>
              </a:ext>
            </a:extLst>
          </p:cNvPr>
          <p:cNvPicPr>
            <a:picLocks noChangeAspect="1"/>
          </p:cNvPicPr>
          <p:nvPr/>
        </p:nvPicPr>
        <p:blipFill>
          <a:blip r:embed="rId2"/>
          <a:stretch>
            <a:fillRect/>
          </a:stretch>
        </p:blipFill>
        <p:spPr>
          <a:xfrm>
            <a:off x="7815433" y="-134127"/>
            <a:ext cx="2474192" cy="2474192"/>
          </a:xfrm>
          <a:prstGeom prst="rect">
            <a:avLst/>
          </a:prstGeom>
        </p:spPr>
      </p:pic>
      <p:pic>
        <p:nvPicPr>
          <p:cNvPr id="11" name="Picture 10" descr="A white line art of a helmet and shield&#10;&#10;Description automatically generated">
            <a:extLst>
              <a:ext uri="{FF2B5EF4-FFF2-40B4-BE49-F238E27FC236}">
                <a16:creationId xmlns:a16="http://schemas.microsoft.com/office/drawing/2014/main" id="{E08DBC07-81AC-E00F-D5DE-4377ECC6D2BC}"/>
              </a:ext>
            </a:extLst>
          </p:cNvPr>
          <p:cNvPicPr>
            <a:picLocks noChangeAspect="1"/>
          </p:cNvPicPr>
          <p:nvPr/>
        </p:nvPicPr>
        <p:blipFill>
          <a:blip r:embed="rId3"/>
          <a:stretch>
            <a:fillRect/>
          </a:stretch>
        </p:blipFill>
        <p:spPr>
          <a:xfrm>
            <a:off x="5602154" y="-134551"/>
            <a:ext cx="2500879" cy="2501007"/>
          </a:xfrm>
          <a:prstGeom prst="rect">
            <a:avLst/>
          </a:prstGeom>
        </p:spPr>
      </p:pic>
      <p:pic>
        <p:nvPicPr>
          <p:cNvPr id="7" name="Picture 6" descr="A white outline of a book with symbols on it&#10;&#10;Description automatically generated">
            <a:extLst>
              <a:ext uri="{FF2B5EF4-FFF2-40B4-BE49-F238E27FC236}">
                <a16:creationId xmlns:a16="http://schemas.microsoft.com/office/drawing/2014/main" id="{45BD3D2E-3E88-24BA-01F1-CEF98DF09E5B}"/>
              </a:ext>
            </a:extLst>
          </p:cNvPr>
          <p:cNvPicPr>
            <a:picLocks noChangeAspect="1"/>
          </p:cNvPicPr>
          <p:nvPr/>
        </p:nvPicPr>
        <p:blipFill>
          <a:blip r:embed="rId4"/>
          <a:stretch>
            <a:fillRect/>
          </a:stretch>
        </p:blipFill>
        <p:spPr>
          <a:xfrm>
            <a:off x="7816690" y="1863073"/>
            <a:ext cx="2075774" cy="2066925"/>
          </a:xfrm>
          <a:prstGeom prst="rect">
            <a:avLst/>
          </a:prstGeom>
        </p:spPr>
      </p:pic>
    </p:spTree>
    <p:extLst>
      <p:ext uri="{BB962C8B-B14F-4D97-AF65-F5344CB8AC3E}">
        <p14:creationId xmlns:p14="http://schemas.microsoft.com/office/powerpoint/2010/main" val="2784821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fontScale="85000" lnSpcReduction="20000"/>
          </a:bodyPr>
          <a:lstStyle/>
          <a:p>
            <a:r>
              <a:rPr lang="en-US">
                <a:solidFill>
                  <a:srgbClr val="1F1F1F"/>
                </a:solidFill>
                <a:latin typeface="Arial"/>
                <a:cs typeface="Arial"/>
              </a:rPr>
              <a:t>Experiencing the wonder of the natural world can contribute to learners’ spiritual development and well-being, and can help to cultivate in them a sense of place and sense of belonging, as embodied in the Welsh word </a:t>
            </a:r>
            <a:r>
              <a:rPr lang="en-US" err="1">
                <a:solidFill>
                  <a:schemeClr val="tx1"/>
                </a:solidFill>
                <a:latin typeface="Arial"/>
                <a:cs typeface="Arial"/>
              </a:rPr>
              <a:t>cynefin</a:t>
            </a:r>
            <a:r>
              <a:rPr lang="en-US">
                <a:solidFill>
                  <a:schemeClr val="tx1"/>
                </a:solidFill>
                <a:latin typeface="Arial"/>
                <a:cs typeface="Arial"/>
              </a:rPr>
              <a:t>.</a:t>
            </a:r>
            <a:endParaRPr lang="en-US">
              <a:solidFill>
                <a:schemeClr val="tx1"/>
              </a:solidFill>
            </a:endParaRPr>
          </a:p>
          <a:p>
            <a:r>
              <a:rPr lang="en-US">
                <a:solidFill>
                  <a:srgbClr val="1F1F1F"/>
                </a:solidFill>
                <a:latin typeface="Arial"/>
                <a:cs typeface="Arial"/>
              </a:rPr>
              <a:t>Nurturing curiosity can help learners understand and appreciate how and why places, landscapes and environments in their locality and elsewhere in Wales, as well as in the wider world, are changing. This in turn will enable learners to identify what makes places and spaces distinct, and to develop an awareness of the interconnections between humans and their environment in both contemporary and historical contexts, including in respect of the climate and nature emergency. Consequently, learners will be in a better position to make connections between the past and present, and to consider possible futures.</a:t>
            </a:r>
            <a:endParaRPr lang="en-US"/>
          </a:p>
          <a:p>
            <a:endParaRPr lang="en-US" b="1"/>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GB" sz="1400">
                <a:solidFill>
                  <a:srgbClr val="000000"/>
                </a:solidFill>
                <a:latin typeface="Calibri Light"/>
                <a:cs typeface="Calibri Light"/>
              </a:rPr>
              <a:t>Our natural world is diverse and dynamic, influenced by processes and human actions.</a:t>
            </a:r>
            <a:endParaRPr lang="en-US" sz="1400">
              <a:solidFill>
                <a:srgbClr val="000000"/>
              </a:solidFill>
              <a:latin typeface="Calibri Light"/>
              <a:cs typeface="Calibri Light"/>
            </a:endParaRPr>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lIns="144000" tIns="45720" rIns="91440" bIns="45720" anchor="ctr" anchorCtr="0">
            <a:noAutofit/>
          </a:bodyPr>
          <a:lstStyle/>
          <a:p>
            <a:r>
              <a:rPr lang="en-US" sz="1200">
                <a:solidFill>
                  <a:srgbClr val="1F1F1F"/>
                </a:solidFill>
                <a:latin typeface="Arial"/>
                <a:cs typeface="Arial"/>
              </a:rPr>
              <a:t>Informed, self-aware citizens engage with the challenges and opportunities that face humanity, and are able to take considered and ethical action.</a:t>
            </a:r>
            <a:endParaRPr lang="en-US"/>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lIns="180000" tIns="180000" rIns="180000" bIns="180000" anchor="t">
            <a:normAutofit fontScale="92500" lnSpcReduction="20000"/>
          </a:bodyPr>
          <a:lstStyle/>
          <a:p>
            <a:endParaRPr lang="en-US" b="1">
              <a:solidFill>
                <a:srgbClr val="1F1F1F"/>
              </a:solidFill>
              <a:latin typeface="Arial"/>
              <a:ea typeface="Arial"/>
              <a:cs typeface="Arial"/>
            </a:endParaRPr>
          </a:p>
          <a:p>
            <a:r>
              <a:rPr lang="en-US">
                <a:solidFill>
                  <a:srgbClr val="1F1F1F"/>
                </a:solidFill>
                <a:latin typeface="Arial"/>
                <a:ea typeface="Arial"/>
                <a:cs typeface="Arial"/>
              </a:rPr>
              <a:t>Experiences in this Area can help learners develop an understanding of their responsibilities as citizens of Wales and the wider interconnected world, and of the importance of creating a just and sustainable future for themselves and their local, national and global communities. Exploration of the humanities encourages learners to be active, informed, and responsible citizens and consumers, who can identify with and contribute to their communities, and who can engage with the past, contemporary and anticipated challenges and opportunities facing them, their communities and Wales, as well as the wider world. These challenges include ecological impacts in local, national and international contexts as well as the climate and nature emergency.</a:t>
            </a:r>
            <a:endParaRPr lang="en-US" sz="90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a:p>
          <a:p>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
        <p:nvSpPr>
          <p:cNvPr id="12" name="Text Placeholder 11">
            <a:extLst>
              <a:ext uri="{FF2B5EF4-FFF2-40B4-BE49-F238E27FC236}">
                <a16:creationId xmlns:a16="http://schemas.microsoft.com/office/drawing/2014/main" id="{1317F488-BB30-910E-5EA8-691264660E85}"/>
              </a:ext>
            </a:extLst>
          </p:cNvPr>
          <p:cNvSpPr>
            <a:spLocks noGrp="1"/>
          </p:cNvSpPr>
          <p:nvPr>
            <p:ph type="body" sz="quarter" idx="46"/>
          </p:nvPr>
        </p:nvSpPr>
        <p:spPr/>
        <p:txBody>
          <a:bodyPr/>
          <a:lstStyle/>
          <a:p>
            <a:endParaRPr lang="en-US"/>
          </a:p>
        </p:txBody>
      </p:sp>
      <p:sp>
        <p:nvSpPr>
          <p:cNvPr id="14" name="Text Placeholder 13">
            <a:extLst>
              <a:ext uri="{FF2B5EF4-FFF2-40B4-BE49-F238E27FC236}">
                <a16:creationId xmlns:a16="http://schemas.microsoft.com/office/drawing/2014/main" id="{B1B9C195-D580-6FB0-D4D6-36B957A363CD}"/>
              </a:ext>
            </a:extLst>
          </p:cNvPr>
          <p:cNvSpPr>
            <a:spLocks noGrp="1"/>
          </p:cNvSpPr>
          <p:nvPr>
            <p:ph type="body" sz="quarter" idx="40"/>
          </p:nvPr>
        </p:nvSpPr>
        <p:spPr/>
        <p:txBody>
          <a:bodyPr/>
          <a:lstStyle/>
          <a:p>
            <a:endParaRPr lang="en-US"/>
          </a:p>
        </p:txBody>
      </p:sp>
      <p:sp>
        <p:nvSpPr>
          <p:cNvPr id="15" name="Text Placeholder 1">
            <a:extLst>
              <a:ext uri="{FF2B5EF4-FFF2-40B4-BE49-F238E27FC236}">
                <a16:creationId xmlns:a16="http://schemas.microsoft.com/office/drawing/2014/main" id="{92C753A5-51E1-7A44-E9A0-95DE87F723AA}"/>
              </a:ext>
            </a:extLst>
          </p:cNvPr>
          <p:cNvSpPr>
            <a:spLocks noGrp="1"/>
          </p:cNvSpPr>
          <p:nvPr/>
        </p:nvSpPr>
        <p:spPr>
          <a:xfrm>
            <a:off x="5429253" y="1321351"/>
            <a:ext cx="4939085" cy="2513055"/>
          </a:xfrm>
          <a:prstGeom prst="rect">
            <a:avLst/>
          </a:prstGeom>
          <a:solidFill>
            <a:schemeClr val="bg1"/>
          </a:solidFill>
          <a:ln w="0">
            <a:noFill/>
          </a:ln>
        </p:spPr>
        <p:txBody>
          <a:bodyPr lIns="180000" tIns="180000" rIns="180000" bIns="180000">
            <a:normAutofit fontScale="92500" lnSpcReduction="10000"/>
          </a:bodyPr>
          <a:lstStyle>
            <a:lvl1pPr marL="0" indent="0" algn="l" defTabSz="1007943" rtl="0" eaLnBrk="1" latinLnBrk="0" hangingPunct="1">
              <a:lnSpc>
                <a:spcPct val="90000"/>
              </a:lnSpc>
              <a:spcBef>
                <a:spcPts val="1102"/>
              </a:spcBef>
              <a:buFont typeface="Arial" panose="020B0604020202020204" pitchFamily="34" charset="0"/>
              <a:buNone/>
              <a:defRPr sz="1400" kern="1200">
                <a:solidFill>
                  <a:srgbClr val="006758"/>
                </a:solidFill>
                <a:latin typeface="MASSILIA VF" pitchFamily="2" charset="77"/>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pPr rtl="0"/>
            <a:r>
              <a:rPr lang="en-GB" sz="1500" b="1" baseline="0">
                <a:solidFill>
                  <a:srgbClr val="2F5597"/>
                </a:solidFill>
                <a:latin typeface="Calibri"/>
                <a:ea typeface="Segoe UI"/>
                <a:cs typeface="Segoe UI"/>
              </a:rPr>
              <a:t>Statement 1: </a:t>
            </a:r>
            <a:r>
              <a:rPr lang="en-GB" sz="1500" baseline="0">
                <a:solidFill>
                  <a:srgbClr val="2F5597"/>
                </a:solidFill>
                <a:latin typeface="Calibri"/>
                <a:ea typeface="Segoe UI"/>
                <a:cs typeface="Segoe UI"/>
              </a:rPr>
              <a:t>Enquiry, exploration and investigation inspire curiosity about the world, its past, present and future.  </a:t>
            </a:r>
            <a:r>
              <a:rPr lang="en-US" sz="1500">
                <a:latin typeface="Calibri"/>
                <a:ea typeface="Segoe UI"/>
                <a:cs typeface="Segoe UI"/>
              </a:rPr>
              <a:t>​</a:t>
            </a:r>
          </a:p>
          <a:p>
            <a:pPr rtl="0"/>
            <a:r>
              <a:rPr lang="en-US" sz="1500" baseline="0">
                <a:solidFill>
                  <a:srgbClr val="1F1F1F"/>
                </a:solidFill>
                <a:latin typeface="Arial"/>
                <a:ea typeface="Segoe UI"/>
                <a:cs typeface="Segoe UI"/>
              </a:rPr>
              <a:t>The learners’ journey through this Area will encourage enquiry and discovery, as they are challenged to be curious and to question, to think critically and to reflect upon evidence. An enquiring mind stimulates new and creative thinking, through which learners can gain a deeper understanding of the concepts underpinning humanities, and their application in local, national and global contexts. Such thinking can help learners to understand </a:t>
            </a:r>
            <a:endParaRPr lang="en-US" sz="900"/>
          </a:p>
        </p:txBody>
      </p:sp>
    </p:spTree>
    <p:extLst>
      <p:ext uri="{BB962C8B-B14F-4D97-AF65-F5344CB8AC3E}">
        <p14:creationId xmlns:p14="http://schemas.microsoft.com/office/powerpoint/2010/main" val="3384929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lnSpcReduction="10000"/>
          </a:bodyPr>
          <a:lstStyle/>
          <a:p>
            <a:pPr rtl="0"/>
            <a:r>
              <a:rPr lang="en-GB" sz="1400" b="1" baseline="0">
                <a:solidFill>
                  <a:srgbClr val="006758"/>
                </a:solidFill>
                <a:latin typeface="MASSILIA VF"/>
                <a:ea typeface="Segoe UI"/>
                <a:cs typeface="Segoe UI"/>
              </a:rPr>
              <a:t>Ambitious, capable learners who: </a:t>
            </a:r>
            <a:r>
              <a:rPr lang="en-GB" sz="1400" baseline="0">
                <a:solidFill>
                  <a:srgbClr val="006758"/>
                </a:solidFill>
                <a:latin typeface="MASSILIA VF"/>
                <a:ea typeface="Segoe UI"/>
                <a:cs typeface="Segoe UI"/>
              </a:rPr>
              <a:t>set themselves high standards and seek and enjoy challenge and  are building up a body of knowledge with skills to connect and apply that knowledge in different contexts  </a:t>
            </a:r>
            <a:r>
              <a:rPr lang="en-US" sz="1400" baseline="0">
                <a:solidFill>
                  <a:srgbClr val="006758"/>
                </a:solidFill>
                <a:latin typeface="MASSILIA VF"/>
                <a:ea typeface="Segoe UI"/>
                <a:cs typeface="Segoe UI"/>
              </a:rPr>
              <a:t>​</a:t>
            </a:r>
            <a:r>
              <a:rPr lang="en-US" sz="1400">
                <a:latin typeface="MASSILIA VF"/>
                <a:ea typeface="Segoe UI"/>
                <a:cs typeface="Segoe UI"/>
              </a:rPr>
              <a:t>​</a:t>
            </a:r>
          </a:p>
          <a:p>
            <a:pPr rtl="0"/>
            <a:r>
              <a:rPr lang="en-GB" sz="1400" baseline="0">
                <a:solidFill>
                  <a:srgbClr val="006758"/>
                </a:solidFill>
                <a:latin typeface="MASSILIA VF"/>
                <a:ea typeface="Segoe UI"/>
                <a:cs typeface="Segoe UI"/>
              </a:rPr>
              <a:t>  ​</a:t>
            </a:r>
            <a:r>
              <a:rPr lang="en-US" sz="1400">
                <a:latin typeface="MASSILIA VF"/>
                <a:ea typeface="Segoe UI"/>
                <a:cs typeface="Segoe UI"/>
              </a:rPr>
              <a:t>​</a:t>
            </a:r>
          </a:p>
          <a:p>
            <a:pPr rtl="0"/>
            <a:r>
              <a:rPr lang="en-GB" sz="1400" b="1" baseline="0">
                <a:solidFill>
                  <a:srgbClr val="006758"/>
                </a:solidFill>
                <a:latin typeface="MASSILIA VF"/>
                <a:ea typeface="Segoe UI"/>
                <a:cs typeface="Segoe UI"/>
              </a:rPr>
              <a:t>Ethical, informed citizens who</a:t>
            </a:r>
            <a:r>
              <a:rPr lang="en-GB" sz="1400" baseline="0">
                <a:solidFill>
                  <a:srgbClr val="006758"/>
                </a:solidFill>
                <a:latin typeface="MASSILIA VF"/>
                <a:ea typeface="Segoe UI"/>
                <a:cs typeface="Segoe UI"/>
              </a:rPr>
              <a:t>: ​</a:t>
            </a:r>
            <a:r>
              <a:rPr lang="en-US" sz="1400">
                <a:latin typeface="MASSILIA VF"/>
                <a:ea typeface="Segoe UI"/>
                <a:cs typeface="Segoe UI"/>
              </a:rPr>
              <a:t>​</a:t>
            </a:r>
          </a:p>
          <a:p>
            <a:pPr rtl="0"/>
            <a:r>
              <a:rPr lang="en-GB" sz="1400" baseline="0">
                <a:solidFill>
                  <a:srgbClr val="006758"/>
                </a:solidFill>
                <a:latin typeface="MASSILIA VF"/>
                <a:ea typeface="Segoe UI"/>
                <a:cs typeface="Segoe UI"/>
              </a:rPr>
              <a:t>find, evaluate and use evidence in forming views and engage with contemporary issues based upon their knowledge and values and are knowledgeable about their culture, community, society and the world, now and in the past</a:t>
            </a:r>
            <a:r>
              <a:rPr lang="en-US" sz="1400">
                <a:latin typeface="MASSILIA VF"/>
                <a:ea typeface="Segoe UI"/>
                <a:cs typeface="Segoe UI"/>
              </a:rPr>
              <a:t>​</a:t>
            </a:r>
          </a:p>
          <a:p>
            <a:pPr rtl="0"/>
            <a:r>
              <a:rPr lang="en-GB" sz="900">
                <a:latin typeface="MASSILIA VF"/>
                <a:ea typeface="Segoe UI"/>
                <a:cs typeface="Segoe UI"/>
              </a:rPr>
              <a:t>​</a:t>
            </a:r>
            <a:endParaRPr lang="en-GB" sz="90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a:xfrm>
            <a:off x="325821" y="4294460"/>
            <a:ext cx="4939085" cy="2871879"/>
          </a:xfrm>
        </p:spPr>
        <p:txBody>
          <a:bodyPr lIns="180000" tIns="180000" rIns="180000" bIns="180000" anchor="t">
            <a:normAutofit/>
          </a:bodyPr>
          <a:lstStyle/>
          <a:p>
            <a:pPr>
              <a:lnSpc>
                <a:spcPct val="107000"/>
              </a:lnSpc>
              <a:spcBef>
                <a:spcPts val="0"/>
              </a:spcBef>
              <a:spcAft>
                <a:spcPts val="800"/>
              </a:spcAft>
            </a:pPr>
            <a:r>
              <a:rPr lang="en-US" sz="1100">
                <a:solidFill>
                  <a:srgbClr val="000000"/>
                </a:solidFill>
                <a:latin typeface="Calibri"/>
                <a:cs typeface="Calibri"/>
              </a:rPr>
              <a:t>ICT - Hotshots data handling </a:t>
            </a:r>
            <a:r>
              <a:rPr lang="en-US" sz="1100" err="1">
                <a:solidFill>
                  <a:srgbClr val="000000"/>
                </a:solidFill>
                <a:latin typeface="Calibri"/>
                <a:cs typeface="Calibri"/>
              </a:rPr>
              <a:t>Maths</a:t>
            </a:r>
            <a:r>
              <a:rPr lang="en-US" sz="1100">
                <a:solidFill>
                  <a:srgbClr val="000000"/>
                </a:solidFill>
                <a:latin typeface="Calibri"/>
                <a:ea typeface="Calibri"/>
                <a:cs typeface="Calibri"/>
              </a:rPr>
              <a:t> - data and probability</a:t>
            </a:r>
          </a:p>
          <a:p>
            <a:pPr>
              <a:lnSpc>
                <a:spcPct val="107000"/>
              </a:lnSpc>
              <a:spcBef>
                <a:spcPts val="0"/>
              </a:spcBef>
              <a:spcAft>
                <a:spcPts val="800"/>
              </a:spcAft>
            </a:pPr>
            <a:r>
              <a:rPr lang="en-GB" sz="900" b="1">
                <a:solidFill>
                  <a:srgbClr val="000000"/>
                </a:solidFill>
                <a:latin typeface="Calibri"/>
                <a:cs typeface="Calibri"/>
              </a:rPr>
              <a:t>Listening:</a:t>
            </a:r>
            <a:r>
              <a:rPr lang="en-GB" sz="900">
                <a:solidFill>
                  <a:srgbClr val="000000"/>
                </a:solidFill>
                <a:latin typeface="Calibri"/>
                <a:cs typeface="Calibri"/>
              </a:rPr>
              <a:t> I can listen to gain different people's views and ideas on various subjects, using them to arrive at my own conclusions.  </a:t>
            </a:r>
            <a:endParaRPr lang="en-US" sz="900">
              <a:solidFill>
                <a:srgbClr val="000000"/>
              </a:solidFill>
              <a:latin typeface="Calibri"/>
              <a:cs typeface="Calibri"/>
            </a:endParaRPr>
          </a:p>
          <a:p>
            <a:pPr>
              <a:lnSpc>
                <a:spcPct val="107000"/>
              </a:lnSpc>
              <a:spcBef>
                <a:spcPts val="0"/>
              </a:spcBef>
              <a:spcAft>
                <a:spcPts val="800"/>
              </a:spcAft>
            </a:pPr>
            <a:r>
              <a:rPr lang="en-GB" sz="900" b="1">
                <a:solidFill>
                  <a:srgbClr val="000000"/>
                </a:solidFill>
                <a:latin typeface="Calibri"/>
                <a:cs typeface="Calibri"/>
              </a:rPr>
              <a:t>Reading:</a:t>
            </a:r>
            <a:r>
              <a:rPr lang="en-GB" sz="900">
                <a:solidFill>
                  <a:srgbClr val="000000"/>
                </a:solidFill>
                <a:latin typeface="Calibri"/>
                <a:cs typeface="Calibri"/>
              </a:rPr>
              <a:t> I can distinguish between facts/evidence and bias/arguments.  </a:t>
            </a:r>
            <a:endParaRPr lang="en-US" sz="900">
              <a:solidFill>
                <a:srgbClr val="000000"/>
              </a:solidFill>
              <a:latin typeface="Calibri"/>
              <a:cs typeface="Calibri"/>
            </a:endParaRPr>
          </a:p>
          <a:p>
            <a:pPr>
              <a:lnSpc>
                <a:spcPct val="107000"/>
              </a:lnSpc>
              <a:spcBef>
                <a:spcPts val="0"/>
              </a:spcBef>
              <a:spcAft>
                <a:spcPts val="800"/>
              </a:spcAft>
            </a:pPr>
            <a:r>
              <a:rPr lang="en-GB" sz="900">
                <a:solidFill>
                  <a:srgbClr val="000000"/>
                </a:solidFill>
                <a:latin typeface="Calibri"/>
                <a:cs typeface="Calibri"/>
              </a:rPr>
              <a:t>I can summarise, synthesise and analyse information to gain in-depth understanding, e.g. of causes, consequences, patterns, using different sources.  </a:t>
            </a:r>
            <a:endParaRPr lang="en-US" sz="900">
              <a:solidFill>
                <a:srgbClr val="000000"/>
              </a:solidFill>
              <a:latin typeface="Calibri"/>
              <a:cs typeface="Calibri"/>
            </a:endParaRPr>
          </a:p>
          <a:p>
            <a:pPr>
              <a:lnSpc>
                <a:spcPct val="107000"/>
              </a:lnSpc>
              <a:spcBef>
                <a:spcPts val="0"/>
              </a:spcBef>
              <a:spcAft>
                <a:spcPts val="800"/>
              </a:spcAft>
            </a:pPr>
            <a:r>
              <a:rPr lang="en-GB" sz="900" b="1">
                <a:solidFill>
                  <a:srgbClr val="000000"/>
                </a:solidFill>
                <a:latin typeface="Calibri"/>
                <a:cs typeface="Calibri"/>
              </a:rPr>
              <a:t>Speaking</a:t>
            </a:r>
            <a:r>
              <a:rPr lang="en-GB" sz="900">
                <a:solidFill>
                  <a:srgbClr val="000000"/>
                </a:solidFill>
                <a:latin typeface="Calibri"/>
                <a:cs typeface="Calibri"/>
              </a:rPr>
              <a:t>: I can respond to others' points of view with confidence and sensitivity, summarising and evaluating what I have heard, read or seen.  </a:t>
            </a:r>
            <a:endParaRPr lang="en-US" sz="900">
              <a:solidFill>
                <a:srgbClr val="000000"/>
              </a:solidFill>
              <a:latin typeface="Calibri"/>
              <a:cs typeface="Calibri"/>
            </a:endParaRPr>
          </a:p>
          <a:p>
            <a:pPr>
              <a:lnSpc>
                <a:spcPct val="107000"/>
              </a:lnSpc>
              <a:spcBef>
                <a:spcPts val="0"/>
              </a:spcBef>
              <a:spcAft>
                <a:spcPts val="800"/>
              </a:spcAft>
            </a:pPr>
            <a:r>
              <a:rPr lang="en-GB" sz="900" b="1">
                <a:solidFill>
                  <a:srgbClr val="000000"/>
                </a:solidFill>
                <a:latin typeface="Calibri"/>
                <a:cs typeface="Calibri"/>
              </a:rPr>
              <a:t>Writing</a:t>
            </a:r>
            <a:r>
              <a:rPr lang="en-GB" sz="900">
                <a:solidFill>
                  <a:srgbClr val="000000"/>
                </a:solidFill>
                <a:latin typeface="Calibri"/>
                <a:cs typeface="Calibri"/>
              </a:rPr>
              <a:t>: I can use a range of connectives specifically when organising my ideas in whole texts for different purposes.  I can adapt my writing style, choosing and using the best structures for different contexts and purposes, e.g. to successfully describe, explain, persuade, discuss.  </a:t>
            </a:r>
          </a:p>
          <a:p>
            <a:pPr>
              <a:lnSpc>
                <a:spcPct val="107000"/>
              </a:lnSpc>
              <a:spcBef>
                <a:spcPts val="0"/>
              </a:spcBef>
              <a:spcAft>
                <a:spcPts val="800"/>
              </a:spcAft>
            </a:pPr>
            <a:r>
              <a:rPr lang="en-GB" sz="900" b="1">
                <a:solidFill>
                  <a:srgbClr val="000000"/>
                </a:solidFill>
                <a:latin typeface="Calibri"/>
                <a:cs typeface="Calibri"/>
              </a:rPr>
              <a:t>Numeracy:  Significant interpretation of graphs and development </a:t>
            </a:r>
            <a:r>
              <a:rPr lang="en-GB" sz="900" b="1" err="1">
                <a:solidFill>
                  <a:srgbClr val="000000"/>
                </a:solidFill>
                <a:latin typeface="Calibri"/>
                <a:cs typeface="Calibri"/>
              </a:rPr>
              <a:t>staitics</a:t>
            </a:r>
            <a:endParaRPr lang="en-GB" sz="900" err="1">
              <a:solidFill>
                <a:srgbClr val="000000"/>
              </a:solidFill>
              <a:latin typeface="Calibri"/>
              <a:cs typeface="Calibri"/>
            </a:endParaRP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a:xfrm>
            <a:off x="5426906" y="808998"/>
            <a:ext cx="4939201" cy="2869685"/>
          </a:xfrm>
        </p:spPr>
        <p:txBody>
          <a:bodyPr lIns="180000" tIns="180000" rIns="180000" bIns="180000" anchor="t">
            <a:normAutofit lnSpcReduction="10000"/>
          </a:bodyPr>
          <a:lstStyle/>
          <a:p>
            <a:pPr rtl="0"/>
            <a:r>
              <a:rPr lang="en-US" sz="1200" b="1" baseline="0">
                <a:solidFill>
                  <a:srgbClr val="006758"/>
                </a:solidFill>
                <a:latin typeface="Segoe UI"/>
                <a:ea typeface="Segoe UI"/>
                <a:cs typeface="Segoe UI"/>
              </a:rPr>
              <a:t>Personal effectiveness</a:t>
            </a:r>
            <a:r>
              <a:rPr lang="en-US" sz="1200" baseline="0">
                <a:solidFill>
                  <a:srgbClr val="006758"/>
                </a:solidFill>
                <a:latin typeface="Segoe UI"/>
                <a:ea typeface="Segoe UI"/>
                <a:cs typeface="Segoe UI"/>
              </a:rPr>
              <a:t>  - Encouraging teamwork and being a reliable contributor by organising and carrying out enquiries. Evaluating, justifying and expressing considered responses in a variety of ways </a:t>
            </a:r>
            <a:r>
              <a:rPr lang="en-US" sz="1200">
                <a:latin typeface="Segoe UI"/>
                <a:ea typeface="Segoe UI"/>
                <a:cs typeface="Segoe UI"/>
              </a:rPr>
              <a:t>​</a:t>
            </a:r>
          </a:p>
          <a:p>
            <a:pPr rtl="0"/>
            <a:r>
              <a:rPr lang="en-US" sz="1200" b="1" baseline="0">
                <a:solidFill>
                  <a:srgbClr val="006758"/>
                </a:solidFill>
                <a:latin typeface="Segoe UI"/>
                <a:ea typeface="Segoe UI"/>
                <a:cs typeface="Segoe UI"/>
              </a:rPr>
              <a:t>Creativity and innovation</a:t>
            </a:r>
            <a:r>
              <a:rPr lang="en-US" sz="1200" baseline="0">
                <a:solidFill>
                  <a:srgbClr val="006758"/>
                </a:solidFill>
                <a:latin typeface="Segoe UI"/>
                <a:ea typeface="Segoe UI"/>
                <a:cs typeface="Segoe UI"/>
              </a:rPr>
              <a:t>  - Encouraging the presentation of information and findings in creative and innovative ways, and imagining possible futures based on the evidence. </a:t>
            </a:r>
            <a:r>
              <a:rPr lang="en-US" sz="1200">
                <a:latin typeface="Segoe UI"/>
                <a:ea typeface="Segoe UI"/>
                <a:cs typeface="Segoe UI"/>
              </a:rPr>
              <a:t>​</a:t>
            </a:r>
          </a:p>
          <a:p>
            <a:pPr rtl="0"/>
            <a:r>
              <a:rPr lang="en-US" sz="1200" b="1" baseline="0">
                <a:solidFill>
                  <a:srgbClr val="006758"/>
                </a:solidFill>
                <a:latin typeface="Segoe UI"/>
                <a:ea typeface="Segoe UI"/>
                <a:cs typeface="Segoe UI"/>
              </a:rPr>
              <a:t>Planning and organising</a:t>
            </a:r>
            <a:r>
              <a:rPr lang="en-US" sz="1200" baseline="0">
                <a:solidFill>
                  <a:srgbClr val="006758"/>
                </a:solidFill>
                <a:latin typeface="Segoe UI"/>
                <a:ea typeface="Segoe UI"/>
                <a:cs typeface="Segoe UI"/>
              </a:rPr>
              <a:t>  - Encouraging the planning and organising of investigations, setting aims, objectives and success criteria, gathering and utilising a range of evidence, and reflecting on methods. </a:t>
            </a:r>
            <a:r>
              <a:rPr lang="en-US" sz="1200">
                <a:latin typeface="Segoe UI"/>
                <a:ea typeface="Segoe UI"/>
                <a:cs typeface="Segoe UI"/>
              </a:rPr>
              <a:t>​</a:t>
            </a:r>
          </a:p>
          <a:p>
            <a:pPr rtl="0"/>
            <a:r>
              <a:rPr lang="en-US" sz="1200" b="1" baseline="0">
                <a:solidFill>
                  <a:srgbClr val="006758"/>
                </a:solidFill>
                <a:latin typeface="Segoe UI"/>
                <a:ea typeface="Segoe UI"/>
                <a:cs typeface="Segoe UI"/>
              </a:rPr>
              <a:t>Critical thinking and problem-solving</a:t>
            </a:r>
            <a:r>
              <a:rPr lang="en-US" sz="1200" baseline="0">
                <a:solidFill>
                  <a:srgbClr val="006758"/>
                </a:solidFill>
                <a:latin typeface="Segoe UI"/>
                <a:ea typeface="Segoe UI"/>
                <a:cs typeface="Segoe UI"/>
              </a:rPr>
              <a:t>  - Developing the ability to think analytically and understand the past and present as well as to imagine possible futures. </a:t>
            </a:r>
            <a:r>
              <a:rPr lang="en-US" sz="1200">
                <a:latin typeface="Segoe UI"/>
                <a:ea typeface="Segoe UI"/>
                <a:cs typeface="Segoe UI"/>
              </a:rPr>
              <a:t>​</a:t>
            </a:r>
            <a:endParaRPr lang="en-US">
              <a:latin typeface="MASSILIA VF"/>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pPr marL="228600" lvl="0" indent="-228600" rtl="0">
              <a:buFont typeface="Symbol"/>
              <a:buChar char="•"/>
            </a:pPr>
            <a:r>
              <a:rPr lang="en-GB" sz="1200">
                <a:solidFill>
                  <a:srgbClr val="1F1F1F"/>
                </a:solidFill>
                <a:latin typeface="Arial"/>
                <a:ea typeface="Calibri"/>
                <a:cs typeface="Calibri"/>
              </a:rPr>
              <a:t>challenges all learners by encouraging them to recognise the importance of sustained effort in meeting expectations that are high but achievable for them</a:t>
            </a:r>
            <a:r>
              <a:rPr lang="en-GB" sz="1200">
                <a:solidFill>
                  <a:srgbClr val="1F1F1F"/>
                </a:solidFill>
                <a:latin typeface="Arial"/>
                <a:ea typeface="Arial"/>
                <a:cs typeface="Arial"/>
              </a:rPr>
              <a:t> </a:t>
            </a:r>
          </a:p>
          <a:p>
            <a:pPr marL="228600" indent="-228600">
              <a:buFont typeface="Symbol"/>
              <a:buChar char="•"/>
            </a:pPr>
            <a:r>
              <a:rPr lang="en-GB" sz="1200">
                <a:solidFill>
                  <a:srgbClr val="1F1F1F"/>
                </a:solidFill>
                <a:latin typeface="Arial"/>
                <a:ea typeface="Calibri"/>
                <a:cs typeface="Calibri"/>
              </a:rPr>
              <a:t>employing a blend of approaches including direct teaching</a:t>
            </a:r>
            <a:r>
              <a:rPr lang="en-GB" sz="1200">
                <a:solidFill>
                  <a:srgbClr val="1F1F1F"/>
                </a:solidFill>
                <a:latin typeface="Arial"/>
                <a:ea typeface="Arial"/>
                <a:cs typeface="Arial"/>
              </a:rPr>
              <a:t> </a:t>
            </a:r>
          </a:p>
          <a:p>
            <a:pPr marL="228600" indent="-228600">
              <a:buFont typeface="Symbol"/>
              <a:buChar char="•"/>
            </a:pPr>
            <a:r>
              <a:rPr lang="en-GB" sz="1200">
                <a:solidFill>
                  <a:srgbClr val="1F1F1F"/>
                </a:solidFill>
                <a:latin typeface="Arial"/>
                <a:ea typeface="Calibri"/>
                <a:cs typeface="Calibri"/>
              </a:rPr>
              <a:t>creates authentic contexts for learning</a:t>
            </a:r>
            <a:r>
              <a:rPr lang="en-GB" sz="1200">
                <a:solidFill>
                  <a:srgbClr val="1F1F1F"/>
                </a:solidFill>
                <a:latin typeface="Arial"/>
                <a:ea typeface="Arial"/>
                <a:cs typeface="Arial"/>
              </a:rPr>
              <a:t> as about real life situations and places, specifically new stories on flooding and tourist information about waterfalls.</a:t>
            </a:r>
          </a:p>
          <a:p>
            <a:pPr marL="228600" lvl="0" indent="-228600" rtl="0">
              <a:buFont typeface="Symbol"/>
              <a:buChar char="•"/>
            </a:pPr>
            <a:r>
              <a:rPr lang="en-GB" sz="1200">
                <a:solidFill>
                  <a:srgbClr val="1F1F1F"/>
                </a:solidFill>
                <a:latin typeface="Arial"/>
                <a:ea typeface="Calibri"/>
                <a:cs typeface="Calibri"/>
              </a:rPr>
              <a:t>regularly reinforces the cross-curricular skills of literacy, numeracy and digital competence, and provides opportunities to practise them</a:t>
            </a:r>
            <a:r>
              <a:rPr lang="en-GB" sz="1200">
                <a:solidFill>
                  <a:srgbClr val="1F1F1F"/>
                </a:solidFill>
                <a:latin typeface="Arial"/>
                <a:ea typeface="Arial"/>
                <a:cs typeface="Arial"/>
              </a:rPr>
              <a:t> </a:t>
            </a:r>
          </a:p>
          <a:p>
            <a:pPr marL="228600" lvl="0" indent="-228600" rtl="0">
              <a:buFont typeface="Symbol"/>
              <a:buChar char="•"/>
            </a:pPr>
            <a:r>
              <a:rPr lang="en-GB" sz="1200">
                <a:latin typeface="Calibri"/>
                <a:ea typeface="Calibri"/>
                <a:cs typeface="Calibri"/>
              </a:rPr>
              <a:t>Encouraging learners to take responsibility for their own learning </a:t>
            </a:r>
            <a:endParaRPr lang="en-US" sz="90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2603763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a:xfrm>
            <a:off x="325706" y="1514675"/>
            <a:ext cx="3229200" cy="2513057"/>
          </a:xfrm>
        </p:spPr>
        <p:txBody>
          <a:bodyPr lIns="180000" tIns="180000" rIns="180000" bIns="180000" anchor="t">
            <a:noAutofit/>
          </a:bodyPr>
          <a:lstStyle/>
          <a:p>
            <a:r>
              <a:rPr lang="en-GB">
                <a:solidFill>
                  <a:schemeClr val="tx1"/>
                </a:solidFill>
                <a:latin typeface="Calibri"/>
                <a:cs typeface="Calibri"/>
              </a:rPr>
              <a:t>Learners will begin to ask more sophisticated enquiry questions and more independence in finding information. They will work effectively with others to make judgements about levels of development and factors that affect development of countries, evaluating the World Bank's categories of High Income countries and Low income countries</a:t>
            </a:r>
            <a:endParaRPr lang="en-US">
              <a:solidFill>
                <a:schemeClr val="tx1"/>
              </a:solidFill>
            </a:endParaRP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a:lnSpc>
                <a:spcPct val="100000"/>
              </a:lnSpc>
              <a:spcBef>
                <a:spcPts val="0"/>
              </a:spcBef>
            </a:pPr>
            <a:r>
              <a:rPr lang="en-US" sz="1100">
                <a:solidFill>
                  <a:schemeClr val="tx1"/>
                </a:solidFill>
                <a:latin typeface="Calibri"/>
                <a:cs typeface="Calibri"/>
              </a:rPr>
              <a:t>Learners have various opportunities to read extracts from the book '</a:t>
            </a:r>
            <a:r>
              <a:rPr lang="en-US" sz="1100" err="1">
                <a:solidFill>
                  <a:schemeClr val="tx1"/>
                </a:solidFill>
                <a:latin typeface="Calibri"/>
                <a:cs typeface="Calibri"/>
              </a:rPr>
              <a:t>Factfulness</a:t>
            </a:r>
            <a:r>
              <a:rPr lang="en-US" sz="1100">
                <a:solidFill>
                  <a:schemeClr val="tx1"/>
                </a:solidFill>
                <a:latin typeface="Calibri"/>
                <a:cs typeface="Calibri"/>
              </a:rPr>
              <a:t>' by Hans Rosling and develop a breadth of knowledge looking at a range of evidence from graphs to, video footage, news stories and PPT slides. They will develop a more sophisticated view of individual countries and that the world is getting better.</a:t>
            </a:r>
            <a:endParaRPr lang="en-US" sz="1100">
              <a:solidFill>
                <a:schemeClr val="tx1"/>
              </a:solidFill>
              <a:latin typeface="Calibri"/>
              <a:ea typeface="Calibri"/>
              <a:cs typeface="Calibri"/>
            </a:endParaRPr>
          </a:p>
          <a:p>
            <a:pPr>
              <a:lnSpc>
                <a:spcPct val="100000"/>
              </a:lnSpc>
              <a:spcBef>
                <a:spcPts val="0"/>
              </a:spcBef>
            </a:pPr>
            <a:r>
              <a:rPr lang="en-US" sz="1100">
                <a:solidFill>
                  <a:schemeClr val="tx1"/>
                </a:solidFill>
                <a:latin typeface="Calibri"/>
                <a:cs typeface="Calibri"/>
              </a:rPr>
              <a:t>Learners will calculate and use statistics in a variety of ways and use photos to assess levels development between and within countries.</a:t>
            </a:r>
            <a:endParaRPr lang="en-US" sz="1100">
              <a:solidFill>
                <a:schemeClr val="tx1"/>
              </a:solidFill>
              <a:latin typeface="Calibri"/>
              <a:ea typeface="Calibri"/>
              <a:cs typeface="Calibri"/>
            </a:endParaRP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GB" sz="1200">
                <a:solidFill>
                  <a:schemeClr val="tx1"/>
                </a:solidFill>
                <a:latin typeface="Calibri"/>
                <a:cs typeface="Calibri"/>
              </a:rPr>
              <a:t>Learners will move onto a more focused awareness of the  differences between groups of countries AND within countries, which can be shocking depending  on levels of income. Learners will become aware of the dangers of stereotyping countries due to their location or continent.</a:t>
            </a:r>
            <a:endParaRPr lang="en-GB" sz="1200">
              <a:solidFill>
                <a:schemeClr val="tx1"/>
              </a:solidFill>
              <a:latin typeface="Calibri"/>
              <a:ea typeface="Calibri"/>
              <a:cs typeface="Calibri"/>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fontScale="92500" lnSpcReduction="10000"/>
          </a:bodyPr>
          <a:lstStyle/>
          <a:p>
            <a:pPr>
              <a:lnSpc>
                <a:spcPct val="100000"/>
              </a:lnSpc>
              <a:spcBef>
                <a:spcPts val="0"/>
              </a:spcBef>
            </a:pPr>
            <a:r>
              <a:rPr lang="en-GB" sz="1200">
                <a:solidFill>
                  <a:schemeClr val="tx1"/>
                </a:solidFill>
                <a:latin typeface="Calibri"/>
                <a:cs typeface="Calibri"/>
              </a:rPr>
              <a:t>Use evidence to support and construct an answer.</a:t>
            </a:r>
            <a:endParaRPr lang="en-US" sz="1200">
              <a:solidFill>
                <a:schemeClr val="tx1"/>
              </a:solidFill>
              <a:latin typeface="Calibri"/>
              <a:cs typeface="Calibri"/>
            </a:endParaRPr>
          </a:p>
          <a:p>
            <a:pPr>
              <a:lnSpc>
                <a:spcPct val="100000"/>
              </a:lnSpc>
              <a:spcBef>
                <a:spcPts val="0"/>
              </a:spcBef>
            </a:pPr>
            <a:r>
              <a:rPr lang="en-GB" sz="1200">
                <a:solidFill>
                  <a:schemeClr val="tx1"/>
                </a:solidFill>
                <a:latin typeface="Calibri"/>
                <a:cs typeface="Calibri"/>
              </a:rPr>
              <a:t>Use of PEEL.</a:t>
            </a:r>
            <a:endParaRPr lang="en-US" sz="1200">
              <a:solidFill>
                <a:schemeClr val="tx1"/>
              </a:solidFill>
              <a:latin typeface="Calibri"/>
              <a:cs typeface="Calibri"/>
            </a:endParaRPr>
          </a:p>
          <a:p>
            <a:pPr>
              <a:lnSpc>
                <a:spcPct val="100000"/>
              </a:lnSpc>
              <a:spcBef>
                <a:spcPts val="0"/>
              </a:spcBef>
            </a:pPr>
            <a:r>
              <a:rPr lang="en-GB" sz="1200">
                <a:solidFill>
                  <a:schemeClr val="tx1"/>
                </a:solidFill>
                <a:latin typeface="Calibri"/>
                <a:cs typeface="Calibri"/>
              </a:rPr>
              <a:t>Numeracy: Use and Interpretation of graphs and development statistics</a:t>
            </a:r>
            <a:endParaRPr lang="en-GB" sz="1200">
              <a:solidFill>
                <a:schemeClr val="tx1"/>
              </a:solidFill>
              <a:latin typeface="Calibri"/>
              <a:ea typeface="Calibri"/>
              <a:cs typeface="Calibri"/>
            </a:endParaRPr>
          </a:p>
          <a:p>
            <a:pPr>
              <a:lnSpc>
                <a:spcPct val="100000"/>
              </a:lnSpc>
              <a:spcBef>
                <a:spcPts val="0"/>
              </a:spcBef>
            </a:pPr>
            <a:r>
              <a:rPr lang="en-GB" sz="1200">
                <a:solidFill>
                  <a:schemeClr val="tx1"/>
                </a:solidFill>
                <a:latin typeface="Calibri"/>
                <a:ea typeface="Calibri"/>
                <a:cs typeface="Calibri"/>
              </a:rPr>
              <a:t>Literacy - extracts from the book that this unit is based on  '</a:t>
            </a:r>
            <a:r>
              <a:rPr lang="en-GB" sz="1200" err="1">
                <a:solidFill>
                  <a:schemeClr val="tx1"/>
                </a:solidFill>
                <a:latin typeface="Calibri"/>
                <a:ea typeface="Calibri"/>
                <a:cs typeface="Calibri"/>
              </a:rPr>
              <a:t>Factfulness</a:t>
            </a:r>
            <a:r>
              <a:rPr lang="en-GB" sz="1200">
                <a:solidFill>
                  <a:schemeClr val="tx1"/>
                </a:solidFill>
                <a:latin typeface="Calibri"/>
                <a:ea typeface="Calibri"/>
                <a:cs typeface="Calibri"/>
              </a:rPr>
              <a:t>, Ten reasons why you're wrong about the world - and why things are better than you think' by Hans Rosling</a:t>
            </a:r>
          </a:p>
          <a:p>
            <a:pPr>
              <a:lnSpc>
                <a:spcPct val="100000"/>
              </a:lnSpc>
              <a:spcBef>
                <a:spcPts val="0"/>
              </a:spcBef>
            </a:pPr>
            <a:r>
              <a:rPr lang="en-GB" sz="1200">
                <a:solidFill>
                  <a:schemeClr val="tx1"/>
                </a:solidFill>
                <a:latin typeface="Calibri"/>
                <a:ea typeface="Calibri"/>
                <a:cs typeface="Calibri"/>
              </a:rPr>
              <a:t>Digital competency: Use of interactive website </a:t>
            </a:r>
            <a:r>
              <a:rPr lang="en-GB" sz="1200" err="1">
                <a:solidFill>
                  <a:schemeClr val="tx1"/>
                </a:solidFill>
                <a:latin typeface="Calibri"/>
                <a:ea typeface="Calibri"/>
                <a:cs typeface="Calibri"/>
              </a:rPr>
              <a:t>Gapminder</a:t>
            </a:r>
            <a:r>
              <a:rPr lang="en-GB" sz="1200">
                <a:solidFill>
                  <a:schemeClr val="tx1"/>
                </a:solidFill>
                <a:latin typeface="Calibri"/>
                <a:ea typeface="Calibri"/>
                <a:cs typeface="Calibri"/>
              </a:rPr>
              <a:t> and Dollar Street</a:t>
            </a:r>
          </a:p>
          <a:p>
            <a:pPr>
              <a:lnSpc>
                <a:spcPct val="100000"/>
              </a:lnSpc>
              <a:spcBef>
                <a:spcPts val="0"/>
              </a:spcBef>
            </a:pPr>
            <a:r>
              <a:rPr lang="en-GB" sz="1200">
                <a:solidFill>
                  <a:schemeClr val="tx1"/>
                </a:solidFill>
                <a:latin typeface="MASSILIA VF"/>
                <a:ea typeface="Calibri"/>
                <a:cs typeface="Calibri"/>
                <a:hlinkClick r:id="rId2"/>
              </a:rPr>
              <a:t>https://www.gapminder.org/tools/#$chart-type=bubbles&amp;url=v2</a:t>
            </a:r>
            <a:endParaRPr lang="en-GB">
              <a:solidFill>
                <a:schemeClr val="tx1"/>
              </a:solidFill>
              <a:ea typeface="Calibri"/>
              <a:cs typeface="Calibri"/>
              <a:hlinkClick r:id="rId2"/>
            </a:endParaRPr>
          </a:p>
          <a:p>
            <a:pPr>
              <a:lnSpc>
                <a:spcPct val="100000"/>
              </a:lnSpc>
              <a:spcBef>
                <a:spcPts val="0"/>
              </a:spcBef>
            </a:pPr>
            <a:endParaRPr lang="en-GB" sz="1200">
              <a:solidFill>
                <a:schemeClr val="tx1"/>
              </a:solidFill>
              <a:ea typeface="Calibri"/>
              <a:cs typeface="Calibri"/>
            </a:endParaRP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a:xfrm>
            <a:off x="3684756" y="4725792"/>
            <a:ext cx="3229508" cy="2513582"/>
          </a:xfrm>
        </p:spPr>
        <p:txBody>
          <a:bodyPr lIns="180000" tIns="180000" rIns="180000" bIns="180000" anchor="t">
            <a:noAutofit/>
          </a:bodyPr>
          <a:lstStyle/>
          <a:p>
            <a:pPr>
              <a:lnSpc>
                <a:spcPct val="100000"/>
              </a:lnSpc>
              <a:spcBef>
                <a:spcPts val="0"/>
              </a:spcBef>
            </a:pPr>
            <a:r>
              <a:rPr lang="en-GB" sz="1200">
                <a:solidFill>
                  <a:schemeClr val="tx1"/>
                </a:solidFill>
                <a:latin typeface="Calibri"/>
                <a:cs typeface="Calibri"/>
              </a:rPr>
              <a:t>Identifying similarities and differences, changes and continuities.</a:t>
            </a:r>
            <a:endParaRPr lang="en-US" sz="1200">
              <a:solidFill>
                <a:schemeClr val="tx1"/>
              </a:solidFill>
              <a:latin typeface="Calibri"/>
              <a:cs typeface="Calibri"/>
            </a:endParaRPr>
          </a:p>
          <a:p>
            <a:pPr>
              <a:lnSpc>
                <a:spcPct val="100000"/>
              </a:lnSpc>
              <a:spcBef>
                <a:spcPts val="0"/>
              </a:spcBef>
            </a:pPr>
            <a:r>
              <a:rPr lang="en-GB" sz="1200">
                <a:solidFill>
                  <a:schemeClr val="tx1"/>
                </a:solidFill>
                <a:latin typeface="Calibri"/>
                <a:cs typeface="Calibri"/>
              </a:rPr>
              <a:t>Developing a greater understanding of the world and the environment and how it is being shaped by governments through economics, health and wealth.</a:t>
            </a:r>
            <a:endParaRPr lang="en-GB" sz="1200">
              <a:solidFill>
                <a:schemeClr val="tx1"/>
              </a:solidFill>
              <a:latin typeface="Calibri"/>
              <a:ea typeface="Calibri"/>
              <a:cs typeface="Calibri"/>
            </a:endParaRPr>
          </a:p>
          <a:p>
            <a:pPr>
              <a:lnSpc>
                <a:spcPct val="100000"/>
              </a:lnSpc>
              <a:spcBef>
                <a:spcPts val="0"/>
              </a:spcBef>
            </a:pPr>
            <a:r>
              <a:rPr lang="en-GB" sz="1200">
                <a:solidFill>
                  <a:schemeClr val="tx1"/>
                </a:solidFill>
                <a:latin typeface="Calibri"/>
                <a:cs typeface="Calibri"/>
              </a:rPr>
              <a:t>Learners will understand how countries are assessed in different ways for development and the positive effects of access to vaccines, healthcare and education.</a:t>
            </a:r>
            <a:endParaRPr lang="en-GB" sz="1200">
              <a:solidFill>
                <a:schemeClr val="tx1"/>
              </a:solidFill>
              <a:latin typeface="Calibri"/>
              <a:ea typeface="Calibri"/>
              <a:cs typeface="Calibri"/>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lIns="180000" tIns="180000" rIns="180000" bIns="180000" anchor="t">
            <a:normAutofit/>
          </a:bodyPr>
          <a:lstStyle/>
          <a:p>
            <a:endParaRPr lang="en-US" sz="800"/>
          </a:p>
          <a:p>
            <a:r>
              <a:rPr lang="en-US" sz="800">
                <a:latin typeface="MASSILIA VF"/>
              </a:rPr>
              <a:t>Links with Industrial revolution in History</a:t>
            </a:r>
            <a:endParaRPr lang="en-US" sz="800"/>
          </a:p>
          <a:p>
            <a:endParaRPr lang="en-US" sz="800"/>
          </a:p>
          <a:p>
            <a:endParaRPr lang="en-US" sz="800"/>
          </a:p>
          <a:p>
            <a:endParaRPr lang="en-US" sz="800"/>
          </a:p>
          <a:p>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3186339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endParaRPr lang="en-US"/>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a:xfrm>
            <a:off x="3741259" y="1546210"/>
            <a:ext cx="3176579" cy="3750675"/>
          </a:xfrm>
        </p:spPr>
        <p:txBody>
          <a:bodyPr>
            <a:normAutofit/>
          </a:bodyPr>
          <a:lstStyle/>
          <a:p>
            <a:pPr marL="171450" indent="-171450">
              <a:buFont typeface="Arial" panose="020B0604020202020204" pitchFamily="34" charset="0"/>
              <a:buChar char="•"/>
            </a:pPr>
            <a:endParaRPr lang="en-US" sz="90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indent="-171450">
              <a:buFont typeface="Arial" panose="020B0604020202020204" pitchFamily="34" charset="0"/>
              <a:buChar char="•"/>
            </a:pPr>
            <a:endParaRPr lang="en-US" sz="900"/>
          </a:p>
          <a:p>
            <a:pPr marL="171450" indent="-171450">
              <a:buFont typeface="Arial" panose="020B0604020202020204" pitchFamily="34" charset="0"/>
              <a:buChar char="•"/>
            </a:pP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graphicFrame>
        <p:nvGraphicFramePr>
          <p:cNvPr id="11" name="Table 10">
            <a:extLst>
              <a:ext uri="{FF2B5EF4-FFF2-40B4-BE49-F238E27FC236}">
                <a16:creationId xmlns:a16="http://schemas.microsoft.com/office/drawing/2014/main" id="{38A3AD59-688E-8FBE-1FD2-5C47EF43D1D0}"/>
              </a:ext>
            </a:extLst>
          </p:cNvPr>
          <p:cNvGraphicFramePr>
            <a:graphicFrameLocks noGrp="1"/>
          </p:cNvGraphicFramePr>
          <p:nvPr>
            <p:extLst>
              <p:ext uri="{D42A27DB-BD31-4B8C-83A1-F6EECF244321}">
                <p14:modId xmlns:p14="http://schemas.microsoft.com/office/powerpoint/2010/main" val="3242002624"/>
              </p:ext>
            </p:extLst>
          </p:nvPr>
        </p:nvGraphicFramePr>
        <p:xfrm>
          <a:off x="423438" y="1575483"/>
          <a:ext cx="3184109" cy="3733800"/>
        </p:xfrm>
        <a:graphic>
          <a:graphicData uri="http://schemas.openxmlformats.org/drawingml/2006/table">
            <a:tbl>
              <a:tblPr bandRow="1">
                <a:tableStyleId>{5C22544A-7EE6-4342-B048-85BDC9FD1C3A}</a:tableStyleId>
              </a:tblPr>
              <a:tblGrid>
                <a:gridCol w="3184109">
                  <a:extLst>
                    <a:ext uri="{9D8B030D-6E8A-4147-A177-3AD203B41FA5}">
                      <a16:colId xmlns:a16="http://schemas.microsoft.com/office/drawing/2014/main" val="1707483803"/>
                    </a:ext>
                  </a:extLst>
                </a:gridCol>
              </a:tblGrid>
              <a:tr h="1962150">
                <a:tc>
                  <a:txBody>
                    <a:bodyPr/>
                    <a:lstStyle/>
                    <a:p>
                      <a:r>
                        <a:rPr lang="en-US" sz="1600">
                          <a:effectLst/>
                        </a:rPr>
                        <a:t>I can collect and record information and data from given sources. I can then sort and group my findings using different criteria.</a:t>
                      </a:r>
                    </a:p>
                  </a:txBody>
                  <a:tcPr anchor="ctr">
                    <a:lnL>
                      <a:noFill/>
                    </a:lnL>
                    <a:lnR>
                      <a:noFill/>
                    </a:lnR>
                    <a:lnT>
                      <a:noFill/>
                    </a:lnT>
                    <a:lnB>
                      <a:noFill/>
                    </a:lnB>
                    <a:noFill/>
                  </a:tcPr>
                </a:tc>
                <a:extLst>
                  <a:ext uri="{0D108BD9-81ED-4DB2-BD59-A6C34878D82A}">
                    <a16:rowId xmlns:a16="http://schemas.microsoft.com/office/drawing/2014/main" val="1480329421"/>
                  </a:ext>
                </a:extLst>
              </a:tr>
              <a:tr h="1771650">
                <a:tc>
                  <a:txBody>
                    <a:bodyPr/>
                    <a:lstStyle/>
                    <a:p>
                      <a:r>
                        <a:rPr lang="en-US" sz="1600">
                          <a:effectLst/>
                        </a:rPr>
                        <a:t>I can present what I have discovered in a variety of ways and draw simple conclusions.</a:t>
                      </a:r>
                    </a:p>
                    <a:p>
                      <a:pPr lvl="0">
                        <a:buNone/>
                      </a:pPr>
                      <a:endParaRPr lang="en-US" sz="1600">
                        <a:effectLst/>
                      </a:endParaRPr>
                    </a:p>
                  </a:txBody>
                  <a:tcPr anchor="ctr">
                    <a:lnL>
                      <a:noFill/>
                    </a:lnL>
                    <a:lnR>
                      <a:noFill/>
                    </a:lnR>
                    <a:lnT>
                      <a:noFill/>
                    </a:lnT>
                    <a:lnB>
                      <a:noFill/>
                    </a:lnB>
                    <a:noFill/>
                  </a:tcPr>
                </a:tc>
                <a:extLst>
                  <a:ext uri="{0D108BD9-81ED-4DB2-BD59-A6C34878D82A}">
                    <a16:rowId xmlns:a16="http://schemas.microsoft.com/office/drawing/2014/main" val="3017677228"/>
                  </a:ext>
                </a:extLst>
              </a:tr>
            </a:tbl>
          </a:graphicData>
        </a:graphic>
      </p:graphicFrame>
      <p:graphicFrame>
        <p:nvGraphicFramePr>
          <p:cNvPr id="13" name="Table 12">
            <a:extLst>
              <a:ext uri="{FF2B5EF4-FFF2-40B4-BE49-F238E27FC236}">
                <a16:creationId xmlns:a16="http://schemas.microsoft.com/office/drawing/2014/main" id="{BCBCBF58-3638-E310-1B9F-4A1F35BC0CE0}"/>
              </a:ext>
            </a:extLst>
          </p:cNvPr>
          <p:cNvGraphicFramePr>
            <a:graphicFrameLocks noGrp="1"/>
          </p:cNvGraphicFramePr>
          <p:nvPr>
            <p:extLst>
              <p:ext uri="{D42A27DB-BD31-4B8C-83A1-F6EECF244321}">
                <p14:modId xmlns:p14="http://schemas.microsoft.com/office/powerpoint/2010/main" val="4002742571"/>
              </p:ext>
            </p:extLst>
          </p:nvPr>
        </p:nvGraphicFramePr>
        <p:xfrm>
          <a:off x="3744780" y="1706443"/>
          <a:ext cx="3139663" cy="3108960"/>
        </p:xfrm>
        <a:graphic>
          <a:graphicData uri="http://schemas.openxmlformats.org/drawingml/2006/table">
            <a:tbl>
              <a:tblPr bandRow="1">
                <a:tableStyleId>{5C22544A-7EE6-4342-B048-85BDC9FD1C3A}</a:tableStyleId>
              </a:tblPr>
              <a:tblGrid>
                <a:gridCol w="3139663">
                  <a:extLst>
                    <a:ext uri="{9D8B030D-6E8A-4147-A177-3AD203B41FA5}">
                      <a16:colId xmlns:a16="http://schemas.microsoft.com/office/drawing/2014/main" val="3064357782"/>
                    </a:ext>
                  </a:extLst>
                </a:gridCol>
              </a:tblGrid>
              <a:tr h="1446989">
                <a:tc>
                  <a:txBody>
                    <a:bodyPr/>
                    <a:lstStyle/>
                    <a:p>
                      <a:r>
                        <a:rPr lang="en-US" sz="1600">
                          <a:effectLst/>
                        </a:rPr>
                        <a:t>I have actively engaged with a range of stimuli, and had opportunities to participate in enquiries, both collaboratively and independently.</a:t>
                      </a:r>
                      <a:br>
                        <a:rPr lang="en-US" sz="1600">
                          <a:effectLst/>
                        </a:rPr>
                      </a:br>
                      <a:br>
                        <a:rPr lang="en-US" sz="1600">
                          <a:effectLst/>
                        </a:rPr>
                      </a:br>
                      <a:endParaRPr lang="en-US" sz="1600">
                        <a:effectLst/>
                      </a:endParaRPr>
                    </a:p>
                  </a:txBody>
                  <a:tcPr anchor="ctr">
                    <a:lnL>
                      <a:noFill/>
                    </a:lnL>
                    <a:lnR>
                      <a:noFill/>
                    </a:lnR>
                    <a:lnT>
                      <a:noFill/>
                    </a:lnT>
                    <a:lnB>
                      <a:noFill/>
                    </a:lnB>
                    <a:noFill/>
                  </a:tcPr>
                </a:tc>
                <a:extLst>
                  <a:ext uri="{0D108BD9-81ED-4DB2-BD59-A6C34878D82A}">
                    <a16:rowId xmlns:a16="http://schemas.microsoft.com/office/drawing/2014/main" val="2660165399"/>
                  </a:ext>
                </a:extLst>
              </a:tr>
              <a:tr h="1261773">
                <a:tc>
                  <a:txBody>
                    <a:bodyPr/>
                    <a:lstStyle/>
                    <a:p>
                      <a:r>
                        <a:rPr lang="en-US" sz="1600">
                          <a:effectLst/>
                        </a:rPr>
                        <a:t>I can use appropriate methods to gather information related to my enquiries and I am able to interpret the information obtained in the context of the enquiry question.</a:t>
                      </a:r>
                    </a:p>
                  </a:txBody>
                  <a:tcPr anchor="ctr">
                    <a:lnL>
                      <a:noFill/>
                    </a:lnL>
                    <a:lnR>
                      <a:noFill/>
                    </a:lnR>
                    <a:lnT>
                      <a:noFill/>
                    </a:lnT>
                    <a:lnB>
                      <a:noFill/>
                    </a:lnB>
                    <a:noFill/>
                  </a:tcPr>
                </a:tc>
                <a:extLst>
                  <a:ext uri="{0D108BD9-81ED-4DB2-BD59-A6C34878D82A}">
                    <a16:rowId xmlns:a16="http://schemas.microsoft.com/office/drawing/2014/main" val="48547924"/>
                  </a:ext>
                </a:extLst>
              </a:tr>
            </a:tbl>
          </a:graphicData>
        </a:graphic>
      </p:graphicFrame>
      <p:graphicFrame>
        <p:nvGraphicFramePr>
          <p:cNvPr id="15" name="Table 14">
            <a:extLst>
              <a:ext uri="{FF2B5EF4-FFF2-40B4-BE49-F238E27FC236}">
                <a16:creationId xmlns:a16="http://schemas.microsoft.com/office/drawing/2014/main" id="{5082CFA9-53DE-AFCB-4F75-1E5DDEF635D1}"/>
              </a:ext>
            </a:extLst>
          </p:cNvPr>
          <p:cNvGraphicFramePr>
            <a:graphicFrameLocks noGrp="1"/>
          </p:cNvGraphicFramePr>
          <p:nvPr>
            <p:extLst>
              <p:ext uri="{D42A27DB-BD31-4B8C-83A1-F6EECF244321}">
                <p14:modId xmlns:p14="http://schemas.microsoft.com/office/powerpoint/2010/main" val="2828622625"/>
              </p:ext>
            </p:extLst>
          </p:nvPr>
        </p:nvGraphicFramePr>
        <p:xfrm>
          <a:off x="7132285" y="1641680"/>
          <a:ext cx="3100896" cy="2454093"/>
        </p:xfrm>
        <a:graphic>
          <a:graphicData uri="http://schemas.openxmlformats.org/drawingml/2006/table">
            <a:tbl>
              <a:tblPr bandRow="1">
                <a:tableStyleId>{5C22544A-7EE6-4342-B048-85BDC9FD1C3A}</a:tableStyleId>
              </a:tblPr>
              <a:tblGrid>
                <a:gridCol w="3100896">
                  <a:extLst>
                    <a:ext uri="{9D8B030D-6E8A-4147-A177-3AD203B41FA5}">
                      <a16:colId xmlns:a16="http://schemas.microsoft.com/office/drawing/2014/main" val="1089148659"/>
                    </a:ext>
                  </a:extLst>
                </a:gridCol>
              </a:tblGrid>
              <a:tr h="1320132">
                <a:tc>
                  <a:txBody>
                    <a:bodyPr/>
                    <a:lstStyle/>
                    <a:p>
                      <a:r>
                        <a:rPr lang="en-US" sz="1400">
                          <a:effectLst/>
                        </a:rPr>
                        <a:t>I can </a:t>
                      </a:r>
                      <a:r>
                        <a:rPr lang="en-US" sz="1400" err="1">
                          <a:effectLst/>
                        </a:rPr>
                        <a:t>analyse</a:t>
                      </a:r>
                      <a:r>
                        <a:rPr lang="en-US" sz="1400">
                          <a:effectLst/>
                        </a:rPr>
                        <a:t> the usefulness and consider the reliability and validity of a range of evidence relating to my enquiry.</a:t>
                      </a:r>
                    </a:p>
                  </a:txBody>
                  <a:tcPr anchor="ctr">
                    <a:lnL>
                      <a:noFill/>
                    </a:lnL>
                    <a:lnR>
                      <a:noFill/>
                    </a:lnR>
                    <a:lnT>
                      <a:noFill/>
                    </a:lnT>
                    <a:lnB>
                      <a:noFill/>
                    </a:lnB>
                    <a:noFill/>
                  </a:tcPr>
                </a:tc>
                <a:extLst>
                  <a:ext uri="{0D108BD9-81ED-4DB2-BD59-A6C34878D82A}">
                    <a16:rowId xmlns:a16="http://schemas.microsoft.com/office/drawing/2014/main" val="4009930990"/>
                  </a:ext>
                </a:extLst>
              </a:tr>
              <a:tr h="1133961">
                <a:tc>
                  <a:txBody>
                    <a:bodyPr/>
                    <a:lstStyle/>
                    <a:p>
                      <a:r>
                        <a:rPr lang="en-US" sz="1400">
                          <a:effectLst/>
                        </a:rPr>
                        <a:t>I can reflect on the approaches I have taken to enquiries and identify areas of improvement for future enquires.</a:t>
                      </a:r>
                    </a:p>
                  </a:txBody>
                  <a:tcPr anchor="ctr">
                    <a:lnL>
                      <a:noFill/>
                    </a:lnL>
                    <a:lnR>
                      <a:noFill/>
                    </a:lnR>
                    <a:lnT>
                      <a:noFill/>
                    </a:lnT>
                    <a:lnB>
                      <a:noFill/>
                    </a:lnB>
                    <a:noFill/>
                  </a:tcPr>
                </a:tc>
                <a:extLst>
                  <a:ext uri="{0D108BD9-81ED-4DB2-BD59-A6C34878D82A}">
                    <a16:rowId xmlns:a16="http://schemas.microsoft.com/office/drawing/2014/main" val="1101063007"/>
                  </a:ext>
                </a:extLst>
              </a:tr>
            </a:tbl>
          </a:graphicData>
        </a:graphic>
      </p:graphicFrame>
      <p:graphicFrame>
        <p:nvGraphicFramePr>
          <p:cNvPr id="17" name="Table 16">
            <a:extLst>
              <a:ext uri="{FF2B5EF4-FFF2-40B4-BE49-F238E27FC236}">
                <a16:creationId xmlns:a16="http://schemas.microsoft.com/office/drawing/2014/main" id="{366D49DF-41C5-D7A7-0445-6707F9951ED5}"/>
              </a:ext>
            </a:extLst>
          </p:cNvPr>
          <p:cNvGraphicFramePr>
            <a:graphicFrameLocks noGrp="1"/>
          </p:cNvGraphicFramePr>
          <p:nvPr>
            <p:extLst>
              <p:ext uri="{D42A27DB-BD31-4B8C-83A1-F6EECF244321}">
                <p14:modId xmlns:p14="http://schemas.microsoft.com/office/powerpoint/2010/main" val="494367448"/>
              </p:ext>
            </p:extLst>
          </p:nvPr>
        </p:nvGraphicFramePr>
        <p:xfrm>
          <a:off x="239595" y="4951364"/>
          <a:ext cx="3288218" cy="2479861"/>
        </p:xfrm>
        <a:graphic>
          <a:graphicData uri="http://schemas.openxmlformats.org/drawingml/2006/table">
            <a:tbl>
              <a:tblPr bandRow="1">
                <a:tableStyleId>{5C22544A-7EE6-4342-B048-85BDC9FD1C3A}</a:tableStyleId>
              </a:tblPr>
              <a:tblGrid>
                <a:gridCol w="3288218">
                  <a:extLst>
                    <a:ext uri="{9D8B030D-6E8A-4147-A177-3AD203B41FA5}">
                      <a16:colId xmlns:a16="http://schemas.microsoft.com/office/drawing/2014/main" val="1643328578"/>
                    </a:ext>
                  </a:extLst>
                </a:gridCol>
              </a:tblGrid>
              <a:tr h="1413061">
                <a:tc>
                  <a:txBody>
                    <a:bodyPr/>
                    <a:lstStyle/>
                    <a:p>
                      <a:r>
                        <a:rPr lang="en-US" sz="1600">
                          <a:effectLst/>
                        </a:rPr>
                        <a:t>I can describe how and where some places and environments are similar, and others are different.</a:t>
                      </a:r>
                    </a:p>
                  </a:txBody>
                  <a:tcPr anchor="ctr">
                    <a:lnL>
                      <a:noFill/>
                    </a:lnL>
                    <a:lnR>
                      <a:noFill/>
                    </a:lnR>
                    <a:lnT>
                      <a:noFill/>
                    </a:lnT>
                    <a:lnB>
                      <a:noFill/>
                    </a:lnB>
                    <a:noFill/>
                  </a:tcPr>
                </a:tc>
                <a:extLst>
                  <a:ext uri="{0D108BD9-81ED-4DB2-BD59-A6C34878D82A}">
                    <a16:rowId xmlns:a16="http://schemas.microsoft.com/office/drawing/2014/main" val="3490283346"/>
                  </a:ext>
                </a:extLst>
              </a:tr>
              <a:tr h="1040169">
                <a:tc>
                  <a:txBody>
                    <a:bodyPr/>
                    <a:lstStyle/>
                    <a:p>
                      <a:r>
                        <a:rPr lang="en-US" sz="1600">
                          <a:effectLst/>
                        </a:rPr>
                        <a:t>I can </a:t>
                      </a:r>
                      <a:r>
                        <a:rPr lang="en-US" sz="1600" err="1">
                          <a:effectLst/>
                        </a:rPr>
                        <a:t>recognise</a:t>
                      </a:r>
                      <a:r>
                        <a:rPr lang="en-US" sz="1600">
                          <a:effectLst/>
                        </a:rPr>
                        <a:t> the distinctive features of places, environments and landforms, and how these may change.</a:t>
                      </a:r>
                    </a:p>
                  </a:txBody>
                  <a:tcPr anchor="ctr">
                    <a:lnL>
                      <a:noFill/>
                    </a:lnL>
                    <a:lnR>
                      <a:noFill/>
                    </a:lnR>
                    <a:lnT>
                      <a:noFill/>
                    </a:lnT>
                    <a:lnB>
                      <a:noFill/>
                    </a:lnB>
                    <a:noFill/>
                  </a:tcPr>
                </a:tc>
                <a:extLst>
                  <a:ext uri="{0D108BD9-81ED-4DB2-BD59-A6C34878D82A}">
                    <a16:rowId xmlns:a16="http://schemas.microsoft.com/office/drawing/2014/main" val="1773352576"/>
                  </a:ext>
                </a:extLst>
              </a:tr>
            </a:tbl>
          </a:graphicData>
        </a:graphic>
      </p:graphicFrame>
      <p:graphicFrame>
        <p:nvGraphicFramePr>
          <p:cNvPr id="19" name="Table 18">
            <a:extLst>
              <a:ext uri="{FF2B5EF4-FFF2-40B4-BE49-F238E27FC236}">
                <a16:creationId xmlns:a16="http://schemas.microsoft.com/office/drawing/2014/main" id="{5907CD4A-BBA6-9BC2-90DD-99F9F7E3568B}"/>
              </a:ext>
            </a:extLst>
          </p:cNvPr>
          <p:cNvGraphicFramePr>
            <a:graphicFrameLocks noGrp="1"/>
          </p:cNvGraphicFramePr>
          <p:nvPr>
            <p:extLst>
              <p:ext uri="{D42A27DB-BD31-4B8C-83A1-F6EECF244321}">
                <p14:modId xmlns:p14="http://schemas.microsoft.com/office/powerpoint/2010/main" val="1520595058"/>
              </p:ext>
            </p:extLst>
          </p:nvPr>
        </p:nvGraphicFramePr>
        <p:xfrm>
          <a:off x="3810943" y="5242786"/>
          <a:ext cx="3080069" cy="2304302"/>
        </p:xfrm>
        <a:graphic>
          <a:graphicData uri="http://schemas.openxmlformats.org/drawingml/2006/table">
            <a:tbl>
              <a:tblPr bandRow="1">
                <a:tableStyleId>{5C22544A-7EE6-4342-B048-85BDC9FD1C3A}</a:tableStyleId>
              </a:tblPr>
              <a:tblGrid>
                <a:gridCol w="3080069">
                  <a:extLst>
                    <a:ext uri="{9D8B030D-6E8A-4147-A177-3AD203B41FA5}">
                      <a16:colId xmlns:a16="http://schemas.microsoft.com/office/drawing/2014/main" val="2098609528"/>
                    </a:ext>
                  </a:extLst>
                </a:gridCol>
              </a:tblGrid>
              <a:tr h="1220823">
                <a:tc>
                  <a:txBody>
                    <a:bodyPr/>
                    <a:lstStyle/>
                    <a:p>
                      <a:pPr fontAlgn="t"/>
                      <a:r>
                        <a:rPr lang="en-US" sz="1400">
                          <a:effectLst/>
                          <a:latin typeface="Calibri"/>
                        </a:rPr>
                        <a:t>I can describe and give simple explanations about the impact of human actions on the natural world in the past and present.</a:t>
                      </a:r>
                    </a:p>
                  </a:txBody>
                  <a:tcPr marL="9525" marR="9525" marT="95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56052269"/>
                  </a:ext>
                </a:extLst>
              </a:tr>
              <a:tr h="1083479">
                <a:tc>
                  <a:txBody>
                    <a:bodyPr/>
                    <a:lstStyle/>
                    <a:p>
                      <a:pPr fontAlgn="t"/>
                      <a:r>
                        <a:rPr lang="en-US" sz="1400">
                          <a:effectLst/>
                          <a:latin typeface="Calibri"/>
                        </a:rPr>
                        <a:t>I can give simple descriptions of how places, spaces, environments and landforms have changed over time.</a:t>
                      </a:r>
                    </a:p>
                  </a:txBody>
                  <a:tcPr marL="9525" marR="9525" marT="95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20342316"/>
                  </a:ext>
                </a:extLst>
              </a:tr>
            </a:tbl>
          </a:graphicData>
        </a:graphic>
      </p:graphicFrame>
      <p:graphicFrame>
        <p:nvGraphicFramePr>
          <p:cNvPr id="21" name="Table 20">
            <a:extLst>
              <a:ext uri="{FF2B5EF4-FFF2-40B4-BE49-F238E27FC236}">
                <a16:creationId xmlns:a16="http://schemas.microsoft.com/office/drawing/2014/main" id="{85E65AF7-7595-C5E8-F5A9-2B4947C39524}"/>
              </a:ext>
            </a:extLst>
          </p:cNvPr>
          <p:cNvGraphicFramePr>
            <a:graphicFrameLocks noGrp="1"/>
          </p:cNvGraphicFramePr>
          <p:nvPr>
            <p:extLst>
              <p:ext uri="{D42A27DB-BD31-4B8C-83A1-F6EECF244321}">
                <p14:modId xmlns:p14="http://schemas.microsoft.com/office/powerpoint/2010/main" val="1118965908"/>
              </p:ext>
            </p:extLst>
          </p:nvPr>
        </p:nvGraphicFramePr>
        <p:xfrm>
          <a:off x="7145518" y="3905611"/>
          <a:ext cx="3080068" cy="3305175"/>
        </p:xfrm>
        <a:graphic>
          <a:graphicData uri="http://schemas.openxmlformats.org/drawingml/2006/table">
            <a:tbl>
              <a:tblPr bandRow="1">
                <a:tableStyleId>{5C22544A-7EE6-4342-B048-85BDC9FD1C3A}</a:tableStyleId>
              </a:tblPr>
              <a:tblGrid>
                <a:gridCol w="3080068">
                  <a:extLst>
                    <a:ext uri="{9D8B030D-6E8A-4147-A177-3AD203B41FA5}">
                      <a16:colId xmlns:a16="http://schemas.microsoft.com/office/drawing/2014/main" val="214245397"/>
                    </a:ext>
                  </a:extLst>
                </a:gridCol>
              </a:tblGrid>
              <a:tr h="1466850">
                <a:tc>
                  <a:txBody>
                    <a:bodyPr/>
                    <a:lstStyle/>
                    <a:p>
                      <a:pPr fontAlgn="t"/>
                      <a:r>
                        <a:rPr lang="en-US" sz="1600">
                          <a:effectLst/>
                          <a:latin typeface="Calibri"/>
                        </a:rPr>
                        <a:t>I can understand and explain the range of factors that affect the </a:t>
                      </a:r>
                      <a:r>
                        <a:rPr lang="en-US" sz="1600" i="1">
                          <a:effectLst/>
                          <a:latin typeface="Calibri"/>
                        </a:rPr>
                        <a:t>interrelationships</a:t>
                      </a:r>
                      <a:r>
                        <a:rPr lang="en-US" sz="1600">
                          <a:effectLst/>
                          <a:latin typeface="Calibri"/>
                        </a:rPr>
                        <a:t> between humans and physical processes.</a:t>
                      </a:r>
                    </a:p>
                  </a:txBody>
                  <a:tcPr marL="9525" marR="9525" marT="95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48293659"/>
                  </a:ext>
                </a:extLst>
              </a:tr>
              <a:tr h="1838325">
                <a:tc>
                  <a:txBody>
                    <a:bodyPr/>
                    <a:lstStyle/>
                    <a:p>
                      <a:pPr fontAlgn="t"/>
                      <a:r>
                        <a:rPr lang="en-US" sz="1600">
                          <a:effectLst/>
                          <a:latin typeface="Calibri"/>
                        </a:rPr>
                        <a:t>I can understand and explain how significant places, spaces environments and landforms in the natural world are associated with economic, historical, political, and religious and non-religious beliefs and practices.</a:t>
                      </a:r>
                    </a:p>
                  </a:txBody>
                  <a:tcPr marL="9525" marR="9525" marT="95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77765440"/>
                  </a:ext>
                </a:extLst>
              </a:tr>
            </a:tbl>
          </a:graphicData>
        </a:graphic>
      </p:graphicFrame>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pPr fontAlgn="base"/>
            <a:r>
              <a:rPr lang="en-US">
                <a:latin typeface="MASSILIA VF"/>
              </a:rPr>
              <a:t>Learners have created a bar chart in Year 7 and have interpreted a variety of graphs from a pictograph to a bar chart </a:t>
            </a:r>
            <a:r>
              <a:rPr lang="en-US" err="1">
                <a:latin typeface="MASSILIA VF"/>
              </a:rPr>
              <a:t>chart</a:t>
            </a:r>
            <a:r>
              <a:rPr lang="en-US">
                <a:latin typeface="MASSILIA VF"/>
              </a:rPr>
              <a:t>.</a:t>
            </a:r>
          </a:p>
          <a:p>
            <a:r>
              <a:rPr lang="en-US">
                <a:latin typeface="MASSILIA VF"/>
              </a:rPr>
              <a:t>Familiarity with the names of continents (</a:t>
            </a:r>
            <a:r>
              <a:rPr lang="en-US" err="1">
                <a:latin typeface="MASSILIA VF"/>
              </a:rPr>
              <a:t>Yr</a:t>
            </a:r>
            <a:r>
              <a:rPr lang="en-US">
                <a:latin typeface="MASSILIA VF"/>
              </a:rPr>
              <a:t> 7)</a:t>
            </a:r>
          </a:p>
          <a:p>
            <a:r>
              <a:rPr lang="en-US">
                <a:latin typeface="MASSILIA VF"/>
              </a:rPr>
              <a:t>Some knowledge of different countries and geopolitics from Prisoners of Geography and New Zealand in Year 7</a:t>
            </a:r>
          </a:p>
          <a:p>
            <a:endParaRPr lang="en-US">
              <a:latin typeface="MASSILIA VF"/>
            </a:endParaRP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a:solidFill>
                  <a:srgbClr val="444444"/>
                </a:solidFill>
                <a:latin typeface="MASSILIA VF"/>
              </a:rPr>
              <a:t>To identify my knowledge of the state of the world today</a:t>
            </a:r>
          </a:p>
          <a:p>
            <a:r>
              <a:rPr lang="en-US">
                <a:solidFill>
                  <a:srgbClr val="444444"/>
                </a:solidFill>
                <a:latin typeface="MASSILIA VF"/>
              </a:rPr>
              <a:t>To interpret the </a:t>
            </a:r>
            <a:r>
              <a:rPr lang="en-US" err="1">
                <a:solidFill>
                  <a:srgbClr val="444444"/>
                </a:solidFill>
                <a:latin typeface="MASSILIA VF"/>
              </a:rPr>
              <a:t>Factfulness</a:t>
            </a:r>
            <a:r>
              <a:rPr lang="en-US">
                <a:solidFill>
                  <a:srgbClr val="444444"/>
                </a:solidFill>
                <a:latin typeface="MASSILIA VF"/>
              </a:rPr>
              <a:t> bubble graph</a:t>
            </a:r>
          </a:p>
          <a:p>
            <a:r>
              <a:rPr lang="en-US">
                <a:solidFill>
                  <a:srgbClr val="444444"/>
                </a:solidFill>
                <a:latin typeface="MASSILIA VF"/>
              </a:rPr>
              <a:t>To explore the four different income levels of countries </a:t>
            </a:r>
            <a:endParaRPr lang="en-US">
              <a:solidFill>
                <a:srgbClr val="444444"/>
              </a:solidFill>
            </a:endParaRPr>
          </a:p>
          <a:p>
            <a:r>
              <a:rPr lang="en-US">
                <a:solidFill>
                  <a:srgbClr val="444444"/>
                </a:solidFill>
                <a:latin typeface="MASSILIA VF"/>
              </a:rPr>
              <a:t>To evaluate measures of development</a:t>
            </a:r>
          </a:p>
          <a:p>
            <a:r>
              <a:rPr lang="en-US">
                <a:solidFill>
                  <a:srgbClr val="444444"/>
                </a:solidFill>
                <a:latin typeface="MASSILIA VF"/>
              </a:rPr>
              <a:t>To investigate data about countries in Africa</a:t>
            </a:r>
          </a:p>
          <a:p>
            <a:r>
              <a:rPr lang="en-US">
                <a:solidFill>
                  <a:srgbClr val="444444"/>
                </a:solidFill>
                <a:latin typeface="MASSILIA VF"/>
              </a:rPr>
              <a:t>To consider the danger of a single story about a place</a:t>
            </a:r>
          </a:p>
          <a:p>
            <a:endParaRPr lang="en-US" sz="1100">
              <a:solidFill>
                <a:srgbClr val="444444"/>
              </a:solidFill>
            </a:endParaRPr>
          </a:p>
          <a:p>
            <a:endParaRPr lang="en-US" sz="1100">
              <a:solidFill>
                <a:srgbClr val="444444"/>
              </a:solidFill>
            </a:endParaRP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fontScale="92500" lnSpcReduction="10000"/>
          </a:bodyPr>
          <a:lstStyle/>
          <a:p>
            <a:pPr marL="285750" indent="-285750">
              <a:buFont typeface="Arial,Sans-Serif"/>
              <a:buChar char="•"/>
            </a:pPr>
            <a:r>
              <a:rPr lang="en-GB" baseline="0">
                <a:latin typeface="Calibri"/>
                <a:ea typeface="Arial"/>
                <a:cs typeface="Arial"/>
              </a:rPr>
              <a:t>Literacy – PEEL paragraphs, Oracy discussion and sorting of factors &amp; responses, Photo description, Creating questions using 5 </a:t>
            </a:r>
            <a:r>
              <a:rPr lang="en-GB" baseline="0" err="1">
                <a:latin typeface="Calibri"/>
                <a:ea typeface="Arial"/>
                <a:cs typeface="Arial"/>
              </a:rPr>
              <a:t>Ws</a:t>
            </a:r>
            <a:r>
              <a:rPr lang="en-GB" baseline="0">
                <a:latin typeface="Calibri"/>
                <a:ea typeface="Arial"/>
                <a:cs typeface="Arial"/>
              </a:rPr>
              <a:t> (&amp; How)</a:t>
            </a:r>
            <a:r>
              <a:rPr lang="en-GB">
                <a:latin typeface="Calibri"/>
                <a:ea typeface="Arial"/>
                <a:cs typeface="Arial"/>
              </a:rPr>
              <a:t> </a:t>
            </a:r>
            <a:endParaRPr lang="en-US">
              <a:ea typeface="Arial"/>
              <a:cs typeface="Arial"/>
            </a:endParaRPr>
          </a:p>
          <a:p>
            <a:pPr marL="285750" indent="-285750">
              <a:buFont typeface="Arial,Sans-Serif"/>
              <a:buChar char="•"/>
            </a:pPr>
            <a:r>
              <a:rPr lang="en-GB" baseline="0">
                <a:latin typeface="Calibri"/>
                <a:ea typeface="Arial"/>
                <a:cs typeface="Arial"/>
              </a:rPr>
              <a:t>Digital Competency – </a:t>
            </a:r>
            <a:r>
              <a:rPr lang="en-GB">
                <a:latin typeface="Calibri"/>
                <a:ea typeface="Arial"/>
                <a:cs typeface="Arial"/>
              </a:rPr>
              <a:t>interpretation of </a:t>
            </a:r>
            <a:r>
              <a:rPr lang="en-GB" err="1">
                <a:latin typeface="Calibri"/>
                <a:ea typeface="Arial"/>
                <a:cs typeface="Arial"/>
              </a:rPr>
              <a:t>Gapminder</a:t>
            </a:r>
            <a:r>
              <a:rPr lang="en-GB">
                <a:latin typeface="Calibri"/>
                <a:ea typeface="Arial"/>
                <a:cs typeface="Arial"/>
              </a:rPr>
              <a:t> graph and Dollar street </a:t>
            </a:r>
            <a:endParaRPr lang="en-US">
              <a:ea typeface="Arial"/>
              <a:cs typeface="Arial"/>
            </a:endParaRPr>
          </a:p>
          <a:p>
            <a:pPr marL="285750" indent="-285750">
              <a:buFont typeface="Arial,Sans-Serif"/>
              <a:buChar char="•"/>
            </a:pPr>
            <a:r>
              <a:rPr lang="en-GB" baseline="0">
                <a:latin typeface="Calibri"/>
                <a:ea typeface="Arial"/>
                <a:cs typeface="Arial"/>
              </a:rPr>
              <a:t>Numeracy –</a:t>
            </a:r>
            <a:r>
              <a:rPr lang="en-GB">
                <a:latin typeface="Calibri"/>
                <a:ea typeface="Arial"/>
                <a:cs typeface="Arial"/>
              </a:rPr>
              <a:t> </a:t>
            </a:r>
            <a:r>
              <a:rPr lang="en-GB" baseline="0">
                <a:latin typeface="Calibri"/>
                <a:ea typeface="Arial"/>
                <a:cs typeface="Arial"/>
              </a:rPr>
              <a:t> graphs</a:t>
            </a:r>
            <a:r>
              <a:rPr lang="en-GB">
                <a:latin typeface="Calibri"/>
                <a:ea typeface="Arial"/>
                <a:cs typeface="Arial"/>
              </a:rPr>
              <a:t>, development statistics, global income levels</a:t>
            </a:r>
          </a:p>
          <a:p>
            <a:pPr marL="285750" indent="-285750">
              <a:buFont typeface="Arial,Sans-Serif"/>
              <a:buChar char="•"/>
            </a:pPr>
            <a:r>
              <a:rPr lang="en-US" sz="1300" b="1">
                <a:latin typeface="Calibri"/>
                <a:ea typeface="Calibri"/>
                <a:cs typeface="Calibri"/>
              </a:rPr>
              <a:t>Reading: </a:t>
            </a:r>
            <a:r>
              <a:rPr lang="en-US" sz="1300">
                <a:latin typeface="Calibri"/>
                <a:ea typeface="Calibri"/>
                <a:cs typeface="Calibri"/>
              </a:rPr>
              <a:t>Actively read a text with fluency and summarise key points of a text </a:t>
            </a:r>
            <a:endParaRPr lang="en-GB">
              <a:latin typeface="Calibri"/>
              <a:cs typeface="Arial"/>
            </a:endParaRP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a:latin typeface="MASSILIA VF"/>
              </a:rPr>
              <a:t>Life expectancy, economic, social, environmental, LIC, MIC, HIC</a:t>
            </a:r>
            <a:endParaRPr lang="en-US"/>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US" sz="1200">
                <a:latin typeface="MASSILIA VF"/>
              </a:rPr>
              <a:t>Real life photos of homes around the world</a:t>
            </a:r>
            <a:endParaRPr lang="en-US" sz="900"/>
          </a:p>
          <a:p>
            <a:r>
              <a:rPr lang="en-US" sz="1200">
                <a:latin typeface="MASSILIA VF"/>
              </a:rPr>
              <a:t>Real life development statistics</a:t>
            </a:r>
          </a:p>
          <a:p>
            <a:r>
              <a:rPr lang="en-US" sz="1200">
                <a:latin typeface="MASSILIA VF"/>
              </a:rPr>
              <a:t>Use of yearly updated </a:t>
            </a:r>
            <a:r>
              <a:rPr lang="en-US" sz="1200" err="1">
                <a:latin typeface="MASSILIA VF"/>
              </a:rPr>
              <a:t>Gapminder</a:t>
            </a:r>
            <a:r>
              <a:rPr lang="en-US" sz="1200">
                <a:latin typeface="MASSILIA VF"/>
              </a:rPr>
              <a:t> bubble graph comparing life </a:t>
            </a:r>
            <a:r>
              <a:rPr lang="en-US" sz="1200" err="1">
                <a:latin typeface="MASSILIA VF"/>
              </a:rPr>
              <a:t>expectency</a:t>
            </a:r>
            <a:r>
              <a:rPr lang="en-US" sz="1200">
                <a:latin typeface="MASSILIA VF"/>
              </a:rPr>
              <a:t> and wealth</a:t>
            </a:r>
          </a:p>
        </p:txBody>
      </p:sp>
      <p:graphicFrame>
        <p:nvGraphicFramePr>
          <p:cNvPr id="15" name="Table 14">
            <a:extLst>
              <a:ext uri="{FF2B5EF4-FFF2-40B4-BE49-F238E27FC236}">
                <a16:creationId xmlns:a16="http://schemas.microsoft.com/office/drawing/2014/main" id="{880CB52B-0278-9B96-1766-C181095A4EDF}"/>
              </a:ext>
            </a:extLst>
          </p:cNvPr>
          <p:cNvGraphicFramePr>
            <a:graphicFrameLocks noGrp="1"/>
          </p:cNvGraphicFramePr>
          <p:nvPr>
            <p:extLst>
              <p:ext uri="{D42A27DB-BD31-4B8C-83A1-F6EECF244321}">
                <p14:modId xmlns:p14="http://schemas.microsoft.com/office/powerpoint/2010/main" val="2967313111"/>
              </p:ext>
            </p:extLst>
          </p:nvPr>
        </p:nvGraphicFramePr>
        <p:xfrm>
          <a:off x="350551" y="6710727"/>
          <a:ext cx="4177710" cy="462641"/>
        </p:xfrm>
        <a:graphic>
          <a:graphicData uri="http://schemas.openxmlformats.org/drawingml/2006/table">
            <a:tbl>
              <a:tblPr bandRow="1">
                <a:tableStyleId>{5C22544A-7EE6-4342-B048-85BDC9FD1C3A}</a:tableStyleId>
              </a:tblPr>
              <a:tblGrid>
                <a:gridCol w="4177710">
                  <a:extLst>
                    <a:ext uri="{9D8B030D-6E8A-4147-A177-3AD203B41FA5}">
                      <a16:colId xmlns:a16="http://schemas.microsoft.com/office/drawing/2014/main" val="1208450020"/>
                    </a:ext>
                  </a:extLst>
                </a:gridCol>
              </a:tblGrid>
              <a:tr h="462641">
                <a:tc>
                  <a:txBody>
                    <a:bodyPr/>
                    <a:lstStyle/>
                    <a:p>
                      <a:r>
                        <a:rPr lang="en-US" sz="1400">
                          <a:effectLst/>
                        </a:rPr>
                        <a:t>To explore whether Africa can catch up</a:t>
                      </a:r>
                    </a:p>
                  </a:txBody>
                  <a:tcPr anchor="ctr">
                    <a:lnL>
                      <a:noFill/>
                    </a:lnL>
                    <a:lnR>
                      <a:noFill/>
                    </a:lnR>
                    <a:lnT>
                      <a:noFill/>
                    </a:lnT>
                    <a:lnB>
                      <a:noFill/>
                    </a:lnB>
                    <a:noFill/>
                  </a:tcPr>
                </a:tc>
                <a:extLst>
                  <a:ext uri="{0D108BD9-81ED-4DB2-BD59-A6C34878D82A}">
                    <a16:rowId xmlns:a16="http://schemas.microsoft.com/office/drawing/2014/main" val="2873183594"/>
                  </a:ext>
                </a:extLst>
              </a:tr>
            </a:tbl>
          </a:graphicData>
        </a:graphic>
      </p:graphicFrame>
    </p:spTree>
    <p:extLst>
      <p:ext uri="{BB962C8B-B14F-4D97-AF65-F5344CB8AC3E}">
        <p14:creationId xmlns:p14="http://schemas.microsoft.com/office/powerpoint/2010/main" val="2891261966"/>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3.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7</Slides>
  <Notes>0</Notes>
  <HiddenSlides>0</HiddenSlide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1</cp:revision>
  <dcterms:created xsi:type="dcterms:W3CDTF">2024-02-26T09:08:58Z</dcterms:created>
  <dcterms:modified xsi:type="dcterms:W3CDTF">2024-07-04T08:52:09Z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