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8"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93A9"/>
    <a:srgbClr val="006758"/>
    <a:srgbClr val="ECECEC"/>
    <a:srgbClr val="6EAF82"/>
    <a:srgbClr val="ED5A3E"/>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D3F404-8667-B2A0-93ED-C9BDA8DE03D9}" v="81" dt="2024-07-01T14:52:41.26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wyn Moller" userId="S::carwyn.moller@connahsquayhs.org.uk::6f00aff6-d581-4e2e-9048-f9f04f469276" providerId="AD" clId="Web-{67D3F404-8667-B2A0-93ED-C9BDA8DE03D9}"/>
    <pc:docChg chg="modSld">
      <pc:chgData name="Carwyn Moller" userId="S::carwyn.moller@connahsquayhs.org.uk::6f00aff6-d581-4e2e-9048-f9f04f469276" providerId="AD" clId="Web-{67D3F404-8667-B2A0-93ED-C9BDA8DE03D9}" dt="2024-07-01T14:52:41.268" v="77" actId="20577"/>
      <pc:docMkLst>
        <pc:docMk/>
      </pc:docMkLst>
      <pc:sldChg chg="modSp">
        <pc:chgData name="Carwyn Moller" userId="S::carwyn.moller@connahsquayhs.org.uk::6f00aff6-d581-4e2e-9048-f9f04f469276" providerId="AD" clId="Web-{67D3F404-8667-B2A0-93ED-C9BDA8DE03D9}" dt="2024-07-01T14:52:41.268" v="77" actId="20577"/>
        <pc:sldMkLst>
          <pc:docMk/>
          <pc:sldMk cId="632769890" sldId="284"/>
        </pc:sldMkLst>
        <pc:spChg chg="mod">
          <ac:chgData name="Carwyn Moller" userId="S::carwyn.moller@connahsquayhs.org.uk::6f00aff6-d581-4e2e-9048-f9f04f469276" providerId="AD" clId="Web-{67D3F404-8667-B2A0-93ED-C9BDA8DE03D9}" dt="2024-07-01T14:52:41.268" v="77" actId="20577"/>
          <ac:spMkLst>
            <pc:docMk/>
            <pc:sldMk cId="632769890" sldId="284"/>
            <ac:spMk id="2" creationId="{7E6C883F-1227-F311-38A5-B4E17D09B7AB}"/>
          </ac:spMkLst>
        </pc:spChg>
        <pc:spChg chg="mod">
          <ac:chgData name="Carwyn Moller" userId="S::carwyn.moller@connahsquayhs.org.uk::6f00aff6-d581-4e2e-9048-f9f04f469276" providerId="AD" clId="Web-{67D3F404-8667-B2A0-93ED-C9BDA8DE03D9}" dt="2024-07-01T14:52:21.814" v="74" actId="1076"/>
          <ac:spMkLst>
            <pc:docMk/>
            <pc:sldMk cId="632769890" sldId="284"/>
            <ac:spMk id="3" creationId="{CC3244B6-E92F-B404-9AC4-5DA0BA144407}"/>
          </ac:spMkLst>
        </pc:spChg>
        <pc:spChg chg="mod">
          <ac:chgData name="Carwyn Moller" userId="S::carwyn.moller@connahsquayhs.org.uk::6f00aff6-d581-4e2e-9048-f9f04f469276" providerId="AD" clId="Web-{67D3F404-8667-B2A0-93ED-C9BDA8DE03D9}" dt="2024-07-01T14:52:01.376" v="72" actId="1076"/>
          <ac:spMkLst>
            <pc:docMk/>
            <pc:sldMk cId="632769890" sldId="284"/>
            <ac:spMk id="6" creationId="{560AD94C-42F5-B494-900B-09F8A0410E89}"/>
          </ac:spMkLst>
        </pc:spChg>
        <pc:spChg chg="mod">
          <ac:chgData name="Carwyn Moller" userId="S::carwyn.moller@connahsquayhs.org.uk::6f00aff6-d581-4e2e-9048-f9f04f469276" providerId="AD" clId="Web-{67D3F404-8667-B2A0-93ED-C9BDA8DE03D9}" dt="2024-07-01T14:52:08.189" v="73" actId="14100"/>
          <ac:spMkLst>
            <pc:docMk/>
            <pc:sldMk cId="632769890" sldId="284"/>
            <ac:spMk id="9" creationId="{E5C5155A-67AA-9F8F-5734-B567AC294D97}"/>
          </ac:spMkLst>
        </pc:spChg>
        <pc:spChg chg="mod">
          <ac:chgData name="Carwyn Moller" userId="S::carwyn.moller@connahsquayhs.org.uk::6f00aff6-d581-4e2e-9048-f9f04f469276" providerId="AD" clId="Web-{67D3F404-8667-B2A0-93ED-C9BDA8DE03D9}" dt="2024-07-01T14:50:48.624" v="65" actId="20577"/>
          <ac:spMkLst>
            <pc:docMk/>
            <pc:sldMk cId="632769890" sldId="284"/>
            <ac:spMk id="10" creationId="{59B49D29-3501-5F1D-BF03-49B083B72B1A}"/>
          </ac:spMkLst>
        </pc:spChg>
        <pc:spChg chg="mod">
          <ac:chgData name="Carwyn Moller" userId="S::carwyn.moller@connahsquayhs.org.uk::6f00aff6-d581-4e2e-9048-f9f04f469276" providerId="AD" clId="Web-{67D3F404-8667-B2A0-93ED-C9BDA8DE03D9}" dt="2024-07-01T14:49:22.575" v="51" actId="20577"/>
          <ac:spMkLst>
            <pc:docMk/>
            <pc:sldMk cId="632769890" sldId="284"/>
            <ac:spMk id="11" creationId="{73CA8E55-50A9-4198-412B-A239F349004B}"/>
          </ac:spMkLst>
        </pc:spChg>
      </pc:sldChg>
    </pc:docChg>
  </pc:docChgLst>
  <pc:docChgLst>
    <pc:chgData name="Carwyn Moller" userId="S::carwyn.moller@connahsquayhs.org.uk::6f00aff6-d581-4e2e-9048-f9f04f469276" providerId="AD" clId="Web-{EEB7C875-3A4F-C57D-52DE-CF259A739B46}"/>
    <pc:docChg chg="modSld">
      <pc:chgData name="Carwyn Moller" userId="S::carwyn.moller@connahsquayhs.org.uk::6f00aff6-d581-4e2e-9048-f9f04f469276" providerId="AD" clId="Web-{EEB7C875-3A4F-C57D-52DE-CF259A739B46}" dt="2024-06-24T15:11:41.169" v="34" actId="20577"/>
      <pc:docMkLst>
        <pc:docMk/>
      </pc:docMkLst>
      <pc:sldChg chg="modSp">
        <pc:chgData name="Carwyn Moller" userId="S::carwyn.moller@connahsquayhs.org.uk::6f00aff6-d581-4e2e-9048-f9f04f469276" providerId="AD" clId="Web-{EEB7C875-3A4F-C57D-52DE-CF259A739B46}" dt="2024-06-24T15:11:41.169" v="34" actId="20577"/>
        <pc:sldMkLst>
          <pc:docMk/>
          <pc:sldMk cId="632769890" sldId="284"/>
        </pc:sldMkLst>
        <pc:spChg chg="mod">
          <ac:chgData name="Carwyn Moller" userId="S::carwyn.moller@connahsquayhs.org.uk::6f00aff6-d581-4e2e-9048-f9f04f469276" providerId="AD" clId="Web-{EEB7C875-3A4F-C57D-52DE-CF259A739B46}" dt="2024-06-24T15:09:42.385" v="23" actId="20577"/>
          <ac:spMkLst>
            <pc:docMk/>
            <pc:sldMk cId="632769890" sldId="284"/>
            <ac:spMk id="2" creationId="{7E6C883F-1227-F311-38A5-B4E17D09B7AB}"/>
          </ac:spMkLst>
        </pc:spChg>
        <pc:spChg chg="mod">
          <ac:chgData name="Carwyn Moller" userId="S::carwyn.moller@connahsquayhs.org.uk::6f00aff6-d581-4e2e-9048-f9f04f469276" providerId="AD" clId="Web-{EEB7C875-3A4F-C57D-52DE-CF259A739B46}" dt="2024-06-24T15:11:41.169" v="34" actId="20577"/>
          <ac:spMkLst>
            <pc:docMk/>
            <pc:sldMk cId="632769890" sldId="284"/>
            <ac:spMk id="9" creationId="{E5C5155A-67AA-9F8F-5734-B567AC294D97}"/>
          </ac:spMkLst>
        </pc:spChg>
        <pc:spChg chg="mod">
          <ac:chgData name="Carwyn Moller" userId="S::carwyn.moller@connahsquayhs.org.uk::6f00aff6-d581-4e2e-9048-f9f04f469276" providerId="AD" clId="Web-{EEB7C875-3A4F-C57D-52DE-CF259A739B46}" dt="2024-06-24T15:11:19.481" v="25" actId="20577"/>
          <ac:spMkLst>
            <pc:docMk/>
            <pc:sldMk cId="632769890" sldId="284"/>
            <ac:spMk id="11" creationId="{73CA8E55-50A9-4198-412B-A239F349004B}"/>
          </ac:spMkLst>
        </pc:spChg>
      </pc:sldChg>
    </pc:docChg>
  </pc:docChgLst>
  <pc:docChgLst>
    <pc:chgData name="Sharon Brown" userId="S::sharon.brown@connahsquayhs.org.uk::a1d0c3f8-a6d9-4a5f-a2ca-2e393878dc0f" providerId="AD" clId="Web-{E2E2A8AE-447B-4AED-F32B-1F544BF3BB2C}"/>
    <pc:docChg chg="modSld">
      <pc:chgData name="Sharon Brown" userId="S::sharon.brown@connahsquayhs.org.uk::a1d0c3f8-a6d9-4a5f-a2ca-2e393878dc0f" providerId="AD" clId="Web-{E2E2A8AE-447B-4AED-F32B-1F544BF3BB2C}" dt="2024-06-25T08:41:28.215" v="469" actId="20577"/>
      <pc:docMkLst>
        <pc:docMk/>
      </pc:docMkLst>
      <pc:sldChg chg="modSp">
        <pc:chgData name="Sharon Brown" userId="S::sharon.brown@connahsquayhs.org.uk::a1d0c3f8-a6d9-4a5f-a2ca-2e393878dc0f" providerId="AD" clId="Web-{E2E2A8AE-447B-4AED-F32B-1F544BF3BB2C}" dt="2024-06-25T08:31:44.620" v="194" actId="20577"/>
        <pc:sldMkLst>
          <pc:docMk/>
          <pc:sldMk cId="1981651252" sldId="278"/>
        </pc:sldMkLst>
        <pc:spChg chg="mod">
          <ac:chgData name="Sharon Brown" userId="S::sharon.brown@connahsquayhs.org.uk::a1d0c3f8-a6d9-4a5f-a2ca-2e393878dc0f" providerId="AD" clId="Web-{E2E2A8AE-447B-4AED-F32B-1F544BF3BB2C}" dt="2024-06-25T08:11:57.320" v="35" actId="20577"/>
          <ac:spMkLst>
            <pc:docMk/>
            <pc:sldMk cId="1981651252" sldId="278"/>
            <ac:spMk id="4" creationId="{DF4B6647-26ED-AE4F-C7C6-F118FCC94D72}"/>
          </ac:spMkLst>
        </pc:spChg>
        <pc:spChg chg="mod">
          <ac:chgData name="Sharon Brown" userId="S::sharon.brown@connahsquayhs.org.uk::a1d0c3f8-a6d9-4a5f-a2ca-2e393878dc0f" providerId="AD" clId="Web-{E2E2A8AE-447B-4AED-F32B-1F544BF3BB2C}" dt="2024-06-25T08:15:58.217" v="41" actId="20577"/>
          <ac:spMkLst>
            <pc:docMk/>
            <pc:sldMk cId="1981651252" sldId="278"/>
            <ac:spMk id="7" creationId="{2E5624FB-155B-4395-46B6-A4D8F5D58C9A}"/>
          </ac:spMkLst>
        </pc:spChg>
        <pc:spChg chg="mod">
          <ac:chgData name="Sharon Brown" userId="S::sharon.brown@connahsquayhs.org.uk::a1d0c3f8-a6d9-4a5f-a2ca-2e393878dc0f" providerId="AD" clId="Web-{E2E2A8AE-447B-4AED-F32B-1F544BF3BB2C}" dt="2024-06-25T08:31:44.620" v="194" actId="20577"/>
          <ac:spMkLst>
            <pc:docMk/>
            <pc:sldMk cId="1981651252" sldId="278"/>
            <ac:spMk id="8" creationId="{D9F63377-DD1C-4BBD-5D28-6BF14622536D}"/>
          </ac:spMkLst>
        </pc:spChg>
      </pc:sldChg>
      <pc:sldChg chg="modSp">
        <pc:chgData name="Sharon Brown" userId="S::sharon.brown@connahsquayhs.org.uk::a1d0c3f8-a6d9-4a5f-a2ca-2e393878dc0f" providerId="AD" clId="Web-{E2E2A8AE-447B-4AED-F32B-1F544BF3BB2C}" dt="2024-06-25T08:39:00.742" v="448" actId="20577"/>
        <pc:sldMkLst>
          <pc:docMk/>
          <pc:sldMk cId="2744657230" sldId="279"/>
        </pc:sldMkLst>
        <pc:spChg chg="mod">
          <ac:chgData name="Sharon Brown" userId="S::sharon.brown@connahsquayhs.org.uk::a1d0c3f8-a6d9-4a5f-a2ca-2e393878dc0f" providerId="AD" clId="Web-{E2E2A8AE-447B-4AED-F32B-1F544BF3BB2C}" dt="2024-06-25T08:39:00.742" v="448" actId="20577"/>
          <ac:spMkLst>
            <pc:docMk/>
            <pc:sldMk cId="2744657230" sldId="279"/>
            <ac:spMk id="4" creationId="{74C831F6-864D-BABA-AF92-E2DAAB3A976C}"/>
          </ac:spMkLst>
        </pc:spChg>
        <pc:spChg chg="mod">
          <ac:chgData name="Sharon Brown" userId="S::sharon.brown@connahsquayhs.org.uk::a1d0c3f8-a6d9-4a5f-a2ca-2e393878dc0f" providerId="AD" clId="Web-{E2E2A8AE-447B-4AED-F32B-1F544BF3BB2C}" dt="2024-06-25T08:32:59.997" v="197" actId="20577"/>
          <ac:spMkLst>
            <pc:docMk/>
            <pc:sldMk cId="2744657230" sldId="279"/>
            <ac:spMk id="6" creationId="{BBFAC2B0-088A-A742-E984-08816EB2A534}"/>
          </ac:spMkLst>
        </pc:spChg>
        <pc:spChg chg="mod">
          <ac:chgData name="Sharon Brown" userId="S::sharon.brown@connahsquayhs.org.uk::a1d0c3f8-a6d9-4a5f-a2ca-2e393878dc0f" providerId="AD" clId="Web-{E2E2A8AE-447B-4AED-F32B-1F544BF3BB2C}" dt="2024-06-25T08:36:14.706" v="301" actId="20577"/>
          <ac:spMkLst>
            <pc:docMk/>
            <pc:sldMk cId="2744657230" sldId="279"/>
            <ac:spMk id="9" creationId="{FAC0EE1F-6170-8836-2429-E17EDAC6A750}"/>
          </ac:spMkLst>
        </pc:spChg>
        <pc:spChg chg="mod">
          <ac:chgData name="Sharon Brown" userId="S::sharon.brown@connahsquayhs.org.uk::a1d0c3f8-a6d9-4a5f-a2ca-2e393878dc0f" providerId="AD" clId="Web-{E2E2A8AE-447B-4AED-F32B-1F544BF3BB2C}" dt="2024-06-25T08:37:37.099" v="397" actId="20577"/>
          <ac:spMkLst>
            <pc:docMk/>
            <pc:sldMk cId="2744657230" sldId="279"/>
            <ac:spMk id="11" creationId="{BE434E36-C7AA-5216-328F-AB4594226D84}"/>
          </ac:spMkLst>
        </pc:spChg>
        <pc:spChg chg="mod">
          <ac:chgData name="Sharon Brown" userId="S::sharon.brown@connahsquayhs.org.uk::a1d0c3f8-a6d9-4a5f-a2ca-2e393878dc0f" providerId="AD" clId="Web-{E2E2A8AE-447B-4AED-F32B-1F544BF3BB2C}" dt="2024-06-25T08:35:39.518" v="297" actId="20577"/>
          <ac:spMkLst>
            <pc:docMk/>
            <pc:sldMk cId="2744657230" sldId="279"/>
            <ac:spMk id="13" creationId="{12040E28-C6F5-B532-A029-B5A6A5E6B1EC}"/>
          </ac:spMkLst>
        </pc:spChg>
      </pc:sldChg>
      <pc:sldChg chg="modSp">
        <pc:chgData name="Sharon Brown" userId="S::sharon.brown@connahsquayhs.org.uk::a1d0c3f8-a6d9-4a5f-a2ca-2e393878dc0f" providerId="AD" clId="Web-{E2E2A8AE-447B-4AED-F32B-1F544BF3BB2C}" dt="2024-06-25T08:41:28.215" v="469" actId="20577"/>
        <pc:sldMkLst>
          <pc:docMk/>
          <pc:sldMk cId="632769890" sldId="284"/>
        </pc:sldMkLst>
        <pc:spChg chg="mod">
          <ac:chgData name="Sharon Brown" userId="S::sharon.brown@connahsquayhs.org.uk::a1d0c3f8-a6d9-4a5f-a2ca-2e393878dc0f" providerId="AD" clId="Web-{E2E2A8AE-447B-4AED-F32B-1F544BF3BB2C}" dt="2024-06-25T08:41:23.262" v="468" actId="20577"/>
          <ac:spMkLst>
            <pc:docMk/>
            <pc:sldMk cId="632769890" sldId="284"/>
            <ac:spMk id="2" creationId="{7E6C883F-1227-F311-38A5-B4E17D09B7AB}"/>
          </ac:spMkLst>
        </pc:spChg>
        <pc:spChg chg="mod">
          <ac:chgData name="Sharon Brown" userId="S::sharon.brown@connahsquayhs.org.uk::a1d0c3f8-a6d9-4a5f-a2ca-2e393878dc0f" providerId="AD" clId="Web-{E2E2A8AE-447B-4AED-F32B-1F544BF3BB2C}" dt="2024-06-25T08:24:38.217" v="46" actId="20577"/>
          <ac:spMkLst>
            <pc:docMk/>
            <pc:sldMk cId="632769890" sldId="284"/>
            <ac:spMk id="4" creationId="{235860F6-C416-1E2E-120E-314D539F4A7E}"/>
          </ac:spMkLst>
        </pc:spChg>
        <pc:spChg chg="mod">
          <ac:chgData name="Sharon Brown" userId="S::sharon.brown@connahsquayhs.org.uk::a1d0c3f8-a6d9-4a5f-a2ca-2e393878dc0f" providerId="AD" clId="Web-{E2E2A8AE-447B-4AED-F32B-1F544BF3BB2C}" dt="2024-06-25T08:40:02.166" v="452" actId="20577"/>
          <ac:spMkLst>
            <pc:docMk/>
            <pc:sldMk cId="632769890" sldId="284"/>
            <ac:spMk id="9" creationId="{E5C5155A-67AA-9F8F-5734-B567AC294D97}"/>
          </ac:spMkLst>
        </pc:spChg>
        <pc:spChg chg="mod">
          <ac:chgData name="Sharon Brown" userId="S::sharon.brown@connahsquayhs.org.uk::a1d0c3f8-a6d9-4a5f-a2ca-2e393878dc0f" providerId="AD" clId="Web-{E2E2A8AE-447B-4AED-F32B-1F544BF3BB2C}" dt="2024-06-25T08:41:28.215" v="469" actId="20577"/>
          <ac:spMkLst>
            <pc:docMk/>
            <pc:sldMk cId="632769890" sldId="284"/>
            <ac:spMk id="11" creationId="{73CA8E55-50A9-4198-412B-A239F349004B}"/>
          </ac:spMkLst>
        </pc:spChg>
      </pc:sldChg>
    </pc:docChg>
  </pc:docChgLst>
  <pc:docChgLst>
    <pc:chgData name="Sharon Brown" userId="S::sharon.brown@connahsquayhs.org.uk::a1d0c3f8-a6d9-4a5f-a2ca-2e393878dc0f" providerId="AD" clId="Web-{C64ABAF3-8328-8152-6632-E7955BE50B51}"/>
    <pc:docChg chg="modSld">
      <pc:chgData name="Sharon Brown" userId="S::sharon.brown@connahsquayhs.org.uk::a1d0c3f8-a6d9-4a5f-a2ca-2e393878dc0f" providerId="AD" clId="Web-{C64ABAF3-8328-8152-6632-E7955BE50B51}" dt="2024-06-12T13:46:56.004" v="529"/>
      <pc:docMkLst>
        <pc:docMk/>
      </pc:docMkLst>
      <pc:sldChg chg="modSp">
        <pc:chgData name="Sharon Brown" userId="S::sharon.brown@connahsquayhs.org.uk::a1d0c3f8-a6d9-4a5f-a2ca-2e393878dc0f" providerId="AD" clId="Web-{C64ABAF3-8328-8152-6632-E7955BE50B51}" dt="2024-06-12T13:08:32.208" v="189" actId="20577"/>
        <pc:sldMkLst>
          <pc:docMk/>
          <pc:sldMk cId="1981651252" sldId="278"/>
        </pc:sldMkLst>
        <pc:spChg chg="mod">
          <ac:chgData name="Sharon Brown" userId="S::sharon.brown@connahsquayhs.org.uk::a1d0c3f8-a6d9-4a5f-a2ca-2e393878dc0f" providerId="AD" clId="Web-{C64ABAF3-8328-8152-6632-E7955BE50B51}" dt="2024-06-12T12:17:37.462" v="34" actId="20577"/>
          <ac:spMkLst>
            <pc:docMk/>
            <pc:sldMk cId="1981651252" sldId="278"/>
            <ac:spMk id="2" creationId="{B77F1C2E-7359-4E67-E2F1-060331D23AB7}"/>
          </ac:spMkLst>
        </pc:spChg>
        <pc:spChg chg="mod">
          <ac:chgData name="Sharon Brown" userId="S::sharon.brown@connahsquayhs.org.uk::a1d0c3f8-a6d9-4a5f-a2ca-2e393878dc0f" providerId="AD" clId="Web-{C64ABAF3-8328-8152-6632-E7955BE50B51}" dt="2024-06-12T12:29:43.976" v="90" actId="20577"/>
          <ac:spMkLst>
            <pc:docMk/>
            <pc:sldMk cId="1981651252" sldId="278"/>
            <ac:spMk id="4" creationId="{DF4B6647-26ED-AE4F-C7C6-F118FCC94D72}"/>
          </ac:spMkLst>
        </pc:spChg>
        <pc:spChg chg="mod">
          <ac:chgData name="Sharon Brown" userId="S::sharon.brown@connahsquayhs.org.uk::a1d0c3f8-a6d9-4a5f-a2ca-2e393878dc0f" providerId="AD" clId="Web-{C64ABAF3-8328-8152-6632-E7955BE50B51}" dt="2024-06-12T12:29:49.367" v="92" actId="20577"/>
          <ac:spMkLst>
            <pc:docMk/>
            <pc:sldMk cId="1981651252" sldId="278"/>
            <ac:spMk id="7" creationId="{2E5624FB-155B-4395-46B6-A4D8F5D58C9A}"/>
          </ac:spMkLst>
        </pc:spChg>
        <pc:spChg chg="mod">
          <ac:chgData name="Sharon Brown" userId="S::sharon.brown@connahsquayhs.org.uk::a1d0c3f8-a6d9-4a5f-a2ca-2e393878dc0f" providerId="AD" clId="Web-{C64ABAF3-8328-8152-6632-E7955BE50B51}" dt="2024-06-12T13:08:32.208" v="189" actId="20577"/>
          <ac:spMkLst>
            <pc:docMk/>
            <pc:sldMk cId="1981651252" sldId="278"/>
            <ac:spMk id="8" creationId="{D9F63377-DD1C-4BBD-5D28-6BF14622536D}"/>
          </ac:spMkLst>
        </pc:spChg>
      </pc:sldChg>
      <pc:sldChg chg="modSp">
        <pc:chgData name="Sharon Brown" userId="S::sharon.brown@connahsquayhs.org.uk::a1d0c3f8-a6d9-4a5f-a2ca-2e393878dc0f" providerId="AD" clId="Web-{C64ABAF3-8328-8152-6632-E7955BE50B51}" dt="2024-06-12T13:40:33.728" v="468" actId="20577"/>
        <pc:sldMkLst>
          <pc:docMk/>
          <pc:sldMk cId="2744657230" sldId="279"/>
        </pc:sldMkLst>
        <pc:spChg chg="mod">
          <ac:chgData name="Sharon Brown" userId="S::sharon.brown@connahsquayhs.org.uk::a1d0c3f8-a6d9-4a5f-a2ca-2e393878dc0f" providerId="AD" clId="Web-{C64ABAF3-8328-8152-6632-E7955BE50B51}" dt="2024-06-12T13:35:06.050" v="335" actId="20577"/>
          <ac:spMkLst>
            <pc:docMk/>
            <pc:sldMk cId="2744657230" sldId="279"/>
            <ac:spMk id="2" creationId="{C65EE8F8-148F-B99E-40FA-43CE497387F7}"/>
          </ac:spMkLst>
        </pc:spChg>
        <pc:spChg chg="mod">
          <ac:chgData name="Sharon Brown" userId="S::sharon.brown@connahsquayhs.org.uk::a1d0c3f8-a6d9-4a5f-a2ca-2e393878dc0f" providerId="AD" clId="Web-{C64ABAF3-8328-8152-6632-E7955BE50B51}" dt="2024-06-12T13:40:33.728" v="468" actId="20577"/>
          <ac:spMkLst>
            <pc:docMk/>
            <pc:sldMk cId="2744657230" sldId="279"/>
            <ac:spMk id="4" creationId="{74C831F6-864D-BABA-AF92-E2DAAB3A976C}"/>
          </ac:spMkLst>
        </pc:spChg>
        <pc:spChg chg="mod">
          <ac:chgData name="Sharon Brown" userId="S::sharon.brown@connahsquayhs.org.uk::a1d0c3f8-a6d9-4a5f-a2ca-2e393878dc0f" providerId="AD" clId="Web-{C64ABAF3-8328-8152-6632-E7955BE50B51}" dt="2024-06-12T12:35:06.574" v="171" actId="20577"/>
          <ac:spMkLst>
            <pc:docMk/>
            <pc:sldMk cId="2744657230" sldId="279"/>
            <ac:spMk id="6" creationId="{BBFAC2B0-088A-A742-E984-08816EB2A534}"/>
          </ac:spMkLst>
        </pc:spChg>
        <pc:spChg chg="mod">
          <ac:chgData name="Sharon Brown" userId="S::sharon.brown@connahsquayhs.org.uk::a1d0c3f8-a6d9-4a5f-a2ca-2e393878dc0f" providerId="AD" clId="Web-{C64ABAF3-8328-8152-6632-E7955BE50B51}" dt="2024-06-12T13:35:44.318" v="338" actId="20577"/>
          <ac:spMkLst>
            <pc:docMk/>
            <pc:sldMk cId="2744657230" sldId="279"/>
            <ac:spMk id="13" creationId="{12040E28-C6F5-B532-A029-B5A6A5E6B1EC}"/>
          </ac:spMkLst>
        </pc:spChg>
      </pc:sldChg>
      <pc:sldChg chg="modSp">
        <pc:chgData name="Sharon Brown" userId="S::sharon.brown@connahsquayhs.org.uk::a1d0c3f8-a6d9-4a5f-a2ca-2e393878dc0f" providerId="AD" clId="Web-{C64ABAF3-8328-8152-6632-E7955BE50B51}" dt="2024-06-12T12:17:11.148" v="30" actId="20577"/>
        <pc:sldMkLst>
          <pc:docMk/>
          <pc:sldMk cId="2458432041" sldId="280"/>
        </pc:sldMkLst>
        <pc:spChg chg="mod">
          <ac:chgData name="Sharon Brown" userId="S::sharon.brown@connahsquayhs.org.uk::a1d0c3f8-a6d9-4a5f-a2ca-2e393878dc0f" providerId="AD" clId="Web-{C64ABAF3-8328-8152-6632-E7955BE50B51}" dt="2024-06-12T12:17:07.148" v="29" actId="20577"/>
          <ac:spMkLst>
            <pc:docMk/>
            <pc:sldMk cId="2458432041" sldId="280"/>
            <ac:spMk id="2" creationId="{92C753A5-51E1-7A44-E9A0-95DE87F723AA}"/>
          </ac:spMkLst>
        </pc:spChg>
        <pc:spChg chg="mod">
          <ac:chgData name="Sharon Brown" userId="S::sharon.brown@connahsquayhs.org.uk::a1d0c3f8-a6d9-4a5f-a2ca-2e393878dc0f" providerId="AD" clId="Web-{C64ABAF3-8328-8152-6632-E7955BE50B51}" dt="2024-06-12T12:17:11.148" v="30" actId="20577"/>
          <ac:spMkLst>
            <pc:docMk/>
            <pc:sldMk cId="2458432041" sldId="280"/>
            <ac:spMk id="6" creationId="{25C07CEA-84F6-8C26-6F95-D4919D0C9E00}"/>
          </ac:spMkLst>
        </pc:spChg>
      </pc:sldChg>
      <pc:sldChg chg="addSp delSp modSp">
        <pc:chgData name="Sharon Brown" userId="S::sharon.brown@connahsquayhs.org.uk::a1d0c3f8-a6d9-4a5f-a2ca-2e393878dc0f" providerId="AD" clId="Web-{C64ABAF3-8328-8152-6632-E7955BE50B51}" dt="2024-06-12T13:46:56.004" v="529"/>
        <pc:sldMkLst>
          <pc:docMk/>
          <pc:sldMk cId="3785915959" sldId="282"/>
        </pc:sldMkLst>
        <pc:graphicFrameChg chg="add del mod modGraphic">
          <ac:chgData name="Sharon Brown" userId="S::sharon.brown@connahsquayhs.org.uk::a1d0c3f8-a6d9-4a5f-a2ca-2e393878dc0f" providerId="AD" clId="Web-{C64ABAF3-8328-8152-6632-E7955BE50B51}" dt="2024-06-12T12:22:23.808" v="55"/>
          <ac:graphicFrameMkLst>
            <pc:docMk/>
            <pc:sldMk cId="3785915959" sldId="282"/>
            <ac:graphicFrameMk id="10" creationId="{2D26C11F-1BB7-B540-3278-D478BB0A457C}"/>
          </ac:graphicFrameMkLst>
        </pc:graphicFrameChg>
        <pc:graphicFrameChg chg="add mod modGraphic">
          <ac:chgData name="Sharon Brown" userId="S::sharon.brown@connahsquayhs.org.uk::a1d0c3f8-a6d9-4a5f-a2ca-2e393878dc0f" providerId="AD" clId="Web-{C64ABAF3-8328-8152-6632-E7955BE50B51}" dt="2024-06-12T13:46:56.004" v="529"/>
          <ac:graphicFrameMkLst>
            <pc:docMk/>
            <pc:sldMk cId="3785915959" sldId="282"/>
            <ac:graphicFrameMk id="10" creationId="{DC9CAAB7-822F-8B9B-E1B3-146FAACE9493}"/>
          </ac:graphicFrameMkLst>
        </pc:graphicFrameChg>
        <pc:graphicFrameChg chg="add del mod modGraphic">
          <ac:chgData name="Sharon Brown" userId="S::sharon.brown@connahsquayhs.org.uk::a1d0c3f8-a6d9-4a5f-a2ca-2e393878dc0f" providerId="AD" clId="Web-{C64ABAF3-8328-8152-6632-E7955BE50B51}" dt="2024-06-12T12:22:52.450" v="62"/>
          <ac:graphicFrameMkLst>
            <pc:docMk/>
            <pc:sldMk cId="3785915959" sldId="282"/>
            <ac:graphicFrameMk id="12" creationId="{C653A27D-ACCA-5F28-2EC0-DEC1986254F8}"/>
          </ac:graphicFrameMkLst>
        </pc:graphicFrameChg>
        <pc:graphicFrameChg chg="add del mod modGraphic">
          <ac:chgData name="Sharon Brown" userId="S::sharon.brown@connahsquayhs.org.uk::a1d0c3f8-a6d9-4a5f-a2ca-2e393878dc0f" providerId="AD" clId="Web-{C64ABAF3-8328-8152-6632-E7955BE50B51}" dt="2024-06-12T12:25:16.288" v="70"/>
          <ac:graphicFrameMkLst>
            <pc:docMk/>
            <pc:sldMk cId="3785915959" sldId="282"/>
            <ac:graphicFrameMk id="14" creationId="{501E75CC-D9F6-A20C-7F20-FA9FD1D47041}"/>
          </ac:graphicFrameMkLst>
        </pc:graphicFrameChg>
      </pc:sldChg>
      <pc:sldChg chg="modSp">
        <pc:chgData name="Sharon Brown" userId="S::sharon.brown@connahsquayhs.org.uk::a1d0c3f8-a6d9-4a5f-a2ca-2e393878dc0f" providerId="AD" clId="Web-{C64ABAF3-8328-8152-6632-E7955BE50B51}" dt="2024-06-12T13:45:56.641" v="523" actId="20577"/>
        <pc:sldMkLst>
          <pc:docMk/>
          <pc:sldMk cId="632769890" sldId="284"/>
        </pc:sldMkLst>
        <pc:spChg chg="mod">
          <ac:chgData name="Sharon Brown" userId="S::sharon.brown@connahsquayhs.org.uk::a1d0c3f8-a6d9-4a5f-a2ca-2e393878dc0f" providerId="AD" clId="Web-{C64ABAF3-8328-8152-6632-E7955BE50B51}" dt="2024-06-12T12:33:48.585" v="132" actId="20577"/>
          <ac:spMkLst>
            <pc:docMk/>
            <pc:sldMk cId="632769890" sldId="284"/>
            <ac:spMk id="2" creationId="{7E6C883F-1227-F311-38A5-B4E17D09B7AB}"/>
          </ac:spMkLst>
        </pc:spChg>
        <pc:spChg chg="mod">
          <ac:chgData name="Sharon Brown" userId="S::sharon.brown@connahsquayhs.org.uk::a1d0c3f8-a6d9-4a5f-a2ca-2e393878dc0f" providerId="AD" clId="Web-{C64ABAF3-8328-8152-6632-E7955BE50B51}" dt="2024-06-12T13:45:14.591" v="470" actId="20577"/>
          <ac:spMkLst>
            <pc:docMk/>
            <pc:sldMk cId="632769890" sldId="284"/>
            <ac:spMk id="4" creationId="{235860F6-C416-1E2E-120E-314D539F4A7E}"/>
          </ac:spMkLst>
        </pc:spChg>
        <pc:spChg chg="mod">
          <ac:chgData name="Sharon Brown" userId="S::sharon.brown@connahsquayhs.org.uk::a1d0c3f8-a6d9-4a5f-a2ca-2e393878dc0f" providerId="AD" clId="Web-{C64ABAF3-8328-8152-6632-E7955BE50B51}" dt="2024-06-12T13:08:58.740" v="191" actId="1076"/>
          <ac:spMkLst>
            <pc:docMk/>
            <pc:sldMk cId="632769890" sldId="284"/>
            <ac:spMk id="9" creationId="{E5C5155A-67AA-9F8F-5734-B567AC294D97}"/>
          </ac:spMkLst>
        </pc:spChg>
        <pc:spChg chg="mod">
          <ac:chgData name="Sharon Brown" userId="S::sharon.brown@connahsquayhs.org.uk::a1d0c3f8-a6d9-4a5f-a2ca-2e393878dc0f" providerId="AD" clId="Web-{C64ABAF3-8328-8152-6632-E7955BE50B51}" dt="2024-06-12T13:45:56.641" v="523" actId="20577"/>
          <ac:spMkLst>
            <pc:docMk/>
            <pc:sldMk cId="632769890" sldId="284"/>
            <ac:spMk id="10" creationId="{59B49D29-3501-5F1D-BF03-49B083B72B1A}"/>
          </ac:spMkLst>
        </pc:spChg>
        <pc:spChg chg="mod">
          <ac:chgData name="Sharon Brown" userId="S::sharon.brown@connahsquayhs.org.uk::a1d0c3f8-a6d9-4a5f-a2ca-2e393878dc0f" providerId="AD" clId="Web-{C64ABAF3-8328-8152-6632-E7955BE50B51}" dt="2024-06-12T13:45:52.015" v="519" actId="20577"/>
          <ac:spMkLst>
            <pc:docMk/>
            <pc:sldMk cId="632769890" sldId="284"/>
            <ac:spMk id="11" creationId="{73CA8E55-50A9-4198-412B-A239F349004B}"/>
          </ac:spMkLst>
        </pc:spChg>
      </pc:sldChg>
      <pc:sldChg chg="modSp">
        <pc:chgData name="Sharon Brown" userId="S::sharon.brown@connahsquayhs.org.uk::a1d0c3f8-a6d9-4a5f-a2ca-2e393878dc0f" providerId="AD" clId="Web-{C64ABAF3-8328-8152-6632-E7955BE50B51}" dt="2024-06-12T12:14:50.373" v="8" actId="14100"/>
        <pc:sldMkLst>
          <pc:docMk/>
          <pc:sldMk cId="2784821086" sldId="288"/>
        </pc:sldMkLst>
        <pc:spChg chg="mod">
          <ac:chgData name="Sharon Brown" userId="S::sharon.brown@connahsquayhs.org.uk::a1d0c3f8-a6d9-4a5f-a2ca-2e393878dc0f" providerId="AD" clId="Web-{C64ABAF3-8328-8152-6632-E7955BE50B51}" dt="2024-06-12T12:14:36.779" v="0" actId="20577"/>
          <ac:spMkLst>
            <pc:docMk/>
            <pc:sldMk cId="2784821086" sldId="288"/>
            <ac:spMk id="2" creationId="{00000000-0000-0000-0000-000000000000}"/>
          </ac:spMkLst>
        </pc:spChg>
        <pc:spChg chg="mod">
          <ac:chgData name="Sharon Brown" userId="S::sharon.brown@connahsquayhs.org.uk::a1d0c3f8-a6d9-4a5f-a2ca-2e393878dc0f" providerId="AD" clId="Web-{C64ABAF3-8328-8152-6632-E7955BE50B51}" dt="2024-06-12T12:14:50.373" v="8" actId="14100"/>
          <ac:spMkLst>
            <pc:docMk/>
            <pc:sldMk cId="2784821086" sldId="288"/>
            <ac:spMk id="4" creationId="{00000000-0000-0000-0000-000000000000}"/>
          </ac:spMkLst>
        </pc:spChg>
      </pc:sldChg>
    </pc:docChg>
  </pc:docChgLst>
  <pc:docChgLst>
    <pc:chgData name="Sharon Brown" userId="S::sharon.brown@connahsquayhs.org.uk::a1d0c3f8-a6d9-4a5f-a2ca-2e393878dc0f" providerId="AD" clId="Web-{BAF4B352-FA25-7188-9761-84F55D283BFF}"/>
    <pc:docChg chg="modSld">
      <pc:chgData name="Sharon Brown" userId="S::sharon.brown@connahsquayhs.org.uk::a1d0c3f8-a6d9-4a5f-a2ca-2e393878dc0f" providerId="AD" clId="Web-{BAF4B352-FA25-7188-9761-84F55D283BFF}" dt="2024-06-17T10:32:34.660" v="183" actId="20577"/>
      <pc:docMkLst>
        <pc:docMk/>
      </pc:docMkLst>
      <pc:sldChg chg="modSp">
        <pc:chgData name="Sharon Brown" userId="S::sharon.brown@connahsquayhs.org.uk::a1d0c3f8-a6d9-4a5f-a2ca-2e393878dc0f" providerId="AD" clId="Web-{BAF4B352-FA25-7188-9761-84F55D283BFF}" dt="2024-06-17T10:32:34.660" v="183" actId="20577"/>
        <pc:sldMkLst>
          <pc:docMk/>
          <pc:sldMk cId="1981651252" sldId="278"/>
        </pc:sldMkLst>
        <pc:spChg chg="mod">
          <ac:chgData name="Sharon Brown" userId="S::sharon.brown@connahsquayhs.org.uk::a1d0c3f8-a6d9-4a5f-a2ca-2e393878dc0f" providerId="AD" clId="Web-{BAF4B352-FA25-7188-9761-84F55D283BFF}" dt="2024-06-17T09:02:31.655" v="82" actId="20577"/>
          <ac:spMkLst>
            <pc:docMk/>
            <pc:sldMk cId="1981651252" sldId="278"/>
            <ac:spMk id="2" creationId="{B77F1C2E-7359-4E67-E2F1-060331D23AB7}"/>
          </ac:spMkLst>
        </pc:spChg>
        <pc:spChg chg="mod">
          <ac:chgData name="Sharon Brown" userId="S::sharon.brown@connahsquayhs.org.uk::a1d0c3f8-a6d9-4a5f-a2ca-2e393878dc0f" providerId="AD" clId="Web-{BAF4B352-FA25-7188-9761-84F55D283BFF}" dt="2024-06-17T10:32:34.660" v="183" actId="20577"/>
          <ac:spMkLst>
            <pc:docMk/>
            <pc:sldMk cId="1981651252" sldId="278"/>
            <ac:spMk id="7" creationId="{2E5624FB-155B-4395-46B6-A4D8F5D58C9A}"/>
          </ac:spMkLst>
        </pc:spChg>
      </pc:sldChg>
      <pc:sldChg chg="modSp">
        <pc:chgData name="Sharon Brown" userId="S::sharon.brown@connahsquayhs.org.uk::a1d0c3f8-a6d9-4a5f-a2ca-2e393878dc0f" providerId="AD" clId="Web-{BAF4B352-FA25-7188-9761-84F55D283BFF}" dt="2024-06-17T09:05:39.084" v="129" actId="20577"/>
        <pc:sldMkLst>
          <pc:docMk/>
          <pc:sldMk cId="2744657230" sldId="279"/>
        </pc:sldMkLst>
        <pc:spChg chg="mod">
          <ac:chgData name="Sharon Brown" userId="S::sharon.brown@connahsquayhs.org.uk::a1d0c3f8-a6d9-4a5f-a2ca-2e393878dc0f" providerId="AD" clId="Web-{BAF4B352-FA25-7188-9761-84F55D283BFF}" dt="2024-06-17T09:03:42.533" v="107" actId="20577"/>
          <ac:spMkLst>
            <pc:docMk/>
            <pc:sldMk cId="2744657230" sldId="279"/>
            <ac:spMk id="2" creationId="{C65EE8F8-148F-B99E-40FA-43CE497387F7}"/>
          </ac:spMkLst>
        </pc:spChg>
        <pc:spChg chg="mod">
          <ac:chgData name="Sharon Brown" userId="S::sharon.brown@connahsquayhs.org.uk::a1d0c3f8-a6d9-4a5f-a2ca-2e393878dc0f" providerId="AD" clId="Web-{BAF4B352-FA25-7188-9761-84F55D283BFF}" dt="2024-06-17T09:04:54.051" v="109" actId="20577"/>
          <ac:spMkLst>
            <pc:docMk/>
            <pc:sldMk cId="2744657230" sldId="279"/>
            <ac:spMk id="4" creationId="{74C831F6-864D-BABA-AF92-E2DAAB3A976C}"/>
          </ac:spMkLst>
        </pc:spChg>
        <pc:spChg chg="mod">
          <ac:chgData name="Sharon Brown" userId="S::sharon.brown@connahsquayhs.org.uk::a1d0c3f8-a6d9-4a5f-a2ca-2e393878dc0f" providerId="AD" clId="Web-{BAF4B352-FA25-7188-9761-84F55D283BFF}" dt="2024-06-17T09:05:39.084" v="129" actId="20577"/>
          <ac:spMkLst>
            <pc:docMk/>
            <pc:sldMk cId="2744657230" sldId="279"/>
            <ac:spMk id="6" creationId="{BBFAC2B0-088A-A742-E984-08816EB2A534}"/>
          </ac:spMkLst>
        </pc:spChg>
        <pc:spChg chg="mod">
          <ac:chgData name="Sharon Brown" userId="S::sharon.brown@connahsquayhs.org.uk::a1d0c3f8-a6d9-4a5f-a2ca-2e393878dc0f" providerId="AD" clId="Web-{BAF4B352-FA25-7188-9761-84F55D283BFF}" dt="2024-06-17T08:55:41.750" v="38" actId="20577"/>
          <ac:spMkLst>
            <pc:docMk/>
            <pc:sldMk cId="2744657230" sldId="279"/>
            <ac:spMk id="9" creationId="{FAC0EE1F-6170-8836-2429-E17EDAC6A750}"/>
          </ac:spMkLst>
        </pc:spChg>
        <pc:spChg chg="mod">
          <ac:chgData name="Sharon Brown" userId="S::sharon.brown@connahsquayhs.org.uk::a1d0c3f8-a6d9-4a5f-a2ca-2e393878dc0f" providerId="AD" clId="Web-{BAF4B352-FA25-7188-9761-84F55D283BFF}" dt="2024-06-17T08:56:14.127" v="42" actId="20577"/>
          <ac:spMkLst>
            <pc:docMk/>
            <pc:sldMk cId="2744657230" sldId="279"/>
            <ac:spMk id="11" creationId="{BE434E36-C7AA-5216-328F-AB4594226D84}"/>
          </ac:spMkLst>
        </pc:spChg>
      </pc:sldChg>
      <pc:sldChg chg="modSp">
        <pc:chgData name="Sharon Brown" userId="S::sharon.brown@connahsquayhs.org.uk::a1d0c3f8-a6d9-4a5f-a2ca-2e393878dc0f" providerId="AD" clId="Web-{BAF4B352-FA25-7188-9761-84F55D283BFF}" dt="2024-06-17T08:59:35.759" v="76" actId="20577"/>
        <pc:sldMkLst>
          <pc:docMk/>
          <pc:sldMk cId="2458432041" sldId="280"/>
        </pc:sldMkLst>
        <pc:spChg chg="mod">
          <ac:chgData name="Sharon Brown" userId="S::sharon.brown@connahsquayhs.org.uk::a1d0c3f8-a6d9-4a5f-a2ca-2e393878dc0f" providerId="AD" clId="Web-{BAF4B352-FA25-7188-9761-84F55D283BFF}" dt="2024-06-17T08:59:35.759" v="76" actId="20577"/>
          <ac:spMkLst>
            <pc:docMk/>
            <pc:sldMk cId="2458432041" sldId="280"/>
            <ac:spMk id="8" creationId="{97EB6683-88F8-01FA-20AA-E88062DEF1CC}"/>
          </ac:spMkLst>
        </pc:spChg>
      </pc:sldChg>
      <pc:sldChg chg="addSp delSp modSp">
        <pc:chgData name="Sharon Brown" userId="S::sharon.brown@connahsquayhs.org.uk::a1d0c3f8-a6d9-4a5f-a2ca-2e393878dc0f" providerId="AD" clId="Web-{BAF4B352-FA25-7188-9761-84F55D283BFF}" dt="2024-06-17T08:59:26.618" v="75" actId="1076"/>
        <pc:sldMkLst>
          <pc:docMk/>
          <pc:sldMk cId="3785915959" sldId="282"/>
        </pc:sldMkLst>
        <pc:graphicFrameChg chg="mod modGraphic">
          <ac:chgData name="Sharon Brown" userId="S::sharon.brown@connahsquayhs.org.uk::a1d0c3f8-a6d9-4a5f-a2ca-2e393878dc0f" providerId="AD" clId="Web-{BAF4B352-FA25-7188-9761-84F55D283BFF}" dt="2024-06-17T08:59:26.618" v="75" actId="1076"/>
          <ac:graphicFrameMkLst>
            <pc:docMk/>
            <pc:sldMk cId="3785915959" sldId="282"/>
            <ac:graphicFrameMk id="10" creationId="{DC9CAAB7-822F-8B9B-E1B3-146FAACE9493}"/>
          </ac:graphicFrameMkLst>
        </pc:graphicFrameChg>
        <pc:graphicFrameChg chg="add del mod modGraphic">
          <ac:chgData name="Sharon Brown" userId="S::sharon.brown@connahsquayhs.org.uk::a1d0c3f8-a6d9-4a5f-a2ca-2e393878dc0f" providerId="AD" clId="Web-{BAF4B352-FA25-7188-9761-84F55D283BFF}" dt="2024-06-17T08:59:21.727" v="74"/>
          <ac:graphicFrameMkLst>
            <pc:docMk/>
            <pc:sldMk cId="3785915959" sldId="282"/>
            <ac:graphicFrameMk id="11" creationId="{0014F807-A811-0EC0-5103-1170A7F1F270}"/>
          </ac:graphicFrameMkLst>
        </pc:graphicFrameChg>
      </pc:sldChg>
      <pc:sldChg chg="modSp">
        <pc:chgData name="Sharon Brown" userId="S::sharon.brown@connahsquayhs.org.uk::a1d0c3f8-a6d9-4a5f-a2ca-2e393878dc0f" providerId="AD" clId="Web-{BAF4B352-FA25-7188-9761-84F55D283BFF}" dt="2024-06-17T09:08:30.387" v="178" actId="20577"/>
        <pc:sldMkLst>
          <pc:docMk/>
          <pc:sldMk cId="632769890" sldId="284"/>
        </pc:sldMkLst>
        <pc:spChg chg="mod">
          <ac:chgData name="Sharon Brown" userId="S::sharon.brown@connahsquayhs.org.uk::a1d0c3f8-a6d9-4a5f-a2ca-2e393878dc0f" providerId="AD" clId="Web-{BAF4B352-FA25-7188-9761-84F55D283BFF}" dt="2024-06-17T08:58:50.976" v="63" actId="20577"/>
          <ac:spMkLst>
            <pc:docMk/>
            <pc:sldMk cId="632769890" sldId="284"/>
            <ac:spMk id="2" creationId="{7E6C883F-1227-F311-38A5-B4E17D09B7AB}"/>
          </ac:spMkLst>
        </pc:spChg>
        <pc:spChg chg="mod">
          <ac:chgData name="Sharon Brown" userId="S::sharon.brown@connahsquayhs.org.uk::a1d0c3f8-a6d9-4a5f-a2ca-2e393878dc0f" providerId="AD" clId="Web-{BAF4B352-FA25-7188-9761-84F55D283BFF}" dt="2024-06-17T08:58:05.802" v="61" actId="20577"/>
          <ac:spMkLst>
            <pc:docMk/>
            <pc:sldMk cId="632769890" sldId="284"/>
            <ac:spMk id="4" creationId="{235860F6-C416-1E2E-120E-314D539F4A7E}"/>
          </ac:spMkLst>
        </pc:spChg>
        <pc:spChg chg="mod">
          <ac:chgData name="Sharon Brown" userId="S::sharon.brown@connahsquayhs.org.uk::a1d0c3f8-a6d9-4a5f-a2ca-2e393878dc0f" providerId="AD" clId="Web-{BAF4B352-FA25-7188-9761-84F55D283BFF}" dt="2024-06-17T09:08:30.387" v="178" actId="20577"/>
          <ac:spMkLst>
            <pc:docMk/>
            <pc:sldMk cId="632769890" sldId="284"/>
            <ac:spMk id="10" creationId="{59B49D29-3501-5F1D-BF03-49B083B72B1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8</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a:xfrm>
            <a:off x="6504950" y="6573253"/>
            <a:ext cx="4016475" cy="608892"/>
          </a:xfrm>
        </p:spPr>
        <p:txBody>
          <a:bodyPr/>
          <a:lstStyle/>
          <a:p>
            <a:r>
              <a:rPr lang="en-GB">
                <a:latin typeface="MASSILIA VF"/>
              </a:rPr>
              <a:t>Henry VII &amp; Henry VIII</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3A93A9"/>
                </a:solidFill>
              </a:rPr>
              <a:t>Curriculum for Wales Scheme of Learning:</a:t>
            </a:r>
            <a:br>
              <a:rPr lang="en-US">
                <a:solidFill>
                  <a:srgbClr val="3A93A9"/>
                </a:solidFill>
              </a:rPr>
            </a:br>
            <a:r>
              <a:rPr lang="en-US">
                <a:solidFill>
                  <a:srgbClr val="3A93A9"/>
                </a:solidFill>
              </a:rPr>
              <a:t>Humanities</a:t>
            </a:r>
          </a:p>
        </p:txBody>
      </p:sp>
      <p:pic>
        <p:nvPicPr>
          <p:cNvPr id="9" name="Picture 8" descr="A white line drawing of a globe&#10;&#10;Description automatically generated">
            <a:extLst>
              <a:ext uri="{FF2B5EF4-FFF2-40B4-BE49-F238E27FC236}">
                <a16:creationId xmlns:a16="http://schemas.microsoft.com/office/drawing/2014/main" id="{3D68A695-E621-5DC9-0A88-738A3DB803B7}"/>
              </a:ext>
            </a:extLst>
          </p:cNvPr>
          <p:cNvPicPr>
            <a:picLocks noChangeAspect="1"/>
          </p:cNvPicPr>
          <p:nvPr/>
        </p:nvPicPr>
        <p:blipFill>
          <a:blip r:embed="rId2"/>
          <a:stretch>
            <a:fillRect/>
          </a:stretch>
        </p:blipFill>
        <p:spPr>
          <a:xfrm>
            <a:off x="7815433" y="-134127"/>
            <a:ext cx="2474192" cy="2474192"/>
          </a:xfrm>
          <a:prstGeom prst="rect">
            <a:avLst/>
          </a:prstGeom>
        </p:spPr>
      </p:pic>
      <p:pic>
        <p:nvPicPr>
          <p:cNvPr id="11" name="Picture 10" descr="A white line art of a helmet and shield&#10;&#10;Description automatically generated">
            <a:extLst>
              <a:ext uri="{FF2B5EF4-FFF2-40B4-BE49-F238E27FC236}">
                <a16:creationId xmlns:a16="http://schemas.microsoft.com/office/drawing/2014/main" id="{E08DBC07-81AC-E00F-D5DE-4377ECC6D2BC}"/>
              </a:ext>
            </a:extLst>
          </p:cNvPr>
          <p:cNvPicPr>
            <a:picLocks noChangeAspect="1"/>
          </p:cNvPicPr>
          <p:nvPr/>
        </p:nvPicPr>
        <p:blipFill>
          <a:blip r:embed="rId3"/>
          <a:stretch>
            <a:fillRect/>
          </a:stretch>
        </p:blipFill>
        <p:spPr>
          <a:xfrm>
            <a:off x="5602154" y="-134551"/>
            <a:ext cx="2500879" cy="2501007"/>
          </a:xfrm>
          <a:prstGeom prst="rect">
            <a:avLst/>
          </a:prstGeom>
        </p:spPr>
      </p:pic>
      <p:pic>
        <p:nvPicPr>
          <p:cNvPr id="7" name="Picture 6" descr="A white outline of a book with symbols on it&#10;&#10;Description automatically generated">
            <a:extLst>
              <a:ext uri="{FF2B5EF4-FFF2-40B4-BE49-F238E27FC236}">
                <a16:creationId xmlns:a16="http://schemas.microsoft.com/office/drawing/2014/main" id="{45BD3D2E-3E88-24BA-01F1-CEF98DF09E5B}"/>
              </a:ext>
            </a:extLst>
          </p:cNvPr>
          <p:cNvPicPr>
            <a:picLocks noChangeAspect="1"/>
          </p:cNvPicPr>
          <p:nvPr/>
        </p:nvPicPr>
        <p:blipFill>
          <a:blip r:embed="rId4"/>
          <a:stretch>
            <a:fillRect/>
          </a:stretch>
        </p:blipFill>
        <p:spPr>
          <a:xfrm>
            <a:off x="7816690" y="1863073"/>
            <a:ext cx="2075774" cy="2066925"/>
          </a:xfrm>
          <a:prstGeom prst="rect">
            <a:avLst/>
          </a:prstGeom>
        </p:spPr>
      </p:pic>
    </p:spTree>
    <p:extLst>
      <p:ext uri="{BB962C8B-B14F-4D97-AF65-F5344CB8AC3E}">
        <p14:creationId xmlns:p14="http://schemas.microsoft.com/office/powerpoint/2010/main" val="278482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fontScale="92500" lnSpcReduction="20000"/>
          </a:bodyPr>
          <a:lstStyle/>
          <a:p>
            <a:r>
              <a:rPr lang="en-GB" sz="1600" b="1">
                <a:solidFill>
                  <a:schemeClr val="accent1">
                    <a:lumMod val="75000"/>
                  </a:schemeClr>
                </a:solidFill>
                <a:latin typeface="Calibri"/>
              </a:rPr>
              <a:t>Statement 1: </a:t>
            </a:r>
            <a:r>
              <a:rPr lang="en-GB" sz="1600">
                <a:solidFill>
                  <a:schemeClr val="accent1">
                    <a:lumMod val="75000"/>
                  </a:schemeClr>
                </a:solidFill>
                <a:latin typeface="Calibri"/>
              </a:rPr>
              <a:t>Enquiry, exploration and investigation inspire curiosity about the world, its past, present and future. </a:t>
            </a:r>
            <a:r>
              <a:rPr lang="en-GB" sz="1600">
                <a:solidFill>
                  <a:schemeClr val="accent1">
                    <a:lumMod val="75000"/>
                  </a:schemeClr>
                </a:solidFill>
                <a:latin typeface="Calibri"/>
                <a:ea typeface="Calibri"/>
                <a:cs typeface="Calibri"/>
              </a:rPr>
              <a:t> </a:t>
            </a:r>
          </a:p>
          <a:p>
            <a:r>
              <a:rPr lang="en-US" sz="1600">
                <a:solidFill>
                  <a:srgbClr val="1F1F1F"/>
                </a:solidFill>
                <a:latin typeface="Arial"/>
                <a:cs typeface="Arial"/>
              </a:rPr>
              <a:t>The learners’ journey through this Area will encourage enquiry and discovery, as they are challenged to be curious and to question, to think critically and to reflect upon evidence. An enquiring mind stimulates new and creative thinking, through which learners can gain a deeper understanding of the concepts underpinning humanities, and their application in local, national and global contexts. Such thinking can help learners to understand human experiences and the natural world better.</a:t>
            </a:r>
            <a:endParaRPr lang="en-GB"/>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fontScale="92500" lnSpcReduction="20000"/>
          </a:bodyPr>
          <a:lstStyle/>
          <a:p>
            <a:r>
              <a:rPr lang="en-GB" sz="1800" b="1">
                <a:solidFill>
                  <a:schemeClr val="accent1">
                    <a:lumMod val="75000"/>
                  </a:schemeClr>
                </a:solidFill>
                <a:latin typeface="Calibri"/>
                <a:cs typeface="Calibri"/>
              </a:rPr>
              <a:t>Statement 4: </a:t>
            </a:r>
            <a:r>
              <a:rPr lang="en-GB" sz="1800">
                <a:solidFill>
                  <a:schemeClr val="accent1">
                    <a:lumMod val="75000"/>
                  </a:schemeClr>
                </a:solidFill>
                <a:latin typeface="Calibri"/>
                <a:cs typeface="Calibri"/>
              </a:rPr>
              <a:t>Human societies are complex and diverse, and shaped by human actions and beliefs.</a:t>
            </a:r>
            <a:endParaRPr lang="en-US" sz="1800">
              <a:solidFill>
                <a:schemeClr val="accent1">
                  <a:lumMod val="75000"/>
                </a:schemeClr>
              </a:solidFill>
            </a:endParaRPr>
          </a:p>
          <a:p>
            <a:r>
              <a:rPr lang="en-US" sz="1600">
                <a:solidFill>
                  <a:srgbClr val="1F1F1F"/>
                </a:solidFill>
                <a:latin typeface="Arial"/>
                <a:cs typeface="Arial"/>
              </a:rPr>
              <a:t>An appreciation of identity, heritage and </a:t>
            </a:r>
            <a:r>
              <a:rPr lang="en-US" sz="1600" err="1">
                <a:solidFill>
                  <a:srgbClr val="1F1F1F"/>
                </a:solidFill>
                <a:latin typeface="Arial"/>
                <a:cs typeface="Arial"/>
              </a:rPr>
              <a:t>cynefin</a:t>
            </a:r>
            <a:r>
              <a:rPr lang="en-US" sz="1600">
                <a:solidFill>
                  <a:srgbClr val="1F1F1F"/>
                </a:solidFill>
                <a:latin typeface="Arial"/>
                <a:cs typeface="Arial"/>
              </a:rPr>
              <a:t> can influence learners emotionally and spiritually, and help build their sense of self and of belonging. Through an understanding of themselves, learners develop their own identity and an awareness of how they, as individuals, can shape the communities in which they live. Consequently, learners will come to </a:t>
            </a:r>
            <a:r>
              <a:rPr lang="en-US" sz="1600" err="1">
                <a:solidFill>
                  <a:srgbClr val="1F1F1F"/>
                </a:solidFill>
                <a:latin typeface="Arial"/>
                <a:cs typeface="Arial"/>
              </a:rPr>
              <a:t>realise</a:t>
            </a:r>
            <a:r>
              <a:rPr lang="en-US" sz="1600">
                <a:solidFill>
                  <a:srgbClr val="1F1F1F"/>
                </a:solidFill>
                <a:latin typeface="Arial"/>
                <a:cs typeface="Arial"/>
              </a:rPr>
              <a:t> that the choices we all make, individually and collectively, can have major impacts on society.</a:t>
            </a:r>
            <a:endParaRPr lang="en-GB"/>
          </a:p>
          <a:p>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pPr rtl="0"/>
            <a:endParaRPr lang="en-US" sz="1300">
              <a:latin typeface="Arial"/>
              <a:cs typeface="Segoe UI"/>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b="1">
                <a:latin typeface="Calibri"/>
                <a:cs typeface="Calibri"/>
              </a:rPr>
              <a:t>Ambitious, capable learners who: </a:t>
            </a:r>
            <a:r>
              <a:rPr lang="en-GB" sz="1100">
                <a:latin typeface="Calibri"/>
                <a:cs typeface="Calibri"/>
              </a:rPr>
              <a:t>set themselves high standards and seek and enjoy challenge and are building up a body of knowledge with skills to connect and apply that knowledge in different contexts </a:t>
            </a:r>
            <a:endParaRPr lang="en-US"/>
          </a:p>
          <a:p>
            <a:r>
              <a:rPr lang="en-GB" sz="1100" b="1">
                <a:latin typeface="Calibri"/>
                <a:cs typeface="Calibri"/>
              </a:rPr>
              <a:t>Ethical, informed citizens</a:t>
            </a:r>
            <a:r>
              <a:rPr lang="en-GB" sz="1100">
                <a:latin typeface="Calibri"/>
                <a:cs typeface="Calibri"/>
              </a:rPr>
              <a:t> who understand and consider the impact of their actions when making choices and acting, and are ready to be citizens of Wales and the world. </a:t>
            </a:r>
          </a:p>
          <a:p>
            <a:r>
              <a:rPr lang="en-GB" sz="1100" b="1">
                <a:latin typeface="Calibri"/>
                <a:cs typeface="Calibri"/>
              </a:rPr>
              <a:t>Enterprising, creative contributors who:</a:t>
            </a:r>
            <a:r>
              <a:rPr lang="en-GB" sz="1100">
                <a:latin typeface="Calibri"/>
                <a:cs typeface="Calibri"/>
              </a:rPr>
              <a:t> connect and apply their knowledge and skills to create ideas, lead and play different roles in teams effectively and responsibly, while expressing ideas and emotions through different media giving of their energy and skills so that other people will benefit. </a:t>
            </a:r>
          </a:p>
          <a:p>
            <a:r>
              <a:rPr lang="en-GB" sz="1100" b="1">
                <a:latin typeface="Calibri"/>
                <a:cs typeface="Calibri"/>
              </a:rPr>
              <a:t>Healthy, confident individuals</a:t>
            </a:r>
            <a:r>
              <a:rPr lang="en-GB" sz="1100">
                <a:latin typeface="Calibri"/>
                <a:cs typeface="Calibri"/>
              </a:rPr>
              <a:t> who are building their mental and emotional well-being by developing confidence, resilience empathy, and are ready to lead fulfilling lives as valued members of society. </a:t>
            </a: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fontScale="92500" lnSpcReduction="20000"/>
          </a:bodyPr>
          <a:lstStyle/>
          <a:p>
            <a:pPr>
              <a:lnSpc>
                <a:spcPct val="107000"/>
              </a:lnSpc>
              <a:spcBef>
                <a:spcPts val="0"/>
              </a:spcBef>
              <a:spcAft>
                <a:spcPts val="800"/>
              </a:spcAft>
            </a:pPr>
            <a:endParaRPr lang="en-GB" sz="1200" dirty="0">
              <a:solidFill>
                <a:srgbClr val="000000"/>
              </a:solidFill>
              <a:latin typeface="Calibri"/>
              <a:ea typeface="Calibri"/>
              <a:cs typeface="Calibri"/>
            </a:endParaRPr>
          </a:p>
          <a:p>
            <a:pPr>
              <a:lnSpc>
                <a:spcPct val="107000"/>
              </a:lnSpc>
              <a:spcBef>
                <a:spcPts val="0"/>
              </a:spcBef>
              <a:spcAft>
                <a:spcPts val="800"/>
              </a:spcAft>
            </a:pPr>
            <a:r>
              <a:rPr lang="en-GB" sz="1200" b="1" dirty="0">
                <a:solidFill>
                  <a:srgbClr val="000000"/>
                </a:solidFill>
                <a:latin typeface="Calibri"/>
                <a:cs typeface="Calibri"/>
              </a:rPr>
              <a:t>Listening:</a:t>
            </a:r>
            <a:r>
              <a:rPr lang="en-GB" sz="1200" dirty="0">
                <a:solidFill>
                  <a:srgbClr val="000000"/>
                </a:solidFill>
                <a:latin typeface="Calibri"/>
                <a:cs typeface="Calibri"/>
              </a:rPr>
              <a:t> I can listen to gain different people's views and ideas on various subjects, using them to arrive at my own conclusions.  </a:t>
            </a:r>
            <a:endParaRPr lang="en-US" sz="1200">
              <a:solidFill>
                <a:srgbClr val="000000"/>
              </a:solidFill>
              <a:latin typeface="Calibri"/>
              <a:ea typeface="Calibri"/>
              <a:cs typeface="Calibri"/>
            </a:endParaRPr>
          </a:p>
          <a:p>
            <a:pPr>
              <a:lnSpc>
                <a:spcPct val="107000"/>
              </a:lnSpc>
              <a:spcBef>
                <a:spcPts val="0"/>
              </a:spcBef>
              <a:spcAft>
                <a:spcPts val="800"/>
              </a:spcAft>
            </a:pPr>
            <a:r>
              <a:rPr lang="en-GB" sz="1200" b="1" dirty="0">
                <a:solidFill>
                  <a:srgbClr val="000000"/>
                </a:solidFill>
                <a:latin typeface="Calibri"/>
                <a:cs typeface="Calibri"/>
              </a:rPr>
              <a:t>Reading:</a:t>
            </a:r>
            <a:r>
              <a:rPr lang="en-GB" sz="1200" dirty="0">
                <a:solidFill>
                  <a:srgbClr val="000000"/>
                </a:solidFill>
                <a:latin typeface="Calibri"/>
                <a:cs typeface="Calibri"/>
              </a:rPr>
              <a:t> I can distinguish between facts/evidence and bias/arguments.  </a:t>
            </a:r>
            <a:endParaRPr lang="en-US" sz="1200" dirty="0">
              <a:solidFill>
                <a:srgbClr val="000000"/>
              </a:solidFill>
              <a:latin typeface="Calibri"/>
              <a:ea typeface="Calibri"/>
              <a:cs typeface="Calibri"/>
            </a:endParaRPr>
          </a:p>
          <a:p>
            <a:pPr>
              <a:lnSpc>
                <a:spcPct val="107000"/>
              </a:lnSpc>
              <a:spcBef>
                <a:spcPts val="0"/>
              </a:spcBef>
              <a:spcAft>
                <a:spcPts val="800"/>
              </a:spcAft>
            </a:pPr>
            <a:r>
              <a:rPr lang="en-GB" sz="1200" dirty="0">
                <a:solidFill>
                  <a:srgbClr val="000000"/>
                </a:solidFill>
                <a:latin typeface="Calibri"/>
                <a:cs typeface="Calibri"/>
              </a:rPr>
              <a:t>I can summarise, synthesise and analyse information to gain in-depth understanding, e.g. of causes, consequences, patterns, using different sources.  </a:t>
            </a:r>
            <a:endParaRPr lang="en-US" sz="1200" dirty="0">
              <a:solidFill>
                <a:srgbClr val="000000"/>
              </a:solidFill>
              <a:latin typeface="Calibri"/>
              <a:ea typeface="Calibri"/>
              <a:cs typeface="Calibri"/>
            </a:endParaRPr>
          </a:p>
          <a:p>
            <a:pPr>
              <a:lnSpc>
                <a:spcPct val="107000"/>
              </a:lnSpc>
              <a:spcBef>
                <a:spcPts val="0"/>
              </a:spcBef>
              <a:spcAft>
                <a:spcPts val="800"/>
              </a:spcAft>
            </a:pPr>
            <a:r>
              <a:rPr lang="en-GB" sz="1200" b="1" dirty="0">
                <a:solidFill>
                  <a:srgbClr val="000000"/>
                </a:solidFill>
                <a:latin typeface="Calibri"/>
                <a:cs typeface="Calibri"/>
              </a:rPr>
              <a:t>Speaking</a:t>
            </a:r>
            <a:r>
              <a:rPr lang="en-GB" sz="1200" dirty="0">
                <a:solidFill>
                  <a:srgbClr val="000000"/>
                </a:solidFill>
                <a:latin typeface="Calibri"/>
                <a:cs typeface="Calibri"/>
              </a:rPr>
              <a:t>: I can respond to others' points of view with confidence and sensitivity, summarising and evaluating what I have heard, read or seen.  </a:t>
            </a:r>
            <a:endParaRPr lang="en-US" sz="1200" dirty="0">
              <a:solidFill>
                <a:srgbClr val="000000"/>
              </a:solidFill>
              <a:latin typeface="Calibri"/>
              <a:ea typeface="Calibri"/>
              <a:cs typeface="Calibri"/>
            </a:endParaRPr>
          </a:p>
          <a:p>
            <a:pPr>
              <a:lnSpc>
                <a:spcPct val="107000"/>
              </a:lnSpc>
              <a:spcBef>
                <a:spcPts val="0"/>
              </a:spcBef>
              <a:spcAft>
                <a:spcPts val="800"/>
              </a:spcAft>
            </a:pPr>
            <a:r>
              <a:rPr lang="en-GB" sz="1200" b="1" dirty="0">
                <a:solidFill>
                  <a:srgbClr val="000000"/>
                </a:solidFill>
                <a:latin typeface="Calibri"/>
                <a:cs typeface="Calibri"/>
              </a:rPr>
              <a:t>Writing</a:t>
            </a:r>
            <a:r>
              <a:rPr lang="en-GB" sz="1200" dirty="0">
                <a:solidFill>
                  <a:srgbClr val="000000"/>
                </a:solidFill>
                <a:latin typeface="Calibri"/>
                <a:cs typeface="Calibri"/>
              </a:rPr>
              <a:t>: I can use a range of connectives specifically when organising my ideas in whole texts for different purposes.  I can adapt my writing style, choosing and using the best structures for different contexts and purposes, e.g. to successfully describe, explain, persuade, discuss.  </a:t>
            </a:r>
            <a:endParaRPr lang="en-US" sz="1200" dirty="0">
              <a:solidFill>
                <a:srgbClr val="000000"/>
              </a:solidFill>
              <a:latin typeface="Calibri"/>
              <a:cs typeface="Calibri"/>
            </a:endParaRPr>
          </a:p>
          <a:p>
            <a:endParaRPr lang="en-GB" sz="1100" dirty="0">
              <a:solidFill>
                <a:srgbClr val="000000"/>
              </a:solidFill>
              <a:latin typeface="Calibri"/>
              <a:ea typeface="Calibri"/>
              <a:cs typeface="Calibri"/>
            </a:endParaRPr>
          </a:p>
          <a:p>
            <a:endParaRPr lang="en-GB" sz="1100">
              <a:solidFill>
                <a:srgbClr val="000000"/>
              </a:solidFill>
              <a:latin typeface="Calibri"/>
              <a:cs typeface="Calibri"/>
            </a:endParaRPr>
          </a:p>
          <a:p>
            <a:endParaRPr lang="en-GB" sz="1100">
              <a:solidFill>
                <a:srgbClr val="000000"/>
              </a:solidFill>
              <a:latin typeface="Calibri"/>
              <a:cs typeface="Calibri"/>
            </a:endParaRPr>
          </a:p>
          <a:p>
            <a:endParaRPr lang="en-GB" sz="1100">
              <a:solidFill>
                <a:srgbClr val="000000"/>
              </a:solidFill>
              <a:latin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fontScale="92500" lnSpcReduction="10000"/>
          </a:bodyPr>
          <a:lstStyle/>
          <a:p>
            <a:r>
              <a:rPr lang="en-US" sz="1300" b="1" dirty="0">
                <a:latin typeface="Segoe UI"/>
                <a:ea typeface="Arial"/>
                <a:cs typeface="Segoe UI"/>
              </a:rPr>
              <a:t>Personal effectiveness</a:t>
            </a:r>
            <a:r>
              <a:rPr lang="en-US" sz="1300" dirty="0">
                <a:latin typeface="Segoe UI"/>
                <a:ea typeface="Arial"/>
                <a:cs typeface="Segoe UI"/>
              </a:rPr>
              <a:t>  - Encouraging teamwork and being a reliable contributor by </a:t>
            </a:r>
            <a:r>
              <a:rPr lang="en-US" sz="1300" dirty="0" err="1">
                <a:latin typeface="Segoe UI"/>
                <a:ea typeface="Arial"/>
                <a:cs typeface="Segoe UI"/>
              </a:rPr>
              <a:t>organising</a:t>
            </a:r>
            <a:r>
              <a:rPr lang="en-US" sz="1300" dirty="0">
                <a:latin typeface="Segoe UI"/>
                <a:ea typeface="Arial"/>
                <a:cs typeface="Segoe UI"/>
              </a:rPr>
              <a:t> and carrying out enquiries. Evaluating, justifying and expressing considered responses in a variety of ways </a:t>
            </a:r>
            <a:endParaRPr lang="en-US" sz="1300" dirty="0">
              <a:solidFill>
                <a:srgbClr val="000000"/>
              </a:solidFill>
              <a:latin typeface="Segoe UI"/>
              <a:ea typeface="Arial"/>
              <a:cs typeface="Segoe UI"/>
            </a:endParaRPr>
          </a:p>
          <a:p>
            <a:r>
              <a:rPr lang="en-US" sz="1300" b="1" dirty="0">
                <a:latin typeface="Segoe UI"/>
                <a:ea typeface="Arial"/>
                <a:cs typeface="Segoe UI"/>
              </a:rPr>
              <a:t>Creativity and innovation</a:t>
            </a:r>
            <a:r>
              <a:rPr lang="en-US" sz="1300" dirty="0">
                <a:latin typeface="Segoe UI"/>
                <a:ea typeface="Arial"/>
                <a:cs typeface="Segoe UI"/>
              </a:rPr>
              <a:t>  - Encouraging the presentation of information and findings in creative and innovative ways, and imagining possible futures based on the evidence. </a:t>
            </a:r>
            <a:endParaRPr lang="en-US" sz="1300" dirty="0">
              <a:solidFill>
                <a:srgbClr val="000000"/>
              </a:solidFill>
              <a:latin typeface="Segoe UI"/>
              <a:ea typeface="Arial"/>
              <a:cs typeface="Segoe UI"/>
            </a:endParaRPr>
          </a:p>
          <a:p>
            <a:r>
              <a:rPr lang="en-US" sz="1300" b="1" dirty="0">
                <a:latin typeface="Segoe UI"/>
                <a:ea typeface="Arial"/>
                <a:cs typeface="Segoe UI"/>
              </a:rPr>
              <a:t>Planning and </a:t>
            </a:r>
            <a:r>
              <a:rPr lang="en-US" sz="1300" b="1" dirty="0" err="1">
                <a:latin typeface="Segoe UI"/>
                <a:ea typeface="Arial"/>
                <a:cs typeface="Segoe UI"/>
              </a:rPr>
              <a:t>organising</a:t>
            </a:r>
            <a:r>
              <a:rPr lang="en-US" sz="1300" dirty="0">
                <a:latin typeface="Segoe UI"/>
                <a:ea typeface="Arial"/>
                <a:cs typeface="Segoe UI"/>
              </a:rPr>
              <a:t>  - Encouraging the planning and </a:t>
            </a:r>
            <a:r>
              <a:rPr lang="en-US" sz="1300" dirty="0" err="1">
                <a:latin typeface="Segoe UI"/>
                <a:ea typeface="Arial"/>
                <a:cs typeface="Segoe UI"/>
              </a:rPr>
              <a:t>organising</a:t>
            </a:r>
            <a:r>
              <a:rPr lang="en-US" sz="1300" dirty="0">
                <a:latin typeface="Segoe UI"/>
                <a:ea typeface="Arial"/>
                <a:cs typeface="Segoe UI"/>
              </a:rPr>
              <a:t> of investigations, setting aims, objectives and success criteria, gathering and </a:t>
            </a:r>
            <a:r>
              <a:rPr lang="en-US" sz="1300" dirty="0" err="1">
                <a:latin typeface="Segoe UI"/>
                <a:ea typeface="Arial"/>
                <a:cs typeface="Segoe UI"/>
              </a:rPr>
              <a:t>utilising</a:t>
            </a:r>
            <a:r>
              <a:rPr lang="en-US" sz="1300" dirty="0">
                <a:latin typeface="Segoe UI"/>
                <a:ea typeface="Arial"/>
                <a:cs typeface="Segoe UI"/>
              </a:rPr>
              <a:t> a range of evidence, and reflecting on methods. </a:t>
            </a:r>
            <a:endParaRPr lang="en-US" sz="1300" dirty="0">
              <a:solidFill>
                <a:srgbClr val="000000"/>
              </a:solidFill>
              <a:latin typeface="Segoe UI"/>
              <a:ea typeface="Arial"/>
              <a:cs typeface="Segoe UI"/>
            </a:endParaRPr>
          </a:p>
          <a:p>
            <a:r>
              <a:rPr lang="en-US" sz="1300" b="1" dirty="0">
                <a:latin typeface="Segoe UI"/>
                <a:cs typeface="Segoe UI"/>
              </a:rPr>
              <a:t>Critical thinking and problem-solving</a:t>
            </a:r>
            <a:r>
              <a:rPr lang="en-US" sz="1300" dirty="0">
                <a:latin typeface="Segoe UI"/>
                <a:cs typeface="Segoe UI"/>
              </a:rPr>
              <a:t>  - Developing the ability to think analytically and understand the past and present as well as to imagine possible futures. </a:t>
            </a:r>
            <a:endParaRPr lang="en-US" sz="1300" dirty="0"/>
          </a:p>
          <a:p>
            <a:endParaRPr lang="en-US" sz="900" dirty="0">
              <a:latin typeface="Segoe UI"/>
              <a:cs typeface="Segoe UI"/>
            </a:endParaRPr>
          </a:p>
          <a:p>
            <a:endParaRPr lang="en-US" b="1">
              <a:solidFill>
                <a:srgbClr val="1F1F1F"/>
              </a:solidFill>
              <a:latin typeface="Arial"/>
              <a:cs typeface="Arial"/>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lnSpcReduction="10000"/>
          </a:bodyPr>
          <a:lstStyle/>
          <a:p>
            <a:pPr marL="285750" indent="-285750">
              <a:lnSpc>
                <a:spcPct val="100000"/>
              </a:lnSpc>
              <a:spcBef>
                <a:spcPts val="0"/>
              </a:spcBef>
              <a:buFont typeface="Arial,Sans-Serif"/>
              <a:buChar char="•"/>
            </a:pPr>
            <a:r>
              <a:rPr lang="en-US" sz="1100" b="1" dirty="0">
                <a:solidFill>
                  <a:srgbClr val="000000"/>
                </a:solidFill>
                <a:latin typeface="Calibri"/>
                <a:cs typeface="Calibri"/>
              </a:rPr>
              <a:t>Promote critical thinking</a:t>
            </a:r>
            <a:r>
              <a:rPr lang="en-US" sz="1100" dirty="0">
                <a:solidFill>
                  <a:srgbClr val="000000"/>
                </a:solidFill>
                <a:latin typeface="Calibri"/>
                <a:cs typeface="Calibri"/>
              </a:rPr>
              <a:t>: learners will identify and evaluate Henry VII's reign, understanding the impact of his policies and decisions on England and Wales during the Tudor period. </a:t>
            </a:r>
            <a:endParaRPr lang="en-US"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dirty="0">
                <a:solidFill>
                  <a:srgbClr val="000000"/>
                </a:solidFill>
                <a:latin typeface="Calibri"/>
                <a:cs typeface="Calibri"/>
              </a:rPr>
              <a:t>Use A4L to accelerate progress: </a:t>
            </a:r>
            <a:r>
              <a:rPr lang="en-US" sz="1100" dirty="0">
                <a:solidFill>
                  <a:srgbClr val="000000"/>
                </a:solidFill>
                <a:latin typeface="Calibri"/>
                <a:cs typeface="Calibri"/>
              </a:rPr>
              <a:t>learners will have the opportunity to engage with evidence and evaluate the different strategies used to solve Henry VII's problems. </a:t>
            </a:r>
            <a:endParaRPr lang="en-US" sz="110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dirty="0">
                <a:solidFill>
                  <a:srgbClr val="000000"/>
                </a:solidFill>
                <a:latin typeface="Calibri"/>
                <a:cs typeface="Calibri"/>
              </a:rPr>
              <a:t>Make connections</a:t>
            </a:r>
            <a:r>
              <a:rPr lang="en-US" sz="1100" dirty="0">
                <a:solidFill>
                  <a:srgbClr val="000000"/>
                </a:solidFill>
                <a:latin typeface="Calibri"/>
                <a:cs typeface="Calibri"/>
              </a:rPr>
              <a:t>: learners should be able to make links between other subject areas and draw on knowledge to inform and improve their own work. </a:t>
            </a:r>
            <a:endParaRPr lang="en-US"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dirty="0">
                <a:solidFill>
                  <a:srgbClr val="000000"/>
                </a:solidFill>
                <a:latin typeface="Calibri"/>
                <a:cs typeface="Calibri"/>
              </a:rPr>
              <a:t>Build on previous knowledge</a:t>
            </a:r>
            <a:r>
              <a:rPr lang="en-US" sz="1100" dirty="0">
                <a:solidFill>
                  <a:srgbClr val="000000"/>
                </a:solidFill>
                <a:latin typeface="Calibri"/>
                <a:cs typeface="Calibri"/>
              </a:rPr>
              <a:t>: use their knowledge of primary and secondary sources and chronology to evaluate why Henry VIII wanted a union with Wales. </a:t>
            </a:r>
            <a:endParaRPr lang="en-US"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dirty="0">
                <a:solidFill>
                  <a:srgbClr val="000000"/>
                </a:solidFill>
                <a:latin typeface="Calibri"/>
                <a:cs typeface="Calibri"/>
              </a:rPr>
              <a:t>Create authentic contexts for learning</a:t>
            </a:r>
            <a:r>
              <a:rPr lang="en-US" sz="1100" dirty="0">
                <a:solidFill>
                  <a:srgbClr val="000000"/>
                </a:solidFill>
                <a:latin typeface="Calibri"/>
                <a:cs typeface="Calibri"/>
              </a:rPr>
              <a:t>: use local and Welsh examples of evidence to focus on the impact the Tudor monarch had on Wales. </a:t>
            </a:r>
            <a:endParaRPr lang="en-US"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US" sz="1100" b="1" dirty="0">
                <a:solidFill>
                  <a:srgbClr val="000000"/>
                </a:solidFill>
                <a:latin typeface="Calibri"/>
                <a:cs typeface="Calibri"/>
              </a:rPr>
              <a:t>Work collaboratively </a:t>
            </a:r>
            <a:r>
              <a:rPr lang="en-US" sz="1100" dirty="0">
                <a:solidFill>
                  <a:srgbClr val="000000"/>
                </a:solidFill>
                <a:latin typeface="Calibri"/>
                <a:cs typeface="Calibri"/>
              </a:rPr>
              <a:t>to investigate what type of person Henry VIII was.</a:t>
            </a:r>
            <a:endParaRPr lang="en-US" sz="1100" dirty="0">
              <a:solidFill>
                <a:srgbClr val="000000"/>
              </a:solidFill>
              <a:latin typeface="Calibri"/>
              <a:ea typeface="Calibri"/>
              <a:cs typeface="Calibri"/>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a:xfrm>
            <a:off x="338948" y="1512170"/>
            <a:ext cx="3229200" cy="2957744"/>
          </a:xfrm>
        </p:spPr>
        <p:txBody>
          <a:bodyPr lIns="180000" tIns="180000" rIns="180000" bIns="180000" anchor="t">
            <a:noAutofit/>
          </a:bodyPr>
          <a:lstStyle/>
          <a:p>
            <a:r>
              <a:rPr lang="en-GB" b="1">
                <a:solidFill>
                  <a:srgbClr val="1F1F1F"/>
                </a:solidFill>
                <a:latin typeface="Arial"/>
                <a:ea typeface="Calibri"/>
                <a:cs typeface="Arial"/>
              </a:rPr>
              <a:t>Increasing effectiveness as a learner </a:t>
            </a:r>
            <a:r>
              <a:rPr lang="en-GB">
                <a:solidFill>
                  <a:srgbClr val="1F1F1F"/>
                </a:solidFill>
                <a:latin typeface="Arial"/>
                <a:ea typeface="Calibri"/>
                <a:cs typeface="Arial"/>
              </a:rPr>
              <a:t>As learners make progress within this Area, they will be asking increasingly sophisticated enquiry questions about Henry VII &amp; VIII.  They will show a greater independence in finding suitable information, making informed predictions and hypotheses, and making judgments including about reliability and utility.</a:t>
            </a:r>
            <a:endParaRPr lang="en-GB"/>
          </a:p>
          <a:p>
            <a:endParaRPr lang="en-GB" sz="1100">
              <a:solidFill>
                <a:srgbClr val="000000"/>
              </a:solidFill>
              <a:latin typeface="Calibri"/>
              <a:ea typeface="Calibri"/>
              <a:cs typeface="Calibri"/>
            </a:endParaRPr>
          </a:p>
          <a:p>
            <a:endParaRPr lang="en-US" sz="11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a:xfrm>
            <a:off x="3726772" y="1514761"/>
            <a:ext cx="3229508" cy="2571510"/>
          </a:xfrm>
        </p:spPr>
        <p:txBody>
          <a:bodyPr lIns="180000" tIns="180000" rIns="180000" bIns="180000" anchor="t">
            <a:noAutofit/>
          </a:bodyPr>
          <a:lstStyle/>
          <a:p>
            <a:pPr>
              <a:lnSpc>
                <a:spcPct val="100000"/>
              </a:lnSpc>
              <a:spcBef>
                <a:spcPts val="0"/>
              </a:spcBef>
            </a:pPr>
            <a:r>
              <a:rPr lang="en-US" sz="1100" dirty="0">
                <a:solidFill>
                  <a:srgbClr val="000000"/>
                </a:solidFill>
                <a:latin typeface="Calibri Light"/>
                <a:ea typeface="Calibri Light"/>
                <a:cs typeface="Calibri Light"/>
              </a:rPr>
              <a:t>Learners have various opportunities to evaluate primary source evidence and identify bias using sources on the perception of Henry VIII . </a:t>
            </a:r>
          </a:p>
          <a:p>
            <a:pPr>
              <a:lnSpc>
                <a:spcPct val="100000"/>
              </a:lnSpc>
              <a:spcBef>
                <a:spcPts val="0"/>
              </a:spcBef>
            </a:pPr>
            <a:endParaRPr lang="en-US" sz="1100" dirty="0">
              <a:solidFill>
                <a:srgbClr val="000000"/>
              </a:solidFill>
              <a:latin typeface="Calibri Light"/>
              <a:ea typeface="Calibri Light"/>
              <a:cs typeface="Calibri Light"/>
            </a:endParaRPr>
          </a:p>
          <a:p>
            <a:pPr>
              <a:lnSpc>
                <a:spcPct val="100000"/>
              </a:lnSpc>
              <a:spcBef>
                <a:spcPts val="0"/>
              </a:spcBef>
            </a:pPr>
            <a:r>
              <a:rPr lang="en-US" sz="1100" dirty="0">
                <a:solidFill>
                  <a:srgbClr val="000000"/>
                </a:solidFill>
                <a:latin typeface="Calibri Light"/>
                <a:ea typeface="Calibri Light"/>
                <a:cs typeface="Calibri Light"/>
              </a:rPr>
              <a:t>Learners can further apply new skills learned such as using primary and secondary sources, Interpreting what is in sources of evidence and making judgements on Henry VIII</a:t>
            </a:r>
          </a:p>
          <a:p>
            <a:pPr>
              <a:lnSpc>
                <a:spcPct val="100000"/>
              </a:lnSpc>
              <a:spcBef>
                <a:spcPts val="0"/>
              </a:spcBef>
            </a:pPr>
            <a:endParaRPr lang="en-US" dirty="0">
              <a:solidFill>
                <a:srgbClr val="1F1F1F"/>
              </a:solidFill>
              <a:latin typeface="Arial"/>
              <a:ea typeface="Calibri Light"/>
              <a:cs typeface="Arial"/>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different types of evidence primary and secondary</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chronology </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bias in history </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change and continuity.</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Looking at power and conflict.</a:t>
            </a:r>
          </a:p>
          <a:p>
            <a:pPr marL="285750" indent="-285750">
              <a:lnSpc>
                <a:spcPct val="100000"/>
              </a:lnSpc>
              <a:spcBef>
                <a:spcPts val="0"/>
              </a:spcBef>
              <a:buFont typeface="Arial,Sans-Serif"/>
              <a:buChar char="•"/>
            </a:pPr>
            <a:r>
              <a:rPr lang="en-US" sz="1200" dirty="0">
                <a:solidFill>
                  <a:srgbClr val="000000"/>
                </a:solidFill>
                <a:latin typeface="Calibri Light"/>
                <a:ea typeface="Calibri Light"/>
                <a:cs typeface="Calibri Light"/>
              </a:rPr>
              <a:t>Learn how to explain and describe in History.</a:t>
            </a:r>
          </a:p>
          <a:p>
            <a:endParaRPr lang="en-US" sz="1100" dirty="0">
              <a:latin typeface="Calibri"/>
              <a:ea typeface="Calibri"/>
              <a:cs typeface="Calibri"/>
            </a:endParaRPr>
          </a:p>
          <a:p>
            <a:pPr marL="171450" indent="-171450">
              <a:buChar char="•"/>
            </a:pPr>
            <a:endParaRPr lang="en-US" sz="1100">
              <a:latin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pPr marL="171450" indent="-171450">
              <a:lnSpc>
                <a:spcPct val="100000"/>
              </a:lnSpc>
              <a:spcBef>
                <a:spcPts val="0"/>
              </a:spcBef>
              <a:buFont typeface="Arial,Sans-Serif"/>
              <a:buChar char="•"/>
            </a:pPr>
            <a:r>
              <a:rPr lang="en-US" sz="1200" dirty="0">
                <a:solidFill>
                  <a:srgbClr val="000000"/>
                </a:solidFill>
                <a:latin typeface="Calibri Light"/>
                <a:ea typeface="Calibri Light"/>
                <a:cs typeface="Calibri Light"/>
              </a:rPr>
              <a:t>Discussion of evidence to evaluate the usefulness of primary source evidence looking particularly at bias.</a:t>
            </a:r>
          </a:p>
          <a:p>
            <a:pPr marL="171450" indent="-171450">
              <a:lnSpc>
                <a:spcPct val="100000"/>
              </a:lnSpc>
              <a:spcBef>
                <a:spcPts val="0"/>
              </a:spcBef>
              <a:buFont typeface="Arial,Sans-Serif"/>
              <a:buChar char="•"/>
            </a:pPr>
            <a:r>
              <a:rPr lang="en-US" sz="1200" dirty="0">
                <a:solidFill>
                  <a:srgbClr val="000000"/>
                </a:solidFill>
                <a:latin typeface="Calibri Light"/>
                <a:ea typeface="Calibri Light"/>
                <a:cs typeface="Calibri Light"/>
              </a:rPr>
              <a:t>Learn how to describe and explain in History</a:t>
            </a:r>
          </a:p>
          <a:p>
            <a:pPr>
              <a:lnSpc>
                <a:spcPct val="100000"/>
              </a:lnSpc>
              <a:spcBef>
                <a:spcPts val="0"/>
              </a:spcBef>
            </a:pPr>
            <a:endParaRPr lang="en-US" sz="1200" dirty="0">
              <a:solidFill>
                <a:srgbClr val="222222"/>
              </a:solidFill>
              <a:latin typeface="Calibri Light"/>
              <a:ea typeface="Calibri Light"/>
              <a:cs typeface="Calibri Light"/>
            </a:endParaRPr>
          </a:p>
          <a:p>
            <a:pPr marL="285750" indent="-285750">
              <a:lnSpc>
                <a:spcPct val="100000"/>
              </a:lnSpc>
              <a:spcBef>
                <a:spcPts val="0"/>
              </a:spcBef>
              <a:buFont typeface="Arial,Sans-Serif"/>
              <a:buChar char="•"/>
            </a:pPr>
            <a:endParaRPr lang="en-GB" sz="1000" dirty="0">
              <a:solidFill>
                <a:srgbClr val="000000"/>
              </a:solidFill>
              <a:latin typeface="Calibri Light"/>
              <a:ea typeface="Calibri Light"/>
              <a:cs typeface="Calibri Light"/>
            </a:endParaRPr>
          </a:p>
          <a:p>
            <a:endParaRPr lang="en-US" dirty="0">
              <a:solidFill>
                <a:srgbClr val="1F1F1F"/>
              </a:solidFill>
              <a:latin typeface="Arial"/>
              <a:cs typeface="Arial"/>
            </a:endParaRP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200" dirty="0">
                <a:solidFill>
                  <a:srgbClr val="1F1F1F"/>
                </a:solidFill>
                <a:latin typeface="Arial"/>
                <a:cs typeface="Arial"/>
              </a:rPr>
              <a:t>Connections with Wales Henry VII was born in Pembrokeshire,  with Geography and modern foreign languages the Battles that take place including the battle of Bosworth. </a:t>
            </a: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lIns="180000" tIns="180000" rIns="180000" bIns="180000" anchor="t">
            <a:normAutofit/>
          </a:bodyPr>
          <a:lstStyle/>
          <a:p>
            <a:pPr>
              <a:lnSpc>
                <a:spcPct val="114999"/>
              </a:lnSpc>
              <a:spcBef>
                <a:spcPts val="0"/>
              </a:spcBef>
            </a:pPr>
            <a:r>
              <a:rPr lang="en-US" sz="1100" dirty="0">
                <a:solidFill>
                  <a:srgbClr val="000000"/>
                </a:solidFill>
                <a:latin typeface="Calibri"/>
                <a:ea typeface="Calibri"/>
                <a:cs typeface="Calibri"/>
              </a:rPr>
              <a:t>Key aspect of this unit is to look at how Henry VII  becomes king and begins the Tudor monarchy.  We also look at how Henry solves the problems he faces to create a successful kingship. </a:t>
            </a:r>
            <a:endParaRPr lang="en-US" sz="1100">
              <a:solidFill>
                <a:srgbClr val="000000"/>
              </a:solidFill>
              <a:latin typeface="Calibri"/>
              <a:ea typeface="Calibri"/>
              <a:cs typeface="Calibri"/>
            </a:endParaRPr>
          </a:p>
          <a:p>
            <a:pPr>
              <a:lnSpc>
                <a:spcPct val="114999"/>
              </a:lnSpc>
              <a:spcBef>
                <a:spcPts val="0"/>
              </a:spcBef>
            </a:pPr>
            <a:endParaRPr lang="en-US" sz="900" dirty="0">
              <a:solidFill>
                <a:srgbClr val="000000"/>
              </a:solidFill>
              <a:latin typeface="Calibri"/>
              <a:ea typeface="Calibri"/>
              <a:cs typeface="Calibri"/>
            </a:endParaRPr>
          </a:p>
          <a:p>
            <a:pPr>
              <a:lnSpc>
                <a:spcPct val="114999"/>
              </a:lnSpc>
              <a:spcBef>
                <a:spcPts val="0"/>
              </a:spcBef>
            </a:pPr>
            <a:r>
              <a:rPr lang="en-US" sz="1100" dirty="0">
                <a:solidFill>
                  <a:srgbClr val="000000"/>
                </a:solidFill>
                <a:latin typeface="Calibri"/>
                <a:ea typeface="Calibri"/>
                <a:cs typeface="Calibri"/>
              </a:rPr>
              <a:t>This a mixture of teacher led and learner led learning.</a:t>
            </a:r>
            <a:endParaRPr lang="en-US" sz="1100" dirty="0">
              <a:solidFill>
                <a:srgbClr val="000000"/>
              </a:solidFill>
              <a:latin typeface="Calibri Light"/>
              <a:ea typeface="Calibri Light"/>
              <a:cs typeface="Calibri Light"/>
            </a:endParaRPr>
          </a:p>
          <a:p>
            <a:pPr>
              <a:lnSpc>
                <a:spcPct val="114999"/>
              </a:lnSpc>
              <a:spcBef>
                <a:spcPts val="0"/>
              </a:spcBef>
            </a:pPr>
            <a:endParaRPr lang="en-US" sz="1100" dirty="0">
              <a:solidFill>
                <a:srgbClr val="000000"/>
              </a:solidFill>
              <a:latin typeface="Calibri"/>
              <a:ea typeface="Calibri"/>
              <a:cs typeface="Calibri"/>
            </a:endParaRPr>
          </a:p>
          <a:p>
            <a:pPr>
              <a:lnSpc>
                <a:spcPct val="114999"/>
              </a:lnSpc>
              <a:spcBef>
                <a:spcPts val="0"/>
              </a:spcBef>
            </a:pPr>
            <a:r>
              <a:rPr lang="en-US" sz="1100" dirty="0">
                <a:solidFill>
                  <a:srgbClr val="000000"/>
                </a:solidFill>
                <a:latin typeface="Calibri"/>
                <a:ea typeface="Calibri"/>
                <a:cs typeface="Calibri"/>
              </a:rPr>
              <a:t>This approach also allows learners to build on previous learning and show progress on source handling and the 5ws. </a:t>
            </a:r>
          </a:p>
          <a:p>
            <a:pPr lvl="0"/>
            <a:endParaRPr lang="en-GB" sz="1100" dirty="0">
              <a:latin typeface="Arial"/>
              <a:cs typeface="Arial"/>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171450" indent="-171450">
              <a:buFont typeface="Arial" panose="020B0604020202020204" pitchFamily="34" charset="0"/>
              <a:buChar char="•"/>
            </a:pPr>
            <a:endParaRPr lang="en-US" sz="90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graphicFrame>
        <p:nvGraphicFramePr>
          <p:cNvPr id="10" name="Table 9">
            <a:extLst>
              <a:ext uri="{FF2B5EF4-FFF2-40B4-BE49-F238E27FC236}">
                <a16:creationId xmlns:a16="http://schemas.microsoft.com/office/drawing/2014/main" id="{DC9CAAB7-822F-8B9B-E1B3-146FAACE9493}"/>
              </a:ext>
            </a:extLst>
          </p:cNvPr>
          <p:cNvGraphicFramePr>
            <a:graphicFrameLocks noGrp="1"/>
          </p:cNvGraphicFramePr>
          <p:nvPr>
            <p:extLst>
              <p:ext uri="{D42A27DB-BD31-4B8C-83A1-F6EECF244321}">
                <p14:modId xmlns:p14="http://schemas.microsoft.com/office/powerpoint/2010/main" val="2720163053"/>
              </p:ext>
            </p:extLst>
          </p:nvPr>
        </p:nvGraphicFramePr>
        <p:xfrm>
          <a:off x="341207" y="1112128"/>
          <a:ext cx="10335802" cy="6357525"/>
        </p:xfrm>
        <a:graphic>
          <a:graphicData uri="http://schemas.openxmlformats.org/drawingml/2006/table">
            <a:tbl>
              <a:tblPr bandRow="1">
                <a:tableStyleId>{5C22544A-7EE6-4342-B048-85BDC9FD1C3A}</a:tableStyleId>
              </a:tblPr>
              <a:tblGrid>
                <a:gridCol w="3381999">
                  <a:extLst>
                    <a:ext uri="{9D8B030D-6E8A-4147-A177-3AD203B41FA5}">
                      <a16:colId xmlns:a16="http://schemas.microsoft.com/office/drawing/2014/main" val="3749460826"/>
                    </a:ext>
                  </a:extLst>
                </a:gridCol>
                <a:gridCol w="3468274">
                  <a:extLst>
                    <a:ext uri="{9D8B030D-6E8A-4147-A177-3AD203B41FA5}">
                      <a16:colId xmlns:a16="http://schemas.microsoft.com/office/drawing/2014/main" val="2309372044"/>
                    </a:ext>
                  </a:extLst>
                </a:gridCol>
                <a:gridCol w="3485529">
                  <a:extLst>
                    <a:ext uri="{9D8B030D-6E8A-4147-A177-3AD203B41FA5}">
                      <a16:colId xmlns:a16="http://schemas.microsoft.com/office/drawing/2014/main" val="2717324289"/>
                    </a:ext>
                  </a:extLst>
                </a:gridCol>
              </a:tblGrid>
              <a:tr h="499852">
                <a:tc gridSpan="3">
                  <a:txBody>
                    <a:bodyPr/>
                    <a:lstStyle/>
                    <a:p>
                      <a:pPr algn="ctr" rtl="0" fontAlgn="base"/>
                      <a:r>
                        <a:rPr lang="en-GB" sz="1200" b="1" i="0">
                          <a:effectLst/>
                          <a:highlight>
                            <a:srgbClr val="A6A6A6"/>
                          </a:highlight>
                          <a:latin typeface="Calibri" panose="020F0502020204030204" pitchFamily="34" charset="0"/>
                        </a:rPr>
                        <a:t>Progression Steps to inform teaching</a:t>
                      </a:r>
                      <a:r>
                        <a:rPr lang="en-GB" sz="1200" b="0" i="0">
                          <a:effectLst/>
                          <a:highlight>
                            <a:srgbClr val="A6A6A6"/>
                          </a:highlight>
                          <a:latin typeface="Calibri" panose="020F0502020204030204" pitchFamily="34" charset="0"/>
                        </a:rPr>
                        <a:t>  </a:t>
                      </a:r>
                      <a:endParaRPr lang="en-GB" b="0" i="0">
                        <a:effectLst/>
                        <a:highlight>
                          <a:srgbClr val="A6A6A6"/>
                        </a:highligh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A6A6A6"/>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078719"/>
                  </a:ext>
                </a:extLst>
              </a:tr>
              <a:tr h="1165559">
                <a:tc gridSpan="3">
                  <a:txBody>
                    <a:bodyPr/>
                    <a:lstStyle/>
                    <a:p>
                      <a:pPr algn="l" rtl="0" fontAlgn="base"/>
                      <a:r>
                        <a:rPr lang="en-GB" sz="1100" b="1" i="0">
                          <a:effectLst/>
                          <a:latin typeface="Calibri" panose="020F0502020204030204" pitchFamily="34" charset="0"/>
                        </a:rPr>
                        <a:t>Statement 1: </a:t>
                      </a:r>
                      <a:r>
                        <a:rPr lang="en-GB" sz="1100" b="0" i="0">
                          <a:effectLst/>
                          <a:latin typeface="Calibri" panose="020F0502020204030204" pitchFamily="34" charset="0"/>
                        </a:rPr>
                        <a:t>Enquiry, exploration and investigation inspire curiosity about the world, its past, present and future  </a:t>
                      </a:r>
                      <a:endParaRPr lang="en-GB" b="0" i="0">
                        <a:effectLst/>
                      </a:endParaRPr>
                    </a:p>
                    <a:p>
                      <a:pPr algn="l" rtl="0" fontAlgn="base"/>
                      <a:r>
                        <a:rPr lang="en-GB" sz="1100" b="1" i="0">
                          <a:effectLst/>
                          <a:latin typeface="Calibri" panose="020F0502020204030204" pitchFamily="34" charset="0"/>
                        </a:rPr>
                        <a:t>Statement 4: </a:t>
                      </a:r>
                      <a:r>
                        <a:rPr lang="en-GB" sz="1100" b="0" i="0">
                          <a:effectLst/>
                          <a:latin typeface="Calibri" panose="020F0502020204030204" pitchFamily="34" charset="0"/>
                        </a:rPr>
                        <a:t>Human societies are complex and diverse, and shaped by human actions and beliefs.  </a:t>
                      </a:r>
                      <a:endParaRPr lang="en-GB" b="0" i="0">
                        <a:effectLst/>
                      </a:endParaRPr>
                    </a:p>
                    <a:p>
                      <a:pPr algn="l" rtl="0" fontAlgn="base"/>
                      <a:r>
                        <a:rPr lang="en-GB" sz="1100" b="0" i="0">
                          <a:effectLst/>
                          <a:latin typeface="Calibri" panose="020F0502020204030204" pitchFamily="34" charset="0"/>
                        </a:rPr>
                        <a: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28387051"/>
                  </a:ext>
                </a:extLst>
              </a:tr>
              <a:tr h="508063">
                <a:tc>
                  <a:txBody>
                    <a:bodyPr/>
                    <a:lstStyle/>
                    <a:p>
                      <a:pPr algn="ctr" rtl="0" fontAlgn="base"/>
                      <a:r>
                        <a:rPr lang="en-GB" sz="1100" b="0" i="0">
                          <a:effectLst/>
                          <a:latin typeface="Calibri" panose="020F0502020204030204" pitchFamily="34" charset="0"/>
                        </a:rPr>
                        <a:t>Progression step 2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a:txBody>
                    <a:bodyPr/>
                    <a:lstStyle/>
                    <a:p>
                      <a:pPr algn="ctr" rtl="0" fontAlgn="base"/>
                      <a:r>
                        <a:rPr lang="en-GB" sz="1100" b="0" i="0">
                          <a:effectLst/>
                          <a:latin typeface="Calibri" panose="020F0502020204030204" pitchFamily="34" charset="0"/>
                        </a:rPr>
                        <a:t>Progression step 3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rgbClr val="503CF0"/>
                      </a:solidFill>
                      <a:prstDash val="solid"/>
                      <a:round/>
                      <a:headEnd type="none" w="med" len="med"/>
                      <a:tailEnd type="none" w="med" len="med"/>
                    </a:lnB>
                    <a:noFill/>
                  </a:tcPr>
                </a:tc>
                <a:tc>
                  <a:txBody>
                    <a:bodyPr/>
                    <a:lstStyle/>
                    <a:p>
                      <a:pPr algn="ctr" rtl="0" fontAlgn="base"/>
                      <a:r>
                        <a:rPr lang="en-GB" sz="1100" b="0" i="0">
                          <a:effectLst/>
                          <a:latin typeface="Calibri" panose="020F0502020204030204" pitchFamily="34" charset="0"/>
                        </a:rPr>
                        <a:t>Progression step 4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014829378"/>
                  </a:ext>
                </a:extLst>
              </a:tr>
              <a:tr h="1509246">
                <a:tc>
                  <a:txBody>
                    <a:bodyPr/>
                    <a:lstStyle/>
                    <a:p>
                      <a:pPr algn="l" rtl="0" fontAlgn="base"/>
                      <a:r>
                        <a:rPr lang="en-GB" sz="1100" b="0" i="0">
                          <a:effectLst/>
                          <a:highlight>
                            <a:srgbClr val="FFFFFF"/>
                          </a:highlight>
                          <a:latin typeface="Calibri" panose="020F0502020204030204" pitchFamily="34" charset="0"/>
                        </a:rPr>
                        <a:t>I can sequence events and I am beginning to understand that the past can be divided into periods of time.  </a:t>
                      </a:r>
                      <a:endParaRPr lang="en-GB" b="0" i="0">
                        <a:effectLst/>
                        <a:highlight>
                          <a:srgbClr val="FFFFFF"/>
                        </a:highligh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rtl="0" fontAlgn="base"/>
                      <a:r>
                        <a:rPr lang="en-GB" sz="1100" b="0" i="0">
                          <a:effectLst/>
                          <a:highlight>
                            <a:srgbClr val="FFFFFF"/>
                          </a:highlight>
                          <a:latin typeface="Calibri" panose="020F0502020204030204" pitchFamily="34" charset="0"/>
                        </a:rPr>
                        <a:t>I have an understanding that the past can be divided into periods of time. I also have an understanding that these periods have distinctive features and are different from one another, as well as different from the present.  </a:t>
                      </a:r>
                      <a:endParaRPr lang="en-GB" b="0" i="0">
                        <a:effectLst/>
                        <a:highlight>
                          <a:srgbClr val="FFFFFF"/>
                        </a:highligh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rgbClr val="503CF0"/>
                      </a:solidFill>
                      <a:prstDash val="solid"/>
                      <a:round/>
                      <a:headEnd type="none" w="med" len="med"/>
                      <a:tailEnd type="none" w="med" len="med"/>
                    </a:lnT>
                    <a:lnB w="9525" cap="flat" cmpd="sng" algn="ctr">
                      <a:solidFill>
                        <a:srgbClr val="703CF0"/>
                      </a:solidFill>
                      <a:prstDash val="solid"/>
                      <a:round/>
                      <a:headEnd type="none" w="med" len="med"/>
                      <a:tailEnd type="none" w="med" len="med"/>
                    </a:lnB>
                    <a:solidFill>
                      <a:srgbClr val="FFFFFF"/>
                    </a:solidFill>
                  </a:tcPr>
                </a:tc>
                <a:tc>
                  <a:txBody>
                    <a:bodyPr/>
                    <a:lstStyle/>
                    <a:p>
                      <a:pPr algn="l" rtl="0" fontAlgn="base"/>
                      <a:r>
                        <a:rPr lang="en-GB" sz="1100" b="0" i="0">
                          <a:effectLst/>
                          <a:latin typeface="Calibri" panose="020F0502020204030204" pitchFamily="34" charset="0"/>
                        </a:rPr>
                        <a:t>I can make meaningful connections and comparisons between a broad range of historical periods of time in order to develop a chronological map of the past.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rgbClr val="3044F0"/>
                      </a:solidFill>
                      <a:prstDash val="solid"/>
                      <a:round/>
                      <a:headEnd type="none" w="med" len="med"/>
                      <a:tailEnd type="none" w="med" len="med"/>
                    </a:lnB>
                    <a:noFill/>
                  </a:tcPr>
                </a:tc>
                <a:extLst>
                  <a:ext uri="{0D108BD9-81ED-4DB2-BD59-A6C34878D82A}">
                    <a16:rowId xmlns:a16="http://schemas.microsoft.com/office/drawing/2014/main" val="980348812"/>
                  </a:ext>
                </a:extLst>
              </a:tr>
              <a:tr h="1509246">
                <a:tc>
                  <a:txBody>
                    <a:bodyPr/>
                    <a:lstStyle/>
                    <a:p>
                      <a:pPr algn="l" rtl="0" fontAlgn="base"/>
                      <a:r>
                        <a:rPr lang="en-GB" sz="1100" b="0" i="0">
                          <a:effectLst/>
                          <a:highlight>
                            <a:srgbClr val="FFFFFF"/>
                          </a:highlight>
                          <a:latin typeface="Calibri" panose="020F0502020204030204" pitchFamily="34" charset="0"/>
                        </a:rPr>
                        <a:t>I can collect and record information and data from given sources. I can then sort and group my findings using different criteria.  </a:t>
                      </a:r>
                      <a:endParaRPr lang="en-GB" b="0" i="0">
                        <a:effectLst/>
                        <a:highlight>
                          <a:srgbClr val="FFFFFF"/>
                        </a:highligh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rtl="0" fontAlgn="base"/>
                      <a:r>
                        <a:rPr lang="en-GB" sz="1100" b="0" i="0">
                          <a:effectLst/>
                          <a:highlight>
                            <a:srgbClr val="FFFFFF"/>
                          </a:highlight>
                          <a:latin typeface="Calibri" panose="020F0502020204030204" pitchFamily="34" charset="0"/>
                        </a:rPr>
                        <a:t>I can use appropriate methods to gather information related to my enquiries and I am able to interpret the information obtained in the context of the enquiry question.  </a:t>
                      </a:r>
                      <a:endParaRPr lang="en-GB" b="0" i="0">
                        <a:effectLst/>
                        <a:highlight>
                          <a:srgbClr val="FFFFFF"/>
                        </a:highlight>
                      </a:endParaRPr>
                    </a:p>
                  </a:txBody>
                  <a:tcPr>
                    <a:lnL w="9525" cap="flat" cmpd="sng" algn="ctr">
                      <a:solidFill>
                        <a:schemeClr val="bg1"/>
                      </a:solidFill>
                      <a:prstDash val="solid"/>
                      <a:round/>
                      <a:headEnd type="none" w="med" len="med"/>
                      <a:tailEnd type="none" w="med" len="med"/>
                    </a:lnL>
                    <a:lnR w="9525" cap="flat" cmpd="sng" algn="ctr">
                      <a:solidFill>
                        <a:srgbClr val="703CF0"/>
                      </a:solidFill>
                      <a:prstDash val="solid"/>
                      <a:round/>
                      <a:headEnd type="none" w="med" len="med"/>
                      <a:tailEnd type="none" w="med" len="med"/>
                    </a:lnR>
                    <a:lnT w="9525" cap="flat" cmpd="sng" algn="ctr">
                      <a:solidFill>
                        <a:srgbClr val="703CF0"/>
                      </a:solidFill>
                      <a:prstDash val="solid"/>
                      <a:round/>
                      <a:headEnd type="none" w="med" len="med"/>
                      <a:tailEnd type="none" w="med" len="med"/>
                    </a:lnT>
                    <a:lnB w="9525" cap="flat" cmpd="sng" algn="ctr">
                      <a:solidFill>
                        <a:srgbClr val="9047F0"/>
                      </a:solidFill>
                      <a:prstDash val="solid"/>
                      <a:round/>
                      <a:headEnd type="none" w="med" len="med"/>
                      <a:tailEnd type="none" w="med" len="med"/>
                    </a:lnB>
                    <a:solidFill>
                      <a:srgbClr val="FFFFFF"/>
                    </a:solidFill>
                  </a:tcPr>
                </a:tc>
                <a:tc>
                  <a:txBody>
                    <a:bodyPr/>
                    <a:lstStyle/>
                    <a:p>
                      <a:pPr algn="l" rtl="0" fontAlgn="base"/>
                      <a:r>
                        <a:rPr lang="en-GB" sz="1100" b="0" i="0">
                          <a:effectLst/>
                          <a:highlight>
                            <a:srgbClr val="FFFFFF"/>
                          </a:highlight>
                          <a:latin typeface="Calibri" panose="020F0502020204030204" pitchFamily="34" charset="0"/>
                        </a:rPr>
                        <a:t>I can analyse, present and reflect on my findings, describing patterns and explaining relationships across data and sources.  </a:t>
                      </a:r>
                      <a:endParaRPr lang="en-GB" b="0" i="0">
                        <a:effectLst/>
                        <a:highlight>
                          <a:srgbClr val="FFFFFF"/>
                        </a:highlight>
                      </a:endParaRPr>
                    </a:p>
                  </a:txBody>
                  <a:tcPr>
                    <a:lnL w="9525" cap="flat" cmpd="sng" algn="ctr">
                      <a:solidFill>
                        <a:srgbClr val="703CF0"/>
                      </a:solidFill>
                      <a:prstDash val="solid"/>
                      <a:round/>
                      <a:headEnd type="none" w="med" len="med"/>
                      <a:tailEnd type="none" w="med" len="med"/>
                    </a:lnL>
                    <a:lnR w="9525" cap="flat" cmpd="sng" algn="ctr">
                      <a:solidFill>
                        <a:srgbClr val="3044F0"/>
                      </a:solidFill>
                      <a:prstDash val="solid"/>
                      <a:round/>
                      <a:headEnd type="none" w="med" len="med"/>
                      <a:tailEnd type="none" w="med" len="med"/>
                    </a:lnR>
                    <a:lnT w="9525" cap="flat" cmpd="sng" algn="ctr">
                      <a:solidFill>
                        <a:srgbClr val="3044F0"/>
                      </a:solidFill>
                      <a:prstDash val="solid"/>
                      <a:round/>
                      <a:headEnd type="none" w="med" len="med"/>
                      <a:tailEnd type="none" w="med" len="med"/>
                    </a:lnT>
                    <a:lnB w="9525" cap="flat" cmpd="sng" algn="ctr">
                      <a:solidFill>
                        <a:srgbClr val="9048F0"/>
                      </a:solidFill>
                      <a:prstDash val="solid"/>
                      <a:round/>
                      <a:headEnd type="none" w="med" len="med"/>
                      <a:tailEnd type="none" w="med" len="med"/>
                    </a:lnB>
                    <a:solidFill>
                      <a:srgbClr val="FFFFFF"/>
                    </a:solidFill>
                  </a:tcPr>
                </a:tc>
                <a:extLst>
                  <a:ext uri="{0D108BD9-81ED-4DB2-BD59-A6C34878D82A}">
                    <a16:rowId xmlns:a16="http://schemas.microsoft.com/office/drawing/2014/main" val="4176046692"/>
                  </a:ext>
                </a:extLst>
              </a:tr>
              <a:tr h="1165559">
                <a:tc>
                  <a:txBody>
                    <a:bodyPr/>
                    <a:lstStyle/>
                    <a:p>
                      <a:pPr algn="l" rtl="0" fontAlgn="base"/>
                      <a:r>
                        <a:rPr lang="en-GB" sz="1100" b="0" i="0">
                          <a:effectLst/>
                          <a:highlight>
                            <a:srgbClr val="FFFFFF"/>
                          </a:highlight>
                          <a:latin typeface="Calibri" panose="020F0502020204030204" pitchFamily="34" charset="0"/>
                        </a:rPr>
                        <a:t>I can present what I have discovered in a variety of ways and draw simple conclusions.  </a:t>
                      </a:r>
                      <a:endParaRPr lang="en-GB" b="0" i="0">
                        <a:effectLst/>
                        <a:highlight>
                          <a:srgbClr val="FFFFFF"/>
                        </a:highlight>
                      </a:endParaRPr>
                    </a:p>
                  </a:txBody>
                  <a:tcP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l" rtl="0" fontAlgn="base"/>
                      <a:r>
                        <a:rPr lang="en-GB" sz="1100" b="0" i="0">
                          <a:effectLst/>
                          <a:latin typeface="Calibri" panose="020F0502020204030204" pitchFamily="34" charset="0"/>
                        </a:rPr>
                        <a:t>I can present my findings in a variety of ways, drawing conclusions and making judgements based on the evidence used.  </a:t>
                      </a:r>
                      <a:endParaRPr lang="en-GB" b="0" i="0">
                        <a:effectLst/>
                      </a:endParaRPr>
                    </a:p>
                  </a:txBody>
                  <a:tcPr>
                    <a:lnL w="9525" cap="flat" cmpd="sng" algn="ctr">
                      <a:solidFill>
                        <a:schemeClr val="bg1"/>
                      </a:solidFill>
                      <a:prstDash val="solid"/>
                      <a:round/>
                      <a:headEnd type="none" w="med" len="med"/>
                      <a:tailEnd type="none" w="med" len="med"/>
                    </a:lnL>
                    <a:lnR w="9525" cap="flat" cmpd="sng" algn="ctr">
                      <a:solidFill>
                        <a:srgbClr val="9047F0"/>
                      </a:solidFill>
                      <a:prstDash val="solid"/>
                      <a:round/>
                      <a:headEnd type="none" w="med" len="med"/>
                      <a:tailEnd type="none" w="med" len="med"/>
                    </a:lnR>
                    <a:lnT w="9525" cap="flat" cmpd="sng" algn="ctr">
                      <a:solidFill>
                        <a:srgbClr val="9047F0"/>
                      </a:solidFill>
                      <a:prstDash val="solid"/>
                      <a:round/>
                      <a:headEnd type="none" w="med" len="med"/>
                      <a:tailEnd type="none" w="med" len="med"/>
                    </a:lnT>
                    <a:lnB w="9525" cap="flat" cmpd="sng" algn="ctr">
                      <a:solidFill>
                        <a:srgbClr val="9047F0"/>
                      </a:solidFill>
                      <a:prstDash val="solid"/>
                      <a:round/>
                      <a:headEnd type="none" w="med" len="med"/>
                      <a:tailEnd type="none" w="med" len="med"/>
                    </a:lnB>
                    <a:noFill/>
                  </a:tcPr>
                </a:tc>
                <a:tc>
                  <a:txBody>
                    <a:bodyPr/>
                    <a:lstStyle/>
                    <a:p>
                      <a:pPr algn="l" rtl="0" fontAlgn="base"/>
                      <a:r>
                        <a:rPr lang="en-GB" sz="1100" b="0" i="0">
                          <a:effectLst/>
                          <a:highlight>
                            <a:srgbClr val="FFFFFF"/>
                          </a:highlight>
                          <a:latin typeface="Calibri" panose="020F0502020204030204" pitchFamily="34" charset="0"/>
                        </a:rPr>
                        <a:t>I can draw considered and reasoned conclusions to my enquiries, while understanding that other people may form different conclusions from the available evidence.   </a:t>
                      </a:r>
                      <a:endParaRPr lang="en-GB" b="0" i="0">
                        <a:effectLst/>
                        <a:highlight>
                          <a:srgbClr val="FFFFFF"/>
                        </a:highlight>
                      </a:endParaRPr>
                    </a:p>
                  </a:txBody>
                  <a:tcPr>
                    <a:lnL w="9525" cap="flat" cmpd="sng" algn="ctr">
                      <a:solidFill>
                        <a:srgbClr val="9047F0"/>
                      </a:solidFill>
                      <a:prstDash val="solid"/>
                      <a:round/>
                      <a:headEnd type="none" w="med" len="med"/>
                      <a:tailEnd type="none" w="med" len="med"/>
                    </a:lnL>
                    <a:lnR w="9525" cap="flat" cmpd="sng" algn="ctr">
                      <a:solidFill>
                        <a:srgbClr val="9048F0"/>
                      </a:solidFill>
                      <a:prstDash val="solid"/>
                      <a:round/>
                      <a:headEnd type="none" w="med" len="med"/>
                      <a:tailEnd type="none" w="med" len="med"/>
                    </a:lnR>
                    <a:lnT w="9525" cap="flat" cmpd="sng" algn="ctr">
                      <a:solidFill>
                        <a:srgbClr val="9048F0"/>
                      </a:solidFill>
                      <a:prstDash val="solid"/>
                      <a:round/>
                      <a:headEnd type="none" w="med" len="med"/>
                      <a:tailEnd type="none" w="med" len="med"/>
                    </a:lnT>
                    <a:lnB w="9525" cap="flat" cmpd="sng" algn="ctr">
                      <a:solidFill>
                        <a:srgbClr val="9048F0"/>
                      </a:solidFill>
                      <a:prstDash val="solid"/>
                      <a:round/>
                      <a:headEnd type="none" w="med" len="med"/>
                      <a:tailEnd type="none" w="med" len="med"/>
                    </a:lnB>
                    <a:solidFill>
                      <a:srgbClr val="FFFFFF"/>
                    </a:solidFill>
                  </a:tcPr>
                </a:tc>
                <a:extLst>
                  <a:ext uri="{0D108BD9-81ED-4DB2-BD59-A6C34878D82A}">
                    <a16:rowId xmlns:a16="http://schemas.microsoft.com/office/drawing/2014/main" val="647323827"/>
                  </a:ext>
                </a:extLst>
              </a:tr>
            </a:tbl>
          </a:graphicData>
        </a:graphic>
      </p:graphicFrame>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a:xfrm>
            <a:off x="325821" y="591558"/>
            <a:ext cx="4190383" cy="3185945"/>
          </a:xfrm>
        </p:spPr>
        <p:txBody>
          <a:bodyPr lIns="180000" tIns="180000" rIns="180000" bIns="180000" anchor="t">
            <a:normAutofit/>
          </a:bodyPr>
          <a:lstStyle/>
          <a:p>
            <a:r>
              <a:rPr lang="en-US" sz="1200" dirty="0">
                <a:latin typeface="Calibri"/>
                <a:ea typeface="Calibri"/>
                <a:cs typeface="Calibri"/>
              </a:rPr>
              <a:t>Some feeder primary schools touch on the  Tudors.</a:t>
            </a:r>
            <a:endParaRPr lang="en-US" sz="1200">
              <a:latin typeface="Calibri"/>
              <a:ea typeface="Calibri"/>
              <a:cs typeface="Calibri"/>
            </a:endParaRPr>
          </a:p>
          <a:p>
            <a:r>
              <a:rPr lang="en-US" sz="1200" dirty="0">
                <a:latin typeface="Calibri"/>
                <a:ea typeface="Calibri"/>
                <a:cs typeface="Segoe UI"/>
              </a:rPr>
              <a:t>Impact of the Normans on Wales EG Feudal system and taxation.</a:t>
            </a:r>
            <a:endParaRPr lang="en-US" sz="1200">
              <a:latin typeface="Calibri"/>
              <a:ea typeface="Calibri"/>
              <a:cs typeface="Segoe UI"/>
            </a:endParaRPr>
          </a:p>
          <a:p>
            <a:r>
              <a:rPr lang="en-US" sz="1200" dirty="0">
                <a:latin typeface="Calibri"/>
                <a:ea typeface="Calibri"/>
                <a:cs typeface="Segoe UI"/>
              </a:rPr>
              <a:t>Source handling skills - 5Ws</a:t>
            </a:r>
            <a:endParaRPr lang="en-US" sz="1200" dirty="0">
              <a:latin typeface="Calibri"/>
              <a:ea typeface="Calibri"/>
            </a:endParaRPr>
          </a:p>
          <a:p>
            <a:endParaRPr lang="en-US" sz="90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xfrm>
            <a:off x="325821" y="-12447"/>
            <a:ext cx="4190383" cy="410400"/>
          </a:xfrm>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r>
              <a:rPr lang="en-US" sz="1100" dirty="0">
                <a:solidFill>
                  <a:srgbClr val="000000"/>
                </a:solidFill>
                <a:latin typeface="Calibri"/>
                <a:ea typeface="Calibri"/>
                <a:cs typeface="Calibri"/>
              </a:rPr>
              <a:t>To identify each Tudor monarch and the length of their reign.</a:t>
            </a:r>
            <a:endParaRPr lang="en-US" dirty="0"/>
          </a:p>
          <a:p>
            <a:r>
              <a:rPr lang="en-GB" sz="1100" dirty="0">
                <a:solidFill>
                  <a:srgbClr val="000000"/>
                </a:solidFill>
                <a:latin typeface="Calibri"/>
                <a:ea typeface="Calibri"/>
                <a:cs typeface="Calibri"/>
              </a:rPr>
              <a:t>To describe the different ways to become a monarch </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To identify reasons why Henry Tudor did not have a very strong claim to the throne </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To analyse the reasons, he became king and to evaluate the importance of each one. </a:t>
            </a:r>
            <a:endParaRPr lang="en-US" sz="1100" dirty="0">
              <a:solidFill>
                <a:srgbClr val="000000"/>
              </a:solidFill>
              <a:latin typeface="Calibri"/>
              <a:ea typeface="Calibri"/>
              <a:cs typeface="Calibri"/>
            </a:endParaRPr>
          </a:p>
          <a:p>
            <a:r>
              <a:rPr lang="en-GB" sz="1100" dirty="0">
                <a:solidFill>
                  <a:srgbClr val="000000"/>
                </a:solidFill>
                <a:latin typeface="Calibri"/>
                <a:ea typeface="Calibri"/>
                <a:cs typeface="Calibri"/>
              </a:rPr>
              <a:t>To identify how Henry dealt with his problems and to reach a judgement as to whether he should be called a ‘gangster’. </a:t>
            </a:r>
            <a:endParaRPr lang="en-GB" dirty="0"/>
          </a:p>
          <a:p>
            <a:r>
              <a:rPr lang="en-GB" sz="1200" dirty="0">
                <a:solidFill>
                  <a:srgbClr val="000000"/>
                </a:solidFill>
                <a:latin typeface="Calibri"/>
                <a:ea typeface="Calibri"/>
                <a:cs typeface="Calibri"/>
              </a:rPr>
              <a:t>To understand the connection between Wales and Henry VII. </a:t>
            </a:r>
            <a:endParaRPr lang="en-GB" dirty="0"/>
          </a:p>
          <a:p>
            <a:endParaRPr lang="en-US" sz="1100">
              <a:solidFill>
                <a:srgbClr val="000000"/>
              </a:solidFill>
              <a:latin typeface="Calibri"/>
              <a:ea typeface="Calibri"/>
              <a:cs typeface="Calibri"/>
            </a:endParaRPr>
          </a:p>
          <a:p>
            <a:endParaRPr lang="en-US" sz="1200">
              <a:solidFill>
                <a:srgbClr val="000000"/>
              </a:solidFill>
              <a:latin typeface="Calibri Light"/>
              <a:ea typeface="Calibri Light"/>
              <a:cs typeface="Calibri Light"/>
            </a:endParaRPr>
          </a:p>
          <a:p>
            <a:endParaRPr lang="en-US" sz="1200">
              <a:solidFill>
                <a:srgbClr val="000000"/>
              </a:solidFill>
              <a:latin typeface="Calibri Light"/>
              <a:ea typeface="Calibri Light"/>
              <a:cs typeface="Calibri Light"/>
            </a:endParaRPr>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xfrm>
            <a:off x="4677446" y="-15684"/>
            <a:ext cx="5688660" cy="410400"/>
          </a:xfrm>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a:xfrm>
            <a:off x="4682361" y="601356"/>
            <a:ext cx="5688660" cy="1931441"/>
          </a:xfrm>
        </p:spPr>
        <p:txBody>
          <a:bodyPr lIns="180000" tIns="180000" rIns="180000" bIns="180000" numCol="2" anchor="t">
            <a:normAutofit/>
          </a:bodyPr>
          <a:lstStyle/>
          <a:p>
            <a:pPr>
              <a:lnSpc>
                <a:spcPct val="100000"/>
              </a:lnSpc>
              <a:spcBef>
                <a:spcPts val="0"/>
              </a:spcBef>
            </a:pPr>
            <a:r>
              <a:rPr lang="en-GB" dirty="0">
                <a:solidFill>
                  <a:schemeClr val="tx1"/>
                </a:solidFill>
                <a:latin typeface="Calibri Light"/>
                <a:ea typeface="Calibri Light"/>
                <a:cs typeface="Calibri Light"/>
              </a:rPr>
              <a:t>Writing - Skills developed will be Explain and Describe questions on Henry VII</a:t>
            </a:r>
            <a:endParaRPr lang="en-GB" dirty="0">
              <a:solidFill>
                <a:schemeClr val="tx1"/>
              </a:solidFill>
              <a:ea typeface="Calibri Light"/>
              <a:cs typeface="Calibri Light"/>
            </a:endParaRPr>
          </a:p>
          <a:p>
            <a:pPr>
              <a:lnSpc>
                <a:spcPct val="100000"/>
              </a:lnSpc>
              <a:spcBef>
                <a:spcPts val="0"/>
              </a:spcBef>
            </a:pPr>
            <a:endParaRPr lang="en-GB" dirty="0">
              <a:solidFill>
                <a:schemeClr val="tx1"/>
              </a:solidFill>
              <a:latin typeface="Calibri Light"/>
              <a:ea typeface="Calibri Light"/>
              <a:cs typeface="Calibri Light"/>
            </a:endParaRPr>
          </a:p>
          <a:p>
            <a:pPr>
              <a:lnSpc>
                <a:spcPct val="100000"/>
              </a:lnSpc>
              <a:spcBef>
                <a:spcPts val="0"/>
              </a:spcBef>
            </a:pPr>
            <a:r>
              <a:rPr lang="en-GB" dirty="0">
                <a:solidFill>
                  <a:schemeClr val="tx1"/>
                </a:solidFill>
                <a:latin typeface="Calibri Light"/>
                <a:ea typeface="Calibri Light"/>
                <a:cs typeface="Calibri Light"/>
              </a:rPr>
              <a:t>Writing - Source handling skills will be reliability of a source on Henry </a:t>
            </a:r>
            <a:endParaRPr lang="en-GB" dirty="0">
              <a:solidFill>
                <a:schemeClr val="tx1"/>
              </a:solidFill>
              <a:ea typeface="Calibri Light"/>
              <a:cs typeface="Calibri Light"/>
            </a:endParaRPr>
          </a:p>
          <a:p>
            <a:pPr>
              <a:lnSpc>
                <a:spcPct val="100000"/>
              </a:lnSpc>
              <a:spcBef>
                <a:spcPts val="0"/>
              </a:spcBef>
            </a:pPr>
            <a:r>
              <a:rPr lang="en-GB" dirty="0">
                <a:solidFill>
                  <a:schemeClr val="tx1"/>
                </a:solidFill>
                <a:latin typeface="Calibri Light"/>
                <a:ea typeface="Calibri Light"/>
                <a:cs typeface="Calibri Light"/>
              </a:rPr>
              <a:t>VIII.</a:t>
            </a:r>
            <a:endParaRPr lang="en-GB" dirty="0">
              <a:solidFill>
                <a:schemeClr val="tx1"/>
              </a:solidFill>
            </a:endParaRPr>
          </a:p>
          <a:p>
            <a:endParaRPr lang="en-GB" sz="1100" dirty="0">
              <a:solidFill>
                <a:srgbClr val="000000"/>
              </a:solidFill>
              <a:latin typeface="Calibri"/>
              <a:ea typeface="Calibri"/>
              <a:cs typeface="Calibri"/>
            </a:endParaRPr>
          </a:p>
          <a:p>
            <a:pPr marL="171450" indent="-171450">
              <a:buFont typeface="Arial" panose="020B0604020202020204" pitchFamily="34" charset="0"/>
              <a:buChar char="•"/>
            </a:pPr>
            <a:endParaRPr lang="en-GB" sz="1100" dirty="0">
              <a:solidFill>
                <a:srgbClr val="000000"/>
              </a:solidFill>
              <a:latin typeface="Arial"/>
              <a:cs typeface="Arial"/>
            </a:endParaRPr>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200" dirty="0">
                <a:latin typeface="Calibri Light"/>
                <a:ea typeface="Calibri Light"/>
                <a:cs typeface="Calibri Light"/>
              </a:rPr>
              <a:t>War of the roses , Tudor, monarch </a:t>
            </a:r>
          </a:p>
          <a:p>
            <a:r>
              <a:rPr lang="en-GB" sz="1200" dirty="0">
                <a:latin typeface="Calibri Light"/>
                <a:ea typeface="Calibri"/>
                <a:cs typeface="Calibri"/>
              </a:rPr>
              <a:t>Yorkist , Lancastrian, Claim ,Legitimate, Illegitimate, Rebellion, Bosworth</a:t>
            </a:r>
            <a:r>
              <a:rPr lang="en-GB" sz="1200" dirty="0">
                <a:solidFill>
                  <a:srgbClr val="000000"/>
                </a:solidFill>
                <a:latin typeface="Calibri Light"/>
                <a:ea typeface="Calibri"/>
                <a:cs typeface="Calibri"/>
              </a:rPr>
              <a:t> </a:t>
            </a:r>
            <a:endParaRPr lang="en-US" sz="1200" dirty="0">
              <a:latin typeface="Calibri Light"/>
              <a:ea typeface="Calibri"/>
              <a:cs typeface="Calibri"/>
            </a:endParaRPr>
          </a:p>
          <a:p>
            <a:endParaRPr lang="en-US" sz="90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200" dirty="0">
                <a:latin typeface="Calibri Light"/>
                <a:ea typeface="Calibri Light"/>
                <a:cs typeface="Calibri Light"/>
              </a:rPr>
              <a:t>Connecting geography with battle of Bosworth and France </a:t>
            </a:r>
          </a:p>
          <a:p>
            <a:r>
              <a:rPr lang="en-GB" sz="1200" dirty="0">
                <a:solidFill>
                  <a:srgbClr val="000000"/>
                </a:solidFill>
                <a:latin typeface="Calibri Light"/>
                <a:ea typeface="Calibri"/>
                <a:cs typeface="Calibri"/>
              </a:rPr>
              <a:t>Languages – Wales and France </a:t>
            </a:r>
            <a:endParaRPr lang="en-US" sz="1200" dirty="0">
              <a:latin typeface="Calibri Light"/>
            </a:endParaRPr>
          </a:p>
          <a:p>
            <a:r>
              <a:rPr lang="en-GB" sz="1200" dirty="0">
                <a:solidFill>
                  <a:srgbClr val="000000"/>
                </a:solidFill>
                <a:latin typeface="Calibri Light"/>
                <a:ea typeface="Calibri"/>
                <a:cs typeface="Calibri"/>
              </a:rPr>
              <a:t>Linking Wales to the English Royal family.</a:t>
            </a:r>
          </a:p>
          <a:p>
            <a:endParaRPr lang="en-US" sz="90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Props1.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150</cp:revision>
  <dcterms:created xsi:type="dcterms:W3CDTF">2024-02-26T09:08:58Z</dcterms:created>
  <dcterms:modified xsi:type="dcterms:W3CDTF">2024-07-01T14:52:57Z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