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1AB54A-992B-0DAF-0355-B4C1B2CFC024}" v="164" dt="2024-07-01T15:22:04.0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8" d="100"/>
          <a:sy n="88" d="100"/>
        </p:scale>
        <p:origin x="513"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on Brown" userId="S::sharon.brown@connahsquayhs.org.uk::a1d0c3f8-a6d9-4a5f-a2ca-2e393878dc0f" providerId="AD" clId="Web-{8802F4BB-5C04-6269-31E8-5C4C50E19740}"/>
    <pc:docChg chg="modSld">
      <pc:chgData name="Sharon Brown" userId="S::sharon.brown@connahsquayhs.org.uk::a1d0c3f8-a6d9-4a5f-a2ca-2e393878dc0f" providerId="AD" clId="Web-{8802F4BB-5C04-6269-31E8-5C4C50E19740}" dt="2024-06-17T10:34:57.744" v="104" actId="1076"/>
      <pc:docMkLst>
        <pc:docMk/>
      </pc:docMkLst>
      <pc:sldChg chg="modSp">
        <pc:chgData name="Sharon Brown" userId="S::sharon.brown@connahsquayhs.org.uk::a1d0c3f8-a6d9-4a5f-a2ca-2e393878dc0f" providerId="AD" clId="Web-{8802F4BB-5C04-6269-31E8-5C4C50E19740}" dt="2024-06-17T10:16:12.125" v="13" actId="20577"/>
        <pc:sldMkLst>
          <pc:docMk/>
          <pc:sldMk cId="1981651252" sldId="278"/>
        </pc:sldMkLst>
        <pc:spChg chg="mod">
          <ac:chgData name="Sharon Brown" userId="S::sharon.brown@connahsquayhs.org.uk::a1d0c3f8-a6d9-4a5f-a2ca-2e393878dc0f" providerId="AD" clId="Web-{8802F4BB-5C04-6269-31E8-5C4C50E19740}" dt="2024-06-17T10:15:56.890" v="12" actId="20577"/>
          <ac:spMkLst>
            <pc:docMk/>
            <pc:sldMk cId="1981651252" sldId="278"/>
            <ac:spMk id="4" creationId="{DF4B6647-26ED-AE4F-C7C6-F118FCC94D72}"/>
          </ac:spMkLst>
        </pc:spChg>
        <pc:spChg chg="mod">
          <ac:chgData name="Sharon Brown" userId="S::sharon.brown@connahsquayhs.org.uk::a1d0c3f8-a6d9-4a5f-a2ca-2e393878dc0f" providerId="AD" clId="Web-{8802F4BB-5C04-6269-31E8-5C4C50E19740}" dt="2024-06-17T09:00:45.891" v="9"/>
          <ac:spMkLst>
            <pc:docMk/>
            <pc:sldMk cId="1981651252" sldId="278"/>
            <ac:spMk id="7" creationId="{2E5624FB-155B-4395-46B6-A4D8F5D58C9A}"/>
          </ac:spMkLst>
        </pc:spChg>
        <pc:spChg chg="mod">
          <ac:chgData name="Sharon Brown" userId="S::sharon.brown@connahsquayhs.org.uk::a1d0c3f8-a6d9-4a5f-a2ca-2e393878dc0f" providerId="AD" clId="Web-{8802F4BB-5C04-6269-31E8-5C4C50E19740}" dt="2024-06-17T10:16:12.125" v="13" actId="20577"/>
          <ac:spMkLst>
            <pc:docMk/>
            <pc:sldMk cId="1981651252" sldId="278"/>
            <ac:spMk id="8" creationId="{D9F63377-DD1C-4BBD-5D28-6BF14622536D}"/>
          </ac:spMkLst>
        </pc:spChg>
      </pc:sldChg>
      <pc:sldChg chg="modSp">
        <pc:chgData name="Sharon Brown" userId="S::sharon.brown@connahsquayhs.org.uk::a1d0c3f8-a6d9-4a5f-a2ca-2e393878dc0f" providerId="AD" clId="Web-{8802F4BB-5C04-6269-31E8-5C4C50E19740}" dt="2024-06-17T10:34:57.744" v="104" actId="1076"/>
        <pc:sldMkLst>
          <pc:docMk/>
          <pc:sldMk cId="2744657230" sldId="279"/>
        </pc:sldMkLst>
        <pc:spChg chg="mod">
          <ac:chgData name="Sharon Brown" userId="S::sharon.brown@connahsquayhs.org.uk::a1d0c3f8-a6d9-4a5f-a2ca-2e393878dc0f" providerId="AD" clId="Web-{8802F4BB-5C04-6269-31E8-5C4C50E19740}" dt="2024-06-17T08:42:11.038" v="8" actId="20577"/>
          <ac:spMkLst>
            <pc:docMk/>
            <pc:sldMk cId="2744657230" sldId="279"/>
            <ac:spMk id="2" creationId="{C65EE8F8-148F-B99E-40FA-43CE497387F7}"/>
          </ac:spMkLst>
        </pc:spChg>
        <pc:spChg chg="mod">
          <ac:chgData name="Sharon Brown" userId="S::sharon.brown@connahsquayhs.org.uk::a1d0c3f8-a6d9-4a5f-a2ca-2e393878dc0f" providerId="AD" clId="Web-{8802F4BB-5C04-6269-31E8-5C4C50E19740}" dt="2024-06-17T10:16:30.766" v="15" actId="20577"/>
          <ac:spMkLst>
            <pc:docMk/>
            <pc:sldMk cId="2744657230" sldId="279"/>
            <ac:spMk id="4" creationId="{74C831F6-864D-BABA-AF92-E2DAAB3A976C}"/>
          </ac:spMkLst>
        </pc:spChg>
        <pc:spChg chg="mod">
          <ac:chgData name="Sharon Brown" userId="S::sharon.brown@connahsquayhs.org.uk::a1d0c3f8-a6d9-4a5f-a2ca-2e393878dc0f" providerId="AD" clId="Web-{8802F4BB-5C04-6269-31E8-5C4C50E19740}" dt="2024-06-17T10:16:40.594" v="17" actId="20577"/>
          <ac:spMkLst>
            <pc:docMk/>
            <pc:sldMk cId="2744657230" sldId="279"/>
            <ac:spMk id="6" creationId="{BBFAC2B0-088A-A742-E984-08816EB2A534}"/>
          </ac:spMkLst>
        </pc:spChg>
        <pc:spChg chg="mod">
          <ac:chgData name="Sharon Brown" userId="S::sharon.brown@connahsquayhs.org.uk::a1d0c3f8-a6d9-4a5f-a2ca-2e393878dc0f" providerId="AD" clId="Web-{8802F4BB-5C04-6269-31E8-5C4C50E19740}" dt="2024-06-17T10:24:38.011" v="103" actId="1076"/>
          <ac:spMkLst>
            <pc:docMk/>
            <pc:sldMk cId="2744657230" sldId="279"/>
            <ac:spMk id="9" creationId="{FAC0EE1F-6170-8836-2429-E17EDAC6A750}"/>
          </ac:spMkLst>
        </pc:spChg>
        <pc:spChg chg="mod">
          <ac:chgData name="Sharon Brown" userId="S::sharon.brown@connahsquayhs.org.uk::a1d0c3f8-a6d9-4a5f-a2ca-2e393878dc0f" providerId="AD" clId="Web-{8802F4BB-5C04-6269-31E8-5C4C50E19740}" dt="2024-06-17T10:34:57.744" v="104" actId="1076"/>
          <ac:spMkLst>
            <pc:docMk/>
            <pc:sldMk cId="2744657230" sldId="279"/>
            <ac:spMk id="11" creationId="{BE434E36-C7AA-5216-328F-AB4594226D84}"/>
          </ac:spMkLst>
        </pc:spChg>
      </pc:sldChg>
      <pc:sldChg chg="addSp modSp">
        <pc:chgData name="Sharon Brown" userId="S::sharon.brown@connahsquayhs.org.uk::a1d0c3f8-a6d9-4a5f-a2ca-2e393878dc0f" providerId="AD" clId="Web-{8802F4BB-5C04-6269-31E8-5C4C50E19740}" dt="2024-06-17T10:21:08.022" v="81"/>
        <pc:sldMkLst>
          <pc:docMk/>
          <pc:sldMk cId="3785915959" sldId="282"/>
        </pc:sldMkLst>
        <pc:graphicFrameChg chg="add mod modGraphic">
          <ac:chgData name="Sharon Brown" userId="S::sharon.brown@connahsquayhs.org.uk::a1d0c3f8-a6d9-4a5f-a2ca-2e393878dc0f" providerId="AD" clId="Web-{8802F4BB-5C04-6269-31E8-5C4C50E19740}" dt="2024-06-17T10:21:08.022" v="81"/>
          <ac:graphicFrameMkLst>
            <pc:docMk/>
            <pc:sldMk cId="3785915959" sldId="282"/>
            <ac:graphicFrameMk id="10" creationId="{488B5696-1A55-FB2F-235C-6BEC6F3F7019}"/>
          </ac:graphicFrameMkLst>
        </pc:graphicFrameChg>
      </pc:sldChg>
      <pc:sldChg chg="modSp">
        <pc:chgData name="Sharon Brown" userId="S::sharon.brown@connahsquayhs.org.uk::a1d0c3f8-a6d9-4a5f-a2ca-2e393878dc0f" providerId="AD" clId="Web-{8802F4BB-5C04-6269-31E8-5C4C50E19740}" dt="2024-06-17T10:23:52.307" v="102" actId="20577"/>
        <pc:sldMkLst>
          <pc:docMk/>
          <pc:sldMk cId="632769890" sldId="284"/>
        </pc:sldMkLst>
        <pc:spChg chg="mod">
          <ac:chgData name="Sharon Brown" userId="S::sharon.brown@connahsquayhs.org.uk::a1d0c3f8-a6d9-4a5f-a2ca-2e393878dc0f" providerId="AD" clId="Web-{8802F4BB-5C04-6269-31E8-5C4C50E19740}" dt="2024-06-17T10:21:32.054" v="82"/>
          <ac:spMkLst>
            <pc:docMk/>
            <pc:sldMk cId="632769890" sldId="284"/>
            <ac:spMk id="2" creationId="{7E6C883F-1227-F311-38A5-B4E17D09B7AB}"/>
          </ac:spMkLst>
        </pc:spChg>
        <pc:spChg chg="mod">
          <ac:chgData name="Sharon Brown" userId="S::sharon.brown@connahsquayhs.org.uk::a1d0c3f8-a6d9-4a5f-a2ca-2e393878dc0f" providerId="AD" clId="Web-{8802F4BB-5C04-6269-31E8-5C4C50E19740}" dt="2024-06-17T10:20:09.474" v="73" actId="20577"/>
          <ac:spMkLst>
            <pc:docMk/>
            <pc:sldMk cId="632769890" sldId="284"/>
            <ac:spMk id="4" creationId="{235860F6-C416-1E2E-120E-314D539F4A7E}"/>
          </ac:spMkLst>
        </pc:spChg>
        <pc:spChg chg="mod">
          <ac:chgData name="Sharon Brown" userId="S::sharon.brown@connahsquayhs.org.uk::a1d0c3f8-a6d9-4a5f-a2ca-2e393878dc0f" providerId="AD" clId="Web-{8802F4BB-5C04-6269-31E8-5C4C50E19740}" dt="2024-06-17T10:22:41.821" v="92" actId="20577"/>
          <ac:spMkLst>
            <pc:docMk/>
            <pc:sldMk cId="632769890" sldId="284"/>
            <ac:spMk id="9" creationId="{E5C5155A-67AA-9F8F-5734-B567AC294D97}"/>
          </ac:spMkLst>
        </pc:spChg>
        <pc:spChg chg="mod">
          <ac:chgData name="Sharon Brown" userId="S::sharon.brown@connahsquayhs.org.uk::a1d0c3f8-a6d9-4a5f-a2ca-2e393878dc0f" providerId="AD" clId="Web-{8802F4BB-5C04-6269-31E8-5C4C50E19740}" dt="2024-06-17T10:23:52.307" v="102" actId="20577"/>
          <ac:spMkLst>
            <pc:docMk/>
            <pc:sldMk cId="632769890" sldId="284"/>
            <ac:spMk id="10" creationId="{59B49D29-3501-5F1D-BF03-49B083B72B1A}"/>
          </ac:spMkLst>
        </pc:spChg>
        <pc:spChg chg="mod">
          <ac:chgData name="Sharon Brown" userId="S::sharon.brown@connahsquayhs.org.uk::a1d0c3f8-a6d9-4a5f-a2ca-2e393878dc0f" providerId="AD" clId="Web-{8802F4BB-5C04-6269-31E8-5C4C50E19740}" dt="2024-06-17T10:18:03.033" v="38" actId="20577"/>
          <ac:spMkLst>
            <pc:docMk/>
            <pc:sldMk cId="632769890" sldId="284"/>
            <ac:spMk id="11" creationId="{73CA8E55-50A9-4198-412B-A239F349004B}"/>
          </ac:spMkLst>
        </pc:spChg>
      </pc:sldChg>
      <pc:sldChg chg="modSp">
        <pc:chgData name="Sharon Brown" userId="S::sharon.brown@connahsquayhs.org.uk::a1d0c3f8-a6d9-4a5f-a2ca-2e393878dc0f" providerId="AD" clId="Web-{8802F4BB-5C04-6269-31E8-5C4C50E19740}" dt="2024-06-17T10:17:11.126" v="26" actId="20577"/>
        <pc:sldMkLst>
          <pc:docMk/>
          <pc:sldMk cId="2784821086" sldId="288"/>
        </pc:sldMkLst>
        <pc:spChg chg="mod">
          <ac:chgData name="Sharon Brown" userId="S::sharon.brown@connahsquayhs.org.uk::a1d0c3f8-a6d9-4a5f-a2ca-2e393878dc0f" providerId="AD" clId="Web-{8802F4BB-5C04-6269-31E8-5C4C50E19740}" dt="2024-06-17T10:17:11.126" v="26" actId="20577"/>
          <ac:spMkLst>
            <pc:docMk/>
            <pc:sldMk cId="2784821086" sldId="288"/>
            <ac:spMk id="2" creationId="{00000000-0000-0000-0000-000000000000}"/>
          </ac:spMkLst>
        </pc:spChg>
        <pc:spChg chg="mod">
          <ac:chgData name="Sharon Brown" userId="S::sharon.brown@connahsquayhs.org.uk::a1d0c3f8-a6d9-4a5f-a2ca-2e393878dc0f" providerId="AD" clId="Web-{8802F4BB-5C04-6269-31E8-5C4C50E19740}" dt="2024-06-17T10:17:02.844" v="24" actId="20577"/>
          <ac:spMkLst>
            <pc:docMk/>
            <pc:sldMk cId="2784821086" sldId="288"/>
            <ac:spMk id="4" creationId="{00000000-0000-0000-0000-000000000000}"/>
          </ac:spMkLst>
        </pc:spChg>
      </pc:sldChg>
    </pc:docChg>
  </pc:docChgLst>
  <pc:docChgLst>
    <pc:chgData name="Sharon Brown" userId="S::sharon.brown@connahsquayhs.org.uk::a1d0c3f8-a6d9-4a5f-a2ca-2e393878dc0f" providerId="AD" clId="Web-{E365E030-A148-AF52-F7D4-CE2ADB5D3B91}"/>
    <pc:docChg chg="modSld">
      <pc:chgData name="Sharon Brown" userId="S::sharon.brown@connahsquayhs.org.uk::a1d0c3f8-a6d9-4a5f-a2ca-2e393878dc0f" providerId="AD" clId="Web-{E365E030-A148-AF52-F7D4-CE2ADB5D3B91}" dt="2024-06-14T09:40:59.467" v="9" actId="20577"/>
      <pc:docMkLst>
        <pc:docMk/>
      </pc:docMkLst>
      <pc:sldChg chg="modSp">
        <pc:chgData name="Sharon Brown" userId="S::sharon.brown@connahsquayhs.org.uk::a1d0c3f8-a6d9-4a5f-a2ca-2e393878dc0f" providerId="AD" clId="Web-{E365E030-A148-AF52-F7D4-CE2ADB5D3B91}" dt="2024-06-14T09:40:59.467" v="9" actId="20577"/>
        <pc:sldMkLst>
          <pc:docMk/>
          <pc:sldMk cId="1981651252" sldId="278"/>
        </pc:sldMkLst>
        <pc:spChg chg="mod">
          <ac:chgData name="Sharon Brown" userId="S::sharon.brown@connahsquayhs.org.uk::a1d0c3f8-a6d9-4a5f-a2ca-2e393878dc0f" providerId="AD" clId="Web-{E365E030-A148-AF52-F7D4-CE2ADB5D3B91}" dt="2024-06-14T09:40:05.668" v="2" actId="20577"/>
          <ac:spMkLst>
            <pc:docMk/>
            <pc:sldMk cId="1981651252" sldId="278"/>
            <ac:spMk id="2" creationId="{B77F1C2E-7359-4E67-E2F1-060331D23AB7}"/>
          </ac:spMkLst>
        </pc:spChg>
        <pc:spChg chg="mod">
          <ac:chgData name="Sharon Brown" userId="S::sharon.brown@connahsquayhs.org.uk::a1d0c3f8-a6d9-4a5f-a2ca-2e393878dc0f" providerId="AD" clId="Web-{E365E030-A148-AF52-F7D4-CE2ADB5D3B91}" dt="2024-06-14T09:40:59.467" v="9" actId="20577"/>
          <ac:spMkLst>
            <pc:docMk/>
            <pc:sldMk cId="1981651252" sldId="278"/>
            <ac:spMk id="4" creationId="{DF4B6647-26ED-AE4F-C7C6-F118FCC94D72}"/>
          </ac:spMkLst>
        </pc:spChg>
      </pc:sldChg>
      <pc:sldChg chg="modSp">
        <pc:chgData name="Sharon Brown" userId="S::sharon.brown@connahsquayhs.org.uk::a1d0c3f8-a6d9-4a5f-a2ca-2e393878dc0f" providerId="AD" clId="Web-{E365E030-A148-AF52-F7D4-CE2ADB5D3B91}" dt="2024-06-14T09:40:45.920" v="7"/>
        <pc:sldMkLst>
          <pc:docMk/>
          <pc:sldMk cId="2458432041" sldId="280"/>
        </pc:sldMkLst>
        <pc:spChg chg="mod">
          <ac:chgData name="Sharon Brown" userId="S::sharon.brown@connahsquayhs.org.uk::a1d0c3f8-a6d9-4a5f-a2ca-2e393878dc0f" providerId="AD" clId="Web-{E365E030-A148-AF52-F7D4-CE2ADB5D3B91}" dt="2024-06-14T09:40:22.841" v="3"/>
          <ac:spMkLst>
            <pc:docMk/>
            <pc:sldMk cId="2458432041" sldId="280"/>
            <ac:spMk id="2" creationId="{92C753A5-51E1-7A44-E9A0-95DE87F723AA}"/>
          </ac:spMkLst>
        </pc:spChg>
        <pc:spChg chg="mod">
          <ac:chgData name="Sharon Brown" userId="S::sharon.brown@connahsquayhs.org.uk::a1d0c3f8-a6d9-4a5f-a2ca-2e393878dc0f" providerId="AD" clId="Web-{E365E030-A148-AF52-F7D4-CE2ADB5D3B91}" dt="2024-06-14T09:40:44.967" v="6" actId="20577"/>
          <ac:spMkLst>
            <pc:docMk/>
            <pc:sldMk cId="2458432041" sldId="280"/>
            <ac:spMk id="6" creationId="{25C07CEA-84F6-8C26-6F95-D4919D0C9E00}"/>
          </ac:spMkLst>
        </pc:spChg>
        <pc:spChg chg="mod">
          <ac:chgData name="Sharon Brown" userId="S::sharon.brown@connahsquayhs.org.uk::a1d0c3f8-a6d9-4a5f-a2ca-2e393878dc0f" providerId="AD" clId="Web-{E365E030-A148-AF52-F7D4-CE2ADB5D3B91}" dt="2024-06-14T09:40:45.920" v="7"/>
          <ac:spMkLst>
            <pc:docMk/>
            <pc:sldMk cId="2458432041" sldId="280"/>
            <ac:spMk id="8" creationId="{97EB6683-88F8-01FA-20AA-E88062DEF1CC}"/>
          </ac:spMkLst>
        </pc:spChg>
      </pc:sldChg>
    </pc:docChg>
  </pc:docChgLst>
  <pc:docChgLst>
    <pc:chgData name="Carwyn Moller" userId="S::carwyn.moller@connahsquayhs.org.uk::6f00aff6-d581-4e2e-9048-f9f04f469276" providerId="AD" clId="Web-{5C1AB54A-992B-0DAF-0355-B4C1B2CFC024}"/>
    <pc:docChg chg="modSld">
      <pc:chgData name="Carwyn Moller" userId="S::carwyn.moller@connahsquayhs.org.uk::6f00aff6-d581-4e2e-9048-f9f04f469276" providerId="AD" clId="Web-{5C1AB54A-992B-0DAF-0355-B4C1B2CFC024}" dt="2024-07-01T15:22:04.080" v="138" actId="20577"/>
      <pc:docMkLst>
        <pc:docMk/>
      </pc:docMkLst>
      <pc:sldChg chg="modSp">
        <pc:chgData name="Carwyn Moller" userId="S::carwyn.moller@connahsquayhs.org.uk::6f00aff6-d581-4e2e-9048-f9f04f469276" providerId="AD" clId="Web-{5C1AB54A-992B-0DAF-0355-B4C1B2CFC024}" dt="2024-07-01T15:15:36.286" v="30" actId="20577"/>
        <pc:sldMkLst>
          <pc:docMk/>
          <pc:sldMk cId="1981651252" sldId="278"/>
        </pc:sldMkLst>
        <pc:spChg chg="mod">
          <ac:chgData name="Carwyn Moller" userId="S::carwyn.moller@connahsquayhs.org.uk::6f00aff6-d581-4e2e-9048-f9f04f469276" providerId="AD" clId="Web-{5C1AB54A-992B-0DAF-0355-B4C1B2CFC024}" dt="2024-07-01T15:15:36.286" v="30" actId="20577"/>
          <ac:spMkLst>
            <pc:docMk/>
            <pc:sldMk cId="1981651252" sldId="278"/>
            <ac:spMk id="8" creationId="{D9F63377-DD1C-4BBD-5D28-6BF14622536D}"/>
          </ac:spMkLst>
        </pc:spChg>
      </pc:sldChg>
      <pc:sldChg chg="modSp">
        <pc:chgData name="Carwyn Moller" userId="S::carwyn.moller@connahsquayhs.org.uk::6f00aff6-d581-4e2e-9048-f9f04f469276" providerId="AD" clId="Web-{5C1AB54A-992B-0DAF-0355-B4C1B2CFC024}" dt="2024-07-01T15:16:51.711" v="42" actId="20577"/>
        <pc:sldMkLst>
          <pc:docMk/>
          <pc:sldMk cId="2744657230" sldId="279"/>
        </pc:sldMkLst>
        <pc:spChg chg="mod">
          <ac:chgData name="Carwyn Moller" userId="S::carwyn.moller@connahsquayhs.org.uk::6f00aff6-d581-4e2e-9048-f9f04f469276" providerId="AD" clId="Web-{5C1AB54A-992B-0DAF-0355-B4C1B2CFC024}" dt="2024-07-01T15:16:35.929" v="39" actId="20577"/>
          <ac:spMkLst>
            <pc:docMk/>
            <pc:sldMk cId="2744657230" sldId="279"/>
            <ac:spMk id="2" creationId="{C65EE8F8-148F-B99E-40FA-43CE497387F7}"/>
          </ac:spMkLst>
        </pc:spChg>
        <pc:spChg chg="mod">
          <ac:chgData name="Carwyn Moller" userId="S::carwyn.moller@connahsquayhs.org.uk::6f00aff6-d581-4e2e-9048-f9f04f469276" providerId="AD" clId="Web-{5C1AB54A-992B-0DAF-0355-B4C1B2CFC024}" dt="2024-07-01T15:16:44.867" v="41" actId="20577"/>
          <ac:spMkLst>
            <pc:docMk/>
            <pc:sldMk cId="2744657230" sldId="279"/>
            <ac:spMk id="4" creationId="{74C831F6-864D-BABA-AF92-E2DAAB3A976C}"/>
          </ac:spMkLst>
        </pc:spChg>
        <pc:spChg chg="mod">
          <ac:chgData name="Carwyn Moller" userId="S::carwyn.moller@connahsquayhs.org.uk::6f00aff6-d581-4e2e-9048-f9f04f469276" providerId="AD" clId="Web-{5C1AB54A-992B-0DAF-0355-B4C1B2CFC024}" dt="2024-07-01T15:16:51.711" v="42" actId="20577"/>
          <ac:spMkLst>
            <pc:docMk/>
            <pc:sldMk cId="2744657230" sldId="279"/>
            <ac:spMk id="6" creationId="{BBFAC2B0-088A-A742-E984-08816EB2A534}"/>
          </ac:spMkLst>
        </pc:spChg>
        <pc:spChg chg="mod">
          <ac:chgData name="Carwyn Moller" userId="S::carwyn.moller@connahsquayhs.org.uk::6f00aff6-d581-4e2e-9048-f9f04f469276" providerId="AD" clId="Web-{5C1AB54A-992B-0DAF-0355-B4C1B2CFC024}" dt="2024-07-01T15:16:26.335" v="37" actId="20577"/>
          <ac:spMkLst>
            <pc:docMk/>
            <pc:sldMk cId="2744657230" sldId="279"/>
            <ac:spMk id="11" creationId="{BE434E36-C7AA-5216-328F-AB4594226D84}"/>
          </ac:spMkLst>
        </pc:spChg>
      </pc:sldChg>
      <pc:sldChg chg="modSp">
        <pc:chgData name="Carwyn Moller" userId="S::carwyn.moller@connahsquayhs.org.uk::6f00aff6-d581-4e2e-9048-f9f04f469276" providerId="AD" clId="Web-{5C1AB54A-992B-0DAF-0355-B4C1B2CFC024}" dt="2024-07-01T15:17:23.462" v="44"/>
        <pc:sldMkLst>
          <pc:docMk/>
          <pc:sldMk cId="3785915959" sldId="282"/>
        </pc:sldMkLst>
        <pc:graphicFrameChg chg="mod modGraphic">
          <ac:chgData name="Carwyn Moller" userId="S::carwyn.moller@connahsquayhs.org.uk::6f00aff6-d581-4e2e-9048-f9f04f469276" providerId="AD" clId="Web-{5C1AB54A-992B-0DAF-0355-B4C1B2CFC024}" dt="2024-07-01T15:17:23.462" v="44"/>
          <ac:graphicFrameMkLst>
            <pc:docMk/>
            <pc:sldMk cId="3785915959" sldId="282"/>
            <ac:graphicFrameMk id="10" creationId="{488B5696-1A55-FB2F-235C-6BEC6F3F7019}"/>
          </ac:graphicFrameMkLst>
        </pc:graphicFrameChg>
      </pc:sldChg>
      <pc:sldChg chg="modSp">
        <pc:chgData name="Carwyn Moller" userId="S::carwyn.moller@connahsquayhs.org.uk::6f00aff6-d581-4e2e-9048-f9f04f469276" providerId="AD" clId="Web-{5C1AB54A-992B-0DAF-0355-B4C1B2CFC024}" dt="2024-07-01T15:22:04.080" v="138" actId="20577"/>
        <pc:sldMkLst>
          <pc:docMk/>
          <pc:sldMk cId="632769890" sldId="284"/>
        </pc:sldMkLst>
        <pc:spChg chg="mod">
          <ac:chgData name="Carwyn Moller" userId="S::carwyn.moller@connahsquayhs.org.uk::6f00aff6-d581-4e2e-9048-f9f04f469276" providerId="AD" clId="Web-{5C1AB54A-992B-0DAF-0355-B4C1B2CFC024}" dt="2024-07-01T15:17:43.931" v="46" actId="20577"/>
          <ac:spMkLst>
            <pc:docMk/>
            <pc:sldMk cId="632769890" sldId="284"/>
            <ac:spMk id="2" creationId="{7E6C883F-1227-F311-38A5-B4E17D09B7AB}"/>
          </ac:spMkLst>
        </pc:spChg>
        <pc:spChg chg="mod">
          <ac:chgData name="Carwyn Moller" userId="S::carwyn.moller@connahsquayhs.org.uk::6f00aff6-d581-4e2e-9048-f9f04f469276" providerId="AD" clId="Web-{5C1AB54A-992B-0DAF-0355-B4C1B2CFC024}" dt="2024-07-01T15:18:00.478" v="50" actId="1076"/>
          <ac:spMkLst>
            <pc:docMk/>
            <pc:sldMk cId="632769890" sldId="284"/>
            <ac:spMk id="6" creationId="{560AD94C-42F5-B494-900B-09F8A0410E89}"/>
          </ac:spMkLst>
        </pc:spChg>
        <pc:spChg chg="mod">
          <ac:chgData name="Carwyn Moller" userId="S::carwyn.moller@connahsquayhs.org.uk::6f00aff6-d581-4e2e-9048-f9f04f469276" providerId="AD" clId="Web-{5C1AB54A-992B-0DAF-0355-B4C1B2CFC024}" dt="2024-07-01T15:18:24.948" v="54" actId="20577"/>
          <ac:spMkLst>
            <pc:docMk/>
            <pc:sldMk cId="632769890" sldId="284"/>
            <ac:spMk id="9" creationId="{E5C5155A-67AA-9F8F-5734-B567AC294D97}"/>
          </ac:spMkLst>
        </pc:spChg>
        <pc:spChg chg="mod">
          <ac:chgData name="Carwyn Moller" userId="S::carwyn.moller@connahsquayhs.org.uk::6f00aff6-d581-4e2e-9048-f9f04f469276" providerId="AD" clId="Web-{5C1AB54A-992B-0DAF-0355-B4C1B2CFC024}" dt="2024-07-01T15:22:04.080" v="138" actId="20577"/>
          <ac:spMkLst>
            <pc:docMk/>
            <pc:sldMk cId="632769890" sldId="284"/>
            <ac:spMk id="10" creationId="{59B49D29-3501-5F1D-BF03-49B083B72B1A}"/>
          </ac:spMkLst>
        </pc:spChg>
        <pc:spChg chg="mod">
          <ac:chgData name="Carwyn Moller" userId="S::carwyn.moller@connahsquayhs.org.uk::6f00aff6-d581-4e2e-9048-f9f04f469276" providerId="AD" clId="Web-{5C1AB54A-992B-0DAF-0355-B4C1B2CFC024}" dt="2024-07-01T15:19:47.450" v="80" actId="20577"/>
          <ac:spMkLst>
            <pc:docMk/>
            <pc:sldMk cId="632769890" sldId="284"/>
            <ac:spMk id="11" creationId="{73CA8E55-50A9-4198-412B-A239F349004B}"/>
          </ac:spMkLst>
        </pc:spChg>
      </pc:sldChg>
    </pc:docChg>
  </pc:docChgLst>
  <pc:docChgLst>
    <pc:chgData name="Sharon Brown" userId="S::sharon.brown@connahsquayhs.org.uk::a1d0c3f8-a6d9-4a5f-a2ca-2e393878dc0f" providerId="AD" clId="Web-{98252644-9BEC-04D8-92BC-9567CC8432B9}"/>
    <pc:docChg chg="modSld">
      <pc:chgData name="Sharon Brown" userId="S::sharon.brown@connahsquayhs.org.uk::a1d0c3f8-a6d9-4a5f-a2ca-2e393878dc0f" providerId="AD" clId="Web-{98252644-9BEC-04D8-92BC-9567CC8432B9}" dt="2024-06-25T10:03:48.023" v="0" actId="20577"/>
      <pc:docMkLst>
        <pc:docMk/>
      </pc:docMkLst>
      <pc:sldChg chg="modSp">
        <pc:chgData name="Sharon Brown" userId="S::sharon.brown@connahsquayhs.org.uk::a1d0c3f8-a6d9-4a5f-a2ca-2e393878dc0f" providerId="AD" clId="Web-{98252644-9BEC-04D8-92BC-9567CC8432B9}" dt="2024-06-25T10:03:48.023" v="0" actId="20577"/>
        <pc:sldMkLst>
          <pc:docMk/>
          <pc:sldMk cId="632769890" sldId="284"/>
        </pc:sldMkLst>
        <pc:spChg chg="mod">
          <ac:chgData name="Sharon Brown" userId="S::sharon.brown@connahsquayhs.org.uk::a1d0c3f8-a6d9-4a5f-a2ca-2e393878dc0f" providerId="AD" clId="Web-{98252644-9BEC-04D8-92BC-9567CC8432B9}" dt="2024-06-25T10:03:48.023" v="0" actId="20577"/>
          <ac:spMkLst>
            <pc:docMk/>
            <pc:sldMk cId="632769890" sldId="284"/>
            <ac:spMk id="2" creationId="{7E6C883F-1227-F311-38A5-B4E17D09B7AB}"/>
          </ac:spMkLst>
        </pc:spChg>
      </pc:sldChg>
    </pc:docChg>
  </pc:docChgLst>
  <pc:docChgLst>
    <pc:chgData name="Sharon Brown" userId="S::sharon.brown@connahsquayhs.org.uk::a1d0c3f8-a6d9-4a5f-a2ca-2e393878dc0f" providerId="AD" clId="Web-{600F006E-0F72-44C0-0999-46E8F145F353}"/>
    <pc:docChg chg="modSld">
      <pc:chgData name="Sharon Brown" userId="S::sharon.brown@connahsquayhs.org.uk::a1d0c3f8-a6d9-4a5f-a2ca-2e393878dc0f" providerId="AD" clId="Web-{600F006E-0F72-44C0-0999-46E8F145F353}" dt="2024-06-25T09:52:02.905" v="212" actId="20577"/>
      <pc:docMkLst>
        <pc:docMk/>
      </pc:docMkLst>
      <pc:sldChg chg="modSp">
        <pc:chgData name="Sharon Brown" userId="S::sharon.brown@connahsquayhs.org.uk::a1d0c3f8-a6d9-4a5f-a2ca-2e393878dc0f" providerId="AD" clId="Web-{600F006E-0F72-44C0-0999-46E8F145F353}" dt="2024-06-25T09:52:02.905" v="212" actId="20577"/>
        <pc:sldMkLst>
          <pc:docMk/>
          <pc:sldMk cId="1981651252" sldId="278"/>
        </pc:sldMkLst>
        <pc:spChg chg="mod">
          <ac:chgData name="Sharon Brown" userId="S::sharon.brown@connahsquayhs.org.uk::a1d0c3f8-a6d9-4a5f-a2ca-2e393878dc0f" providerId="AD" clId="Web-{600F006E-0F72-44C0-0999-46E8F145F353}" dt="2024-06-25T08:15:49.846" v="2" actId="20577"/>
          <ac:spMkLst>
            <pc:docMk/>
            <pc:sldMk cId="1981651252" sldId="278"/>
            <ac:spMk id="4" creationId="{DF4B6647-26ED-AE4F-C7C6-F118FCC94D72}"/>
          </ac:spMkLst>
        </pc:spChg>
        <pc:spChg chg="mod">
          <ac:chgData name="Sharon Brown" userId="S::sharon.brown@connahsquayhs.org.uk::a1d0c3f8-a6d9-4a5f-a2ca-2e393878dc0f" providerId="AD" clId="Web-{600F006E-0F72-44C0-0999-46E8F145F353}" dt="2024-06-25T08:16:54.116" v="4" actId="20577"/>
          <ac:spMkLst>
            <pc:docMk/>
            <pc:sldMk cId="1981651252" sldId="278"/>
            <ac:spMk id="7" creationId="{2E5624FB-155B-4395-46B6-A4D8F5D58C9A}"/>
          </ac:spMkLst>
        </pc:spChg>
        <pc:spChg chg="mod">
          <ac:chgData name="Sharon Brown" userId="S::sharon.brown@connahsquayhs.org.uk::a1d0c3f8-a6d9-4a5f-a2ca-2e393878dc0f" providerId="AD" clId="Web-{600F006E-0F72-44C0-0999-46E8F145F353}" dt="2024-06-25T09:52:02.905" v="212" actId="20577"/>
          <ac:spMkLst>
            <pc:docMk/>
            <pc:sldMk cId="1981651252" sldId="278"/>
            <ac:spMk id="8" creationId="{D9F63377-DD1C-4BBD-5D28-6BF14622536D}"/>
          </ac:spMkLst>
        </pc:spChg>
      </pc:sldChg>
      <pc:sldChg chg="modSp">
        <pc:chgData name="Sharon Brown" userId="S::sharon.brown@connahsquayhs.org.uk::a1d0c3f8-a6d9-4a5f-a2ca-2e393878dc0f" providerId="AD" clId="Web-{600F006E-0F72-44C0-0999-46E8F145F353}" dt="2024-06-25T09:41:58.454" v="53" actId="20577"/>
        <pc:sldMkLst>
          <pc:docMk/>
          <pc:sldMk cId="2744657230" sldId="279"/>
        </pc:sldMkLst>
        <pc:spChg chg="mod">
          <ac:chgData name="Sharon Brown" userId="S::sharon.brown@connahsquayhs.org.uk::a1d0c3f8-a6d9-4a5f-a2ca-2e393878dc0f" providerId="AD" clId="Web-{600F006E-0F72-44C0-0999-46E8F145F353}" dt="2024-06-25T09:37:32.786" v="37" actId="20577"/>
          <ac:spMkLst>
            <pc:docMk/>
            <pc:sldMk cId="2744657230" sldId="279"/>
            <ac:spMk id="2" creationId="{C65EE8F8-148F-B99E-40FA-43CE497387F7}"/>
          </ac:spMkLst>
        </pc:spChg>
        <pc:spChg chg="mod">
          <ac:chgData name="Sharon Brown" userId="S::sharon.brown@connahsquayhs.org.uk::a1d0c3f8-a6d9-4a5f-a2ca-2e393878dc0f" providerId="AD" clId="Web-{600F006E-0F72-44C0-0999-46E8F145F353}" dt="2024-06-25T09:38:40.898" v="40" actId="20577"/>
          <ac:spMkLst>
            <pc:docMk/>
            <pc:sldMk cId="2744657230" sldId="279"/>
            <ac:spMk id="4" creationId="{74C831F6-864D-BABA-AF92-E2DAAB3A976C}"/>
          </ac:spMkLst>
        </pc:spChg>
        <pc:spChg chg="mod">
          <ac:chgData name="Sharon Brown" userId="S::sharon.brown@connahsquayhs.org.uk::a1d0c3f8-a6d9-4a5f-a2ca-2e393878dc0f" providerId="AD" clId="Web-{600F006E-0F72-44C0-0999-46E8F145F353}" dt="2024-06-25T09:39:03.165" v="42" actId="20577"/>
          <ac:spMkLst>
            <pc:docMk/>
            <pc:sldMk cId="2744657230" sldId="279"/>
            <ac:spMk id="6" creationId="{BBFAC2B0-088A-A742-E984-08816EB2A534}"/>
          </ac:spMkLst>
        </pc:spChg>
        <pc:spChg chg="mod">
          <ac:chgData name="Sharon Brown" userId="S::sharon.brown@connahsquayhs.org.uk::a1d0c3f8-a6d9-4a5f-a2ca-2e393878dc0f" providerId="AD" clId="Web-{600F006E-0F72-44C0-0999-46E8F145F353}" dt="2024-06-25T09:40:17.668" v="44" actId="20577"/>
          <ac:spMkLst>
            <pc:docMk/>
            <pc:sldMk cId="2744657230" sldId="279"/>
            <ac:spMk id="9" creationId="{FAC0EE1F-6170-8836-2429-E17EDAC6A750}"/>
          </ac:spMkLst>
        </pc:spChg>
        <pc:spChg chg="mod">
          <ac:chgData name="Sharon Brown" userId="S::sharon.brown@connahsquayhs.org.uk::a1d0c3f8-a6d9-4a5f-a2ca-2e393878dc0f" providerId="AD" clId="Web-{600F006E-0F72-44C0-0999-46E8F145F353}" dt="2024-06-25T09:41:58.454" v="53" actId="20577"/>
          <ac:spMkLst>
            <pc:docMk/>
            <pc:sldMk cId="2744657230" sldId="279"/>
            <ac:spMk id="11" creationId="{BE434E36-C7AA-5216-328F-AB4594226D84}"/>
          </ac:spMkLst>
        </pc:spChg>
      </pc:sldChg>
      <pc:sldChg chg="addSp delSp modSp">
        <pc:chgData name="Sharon Brown" userId="S::sharon.brown@connahsquayhs.org.uk::a1d0c3f8-a6d9-4a5f-a2ca-2e393878dc0f" providerId="AD" clId="Web-{600F006E-0F72-44C0-0999-46E8F145F353}" dt="2024-06-25T09:45:21.339" v="111" actId="20577"/>
        <pc:sldMkLst>
          <pc:docMk/>
          <pc:sldMk cId="632769890" sldId="284"/>
        </pc:sldMkLst>
        <pc:spChg chg="mod">
          <ac:chgData name="Sharon Brown" userId="S::sharon.brown@connahsquayhs.org.uk::a1d0c3f8-a6d9-4a5f-a2ca-2e393878dc0f" providerId="AD" clId="Web-{600F006E-0F72-44C0-0999-46E8F145F353}" dt="2024-06-25T09:43:51.944" v="62" actId="20577"/>
          <ac:spMkLst>
            <pc:docMk/>
            <pc:sldMk cId="632769890" sldId="284"/>
            <ac:spMk id="2" creationId="{7E6C883F-1227-F311-38A5-B4E17D09B7AB}"/>
          </ac:spMkLst>
        </pc:spChg>
        <pc:spChg chg="add del mod">
          <ac:chgData name="Sharon Brown" userId="S::sharon.brown@connahsquayhs.org.uk::a1d0c3f8-a6d9-4a5f-a2ca-2e393878dc0f" providerId="AD" clId="Web-{600F006E-0F72-44C0-0999-46E8F145F353}" dt="2024-06-25T09:45:21.339" v="111" actId="20577"/>
          <ac:spMkLst>
            <pc:docMk/>
            <pc:sldMk cId="632769890" sldId="284"/>
            <ac:spMk id="4" creationId="{235860F6-C416-1E2E-120E-314D539F4A7E}"/>
          </ac:spMkLst>
        </pc:spChg>
        <pc:spChg chg="add del mod">
          <ac:chgData name="Sharon Brown" userId="S::sharon.brown@connahsquayhs.org.uk::a1d0c3f8-a6d9-4a5f-a2ca-2e393878dc0f" providerId="AD" clId="Web-{600F006E-0F72-44C0-0999-46E8F145F353}" dt="2024-06-25T09:44:45.119" v="82"/>
          <ac:spMkLst>
            <pc:docMk/>
            <pc:sldMk cId="632769890" sldId="284"/>
            <ac:spMk id="13" creationId="{13C219B8-6131-2008-FF55-BDFD2E4C02D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Slavery</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3A93A9"/>
                </a:solidFill>
              </a:rPr>
              <a:t>Curriculum for Wales Scheme of Learning:</a:t>
            </a:r>
            <a:br>
              <a:rPr lang="en-US" dirty="0">
                <a:solidFill>
                  <a:srgbClr val="3A93A9"/>
                </a:solidFill>
              </a:rPr>
            </a:br>
            <a:r>
              <a:rPr lang="en-US" dirty="0">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92500"/>
          </a:bodyPr>
          <a:lstStyle/>
          <a:p>
            <a:r>
              <a:rPr lang="en-US" b="1">
                <a:solidFill>
                  <a:srgbClr val="1F1F1F"/>
                </a:solidFill>
                <a:latin typeface="Arial"/>
                <a:ea typeface="Arial"/>
                <a:cs typeface="Arial"/>
              </a:rPr>
              <a:t>Enquiry, exploration and investigation inspire curiosity about the world, its past, present and future.</a:t>
            </a:r>
          </a:p>
          <a:p>
            <a:r>
              <a:rPr lang="en-US">
                <a:solidFill>
                  <a:srgbClr val="1F1F1F"/>
                </a:solidFill>
                <a:latin typeface="Arial"/>
                <a:ea typeface="Arial"/>
                <a:cs typeface="Arial"/>
              </a:rPr>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lnSpcReduction="10000"/>
          </a:bodyPr>
          <a:lstStyle/>
          <a:p>
            <a:endParaRPr lang="en-US" sz="900" dirty="0"/>
          </a:p>
          <a:p>
            <a:r>
              <a:rPr lang="en-US" b="1">
                <a:solidFill>
                  <a:srgbClr val="1F1F1F"/>
                </a:solidFill>
                <a:latin typeface="Arial"/>
                <a:cs typeface="Arial"/>
              </a:rPr>
              <a:t>Events and human experiences are complex, and are perceived, interpreted and represented in different ways.</a:t>
            </a:r>
            <a:endParaRPr lang="en-US"/>
          </a:p>
          <a:p>
            <a:r>
              <a:rPr lang="en-US" dirty="0">
                <a:solidFill>
                  <a:srgbClr val="1F1F1F"/>
                </a:solidFill>
                <a:latin typeface="Arial"/>
                <a:cs typeface="Arial"/>
              </a:rPr>
              <a:t>We encounter and make sense of the world though a variety of events and experiences. Humanities encourages learners to critically review the ways these events and experiences are perceived, interpreted and represented. As they form their own informed viewpoints and </a:t>
            </a:r>
            <a:r>
              <a:rPr lang="en-US" dirty="0" err="1">
                <a:solidFill>
                  <a:srgbClr val="1F1F1F"/>
                </a:solidFill>
                <a:latin typeface="Arial"/>
                <a:cs typeface="Arial"/>
              </a:rPr>
              <a:t>recognise</a:t>
            </a:r>
            <a:r>
              <a:rPr lang="en-US" dirty="0">
                <a:solidFill>
                  <a:srgbClr val="1F1F1F"/>
                </a:solidFill>
                <a:latin typeface="Arial"/>
                <a:cs typeface="Arial"/>
              </a:rPr>
              <a:t> those of others, learners can also develop self-awareness.</a:t>
            </a:r>
            <a:endParaRPr lang="en-US"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fontScale="92500"/>
          </a:bodyPr>
          <a:lstStyle/>
          <a:p>
            <a:r>
              <a:rPr lang="en-US" b="1">
                <a:solidFill>
                  <a:srgbClr val="1F1F1F"/>
                </a:solidFill>
                <a:latin typeface="Arial"/>
                <a:ea typeface="Arial"/>
                <a:cs typeface="Arial"/>
              </a:rPr>
              <a:t>Human societies are complex and diverse, and shaped by human actions and beliefs.</a:t>
            </a:r>
          </a:p>
          <a:p>
            <a:r>
              <a:rPr lang="en-US">
                <a:solidFill>
                  <a:srgbClr val="1F1F1F"/>
                </a:solidFill>
                <a:latin typeface="Arial"/>
                <a:ea typeface="Arial"/>
                <a:cs typeface="Arial"/>
              </a:rPr>
              <a:t>An appreciation of identity, heritage and cynefin, including the history of Wales and the World,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realise that the choices we all make, individually and collectively, can have major impacts on society.</a:t>
            </a:r>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r>
              <a:rPr lang="en-GB" sz="1100" b="1" dirty="0">
                <a:latin typeface="Calibri"/>
                <a:ea typeface="Calibri"/>
                <a:cs typeface="Calibri"/>
              </a:rPr>
              <a:t>Ambitious, capable learners who: </a:t>
            </a:r>
            <a:r>
              <a:rPr lang="en-GB" sz="1100" dirty="0">
                <a:latin typeface="Calibri"/>
                <a:ea typeface="Calibri"/>
                <a:cs typeface="Calibri"/>
              </a:rPr>
              <a:t>set themselves high standards and seek and enjoy challenge and </a:t>
            </a:r>
          </a:p>
          <a:p>
            <a:r>
              <a:rPr lang="en-GB" sz="1100" dirty="0">
                <a:latin typeface="Calibri"/>
                <a:ea typeface="Calibri"/>
                <a:cs typeface="Calibri"/>
              </a:rPr>
              <a:t>are building up a body of knowledge with skills to connect and apply that knowledge in different contexts </a:t>
            </a:r>
          </a:p>
          <a:p>
            <a:r>
              <a:rPr lang="en-GB" sz="1100" b="1" dirty="0">
                <a:latin typeface="Calibri"/>
                <a:ea typeface="Calibri"/>
                <a:cs typeface="Calibri"/>
              </a:rPr>
              <a:t>Ethical, informed citizens</a:t>
            </a:r>
            <a:r>
              <a:rPr lang="en-GB" sz="1100" dirty="0">
                <a:latin typeface="Calibri"/>
                <a:ea typeface="Calibri"/>
                <a:cs typeface="Calibri"/>
              </a:rPr>
              <a:t> who understand and consider the impact of their actions when making choices and acting, and are ready to be citizens of Wales and the world. </a:t>
            </a:r>
          </a:p>
          <a:p>
            <a:r>
              <a:rPr lang="en-GB" sz="1100" b="1" dirty="0">
                <a:latin typeface="Calibri"/>
                <a:ea typeface="Calibri"/>
                <a:cs typeface="Calibri"/>
              </a:rPr>
              <a:t>Enterprising, creative contributors who:</a:t>
            </a:r>
            <a:r>
              <a:rPr lang="en-GB" sz="1100" dirty="0">
                <a:latin typeface="Calibri"/>
                <a:ea typeface="Calibri"/>
                <a:cs typeface="Calibri"/>
              </a:rPr>
              <a:t> connect and apply their knowledge and skills to create ideas, lead and play different roles in teams effectively and responsibly, while expressing ideas and emotions through different media giving of their energy and skills so that other people will benefit. </a:t>
            </a:r>
          </a:p>
          <a:p>
            <a:r>
              <a:rPr lang="en-GB" sz="1100" b="1" dirty="0">
                <a:latin typeface="Calibri"/>
                <a:ea typeface="Calibri"/>
                <a:cs typeface="Calibri"/>
              </a:rPr>
              <a:t>Healthy, confident individuals</a:t>
            </a:r>
            <a:r>
              <a:rPr lang="en-GB" sz="1100" dirty="0">
                <a:latin typeface="Calibri"/>
                <a:ea typeface="Calibri"/>
                <a:cs typeface="Calibri"/>
              </a:rPr>
              <a:t> who are building their mental and emotional well-being by developing confidence, resilience empathy, and are ready to lead fulfilling lives as valued members of society. </a:t>
            </a: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lnSpcReduction="10000"/>
          </a:bodyPr>
          <a:lstStyle/>
          <a:p>
            <a:pPr marL="285750" indent="-285750">
              <a:lnSpc>
                <a:spcPct val="107000"/>
              </a:lnSpc>
              <a:spcBef>
                <a:spcPts val="0"/>
              </a:spcBef>
              <a:spcAft>
                <a:spcPts val="800"/>
              </a:spcAft>
              <a:buFont typeface="Arial"/>
              <a:buChar char="•"/>
            </a:pPr>
            <a:r>
              <a:rPr lang="en-GB" sz="1200" b="1" dirty="0">
                <a:solidFill>
                  <a:srgbClr val="000000"/>
                </a:solidFill>
                <a:latin typeface="Calibri"/>
                <a:ea typeface="Calibri"/>
                <a:cs typeface="Calibri"/>
              </a:rPr>
              <a:t>Listening:</a:t>
            </a:r>
            <a:r>
              <a:rPr lang="en-GB" sz="1200" dirty="0">
                <a:solidFill>
                  <a:srgbClr val="000000"/>
                </a:solidFill>
                <a:latin typeface="Calibri"/>
                <a:ea typeface="Calibri"/>
                <a:cs typeface="Calibri"/>
              </a:rPr>
              <a:t> I can listen to gain different people's views and ideas on various subjects, using them to arrive at my own conclusions.  </a:t>
            </a:r>
            <a:endParaRPr lang="en-US" sz="1200" dirty="0">
              <a:solidFill>
                <a:srgbClr val="000000"/>
              </a:solidFill>
              <a:latin typeface="Calibri"/>
              <a:ea typeface="Calibri"/>
              <a:cs typeface="Calibri"/>
            </a:endParaRPr>
          </a:p>
          <a:p>
            <a:pPr marL="285750" indent="-285750">
              <a:lnSpc>
                <a:spcPct val="107000"/>
              </a:lnSpc>
              <a:spcBef>
                <a:spcPts val="0"/>
              </a:spcBef>
              <a:spcAft>
                <a:spcPts val="800"/>
              </a:spcAft>
              <a:buFont typeface="Arial"/>
              <a:buChar char="•"/>
            </a:pPr>
            <a:r>
              <a:rPr lang="en-GB" sz="1200" b="1" dirty="0">
                <a:solidFill>
                  <a:srgbClr val="000000"/>
                </a:solidFill>
                <a:latin typeface="Calibri"/>
                <a:ea typeface="Calibri"/>
                <a:cs typeface="Calibri"/>
              </a:rPr>
              <a:t>Reading:</a:t>
            </a:r>
            <a:r>
              <a:rPr lang="en-GB" sz="1200" dirty="0">
                <a:solidFill>
                  <a:srgbClr val="000000"/>
                </a:solidFill>
                <a:latin typeface="Calibri"/>
                <a:ea typeface="Calibri"/>
                <a:cs typeface="Calibri"/>
              </a:rPr>
              <a:t> I can distinguish between facts/evidence and bias/arguments.  </a:t>
            </a:r>
            <a:endParaRPr lang="en-US" sz="1200" dirty="0">
              <a:solidFill>
                <a:srgbClr val="000000"/>
              </a:solidFill>
              <a:latin typeface="Calibri"/>
              <a:ea typeface="Calibri"/>
              <a:cs typeface="Calibri"/>
            </a:endParaRPr>
          </a:p>
          <a:p>
            <a:pPr marL="285750" indent="-285750">
              <a:lnSpc>
                <a:spcPct val="107000"/>
              </a:lnSpc>
              <a:spcBef>
                <a:spcPts val="0"/>
              </a:spcBef>
              <a:spcAft>
                <a:spcPts val="800"/>
              </a:spcAft>
              <a:buFont typeface="Arial"/>
              <a:buChar char="•"/>
            </a:pPr>
            <a:r>
              <a:rPr lang="en-GB" sz="1200" dirty="0">
                <a:solidFill>
                  <a:srgbClr val="000000"/>
                </a:solidFill>
                <a:latin typeface="Calibri"/>
                <a:ea typeface="Calibri"/>
                <a:cs typeface="Calibri"/>
              </a:rPr>
              <a:t>I can summarise, synthesise and analyse information to gain in-depth understanding, e.g. of causes, consequences, patterns, using different sources.  </a:t>
            </a:r>
            <a:endParaRPr lang="en-US" sz="1200" dirty="0">
              <a:solidFill>
                <a:srgbClr val="000000"/>
              </a:solidFill>
              <a:latin typeface="Calibri"/>
              <a:ea typeface="Calibri"/>
              <a:cs typeface="Calibri"/>
            </a:endParaRPr>
          </a:p>
          <a:p>
            <a:pPr marL="285750" indent="-285750">
              <a:lnSpc>
                <a:spcPct val="107000"/>
              </a:lnSpc>
              <a:spcBef>
                <a:spcPts val="0"/>
              </a:spcBef>
              <a:spcAft>
                <a:spcPts val="800"/>
              </a:spcAft>
              <a:buFont typeface="Arial"/>
              <a:buChar char="•"/>
            </a:pPr>
            <a:r>
              <a:rPr lang="en-GB" sz="1200" b="1" dirty="0">
                <a:solidFill>
                  <a:srgbClr val="000000"/>
                </a:solidFill>
                <a:latin typeface="Calibri"/>
                <a:ea typeface="Calibri"/>
                <a:cs typeface="Calibri"/>
              </a:rPr>
              <a:t>Speaking</a:t>
            </a:r>
            <a:r>
              <a:rPr lang="en-GB" sz="1200" dirty="0">
                <a:solidFill>
                  <a:srgbClr val="000000"/>
                </a:solidFill>
                <a:latin typeface="Calibri"/>
                <a:ea typeface="Calibri"/>
                <a:cs typeface="Calibri"/>
              </a:rPr>
              <a:t>: I can respond to others' points of view with confidence and sensitivity, summarising and evaluating what I have heard, read or seen.  </a:t>
            </a:r>
            <a:endParaRPr lang="en-US" sz="1200" dirty="0">
              <a:solidFill>
                <a:srgbClr val="000000"/>
              </a:solidFill>
              <a:latin typeface="Calibri"/>
              <a:ea typeface="Calibri"/>
              <a:cs typeface="Calibri"/>
            </a:endParaRPr>
          </a:p>
          <a:p>
            <a:pPr marL="285750" indent="-285750">
              <a:lnSpc>
                <a:spcPct val="107000"/>
              </a:lnSpc>
              <a:spcBef>
                <a:spcPts val="0"/>
              </a:spcBef>
              <a:spcAft>
                <a:spcPts val="800"/>
              </a:spcAft>
              <a:buFont typeface="Arial"/>
              <a:buChar char="•"/>
            </a:pPr>
            <a:r>
              <a:rPr lang="en-GB" sz="1200" b="1" dirty="0">
                <a:solidFill>
                  <a:srgbClr val="000000"/>
                </a:solidFill>
                <a:latin typeface="Calibri"/>
                <a:ea typeface="Calibri"/>
                <a:cs typeface="Calibri"/>
              </a:rPr>
              <a:t>Writing</a:t>
            </a:r>
            <a:r>
              <a:rPr lang="en-GB" sz="1200" dirty="0">
                <a:solidFill>
                  <a:srgbClr val="000000"/>
                </a:solidFill>
                <a:latin typeface="Calibri"/>
                <a:ea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sz="1200" dirty="0">
              <a:solidFill>
                <a:srgbClr val="000000"/>
              </a:solidFill>
              <a:latin typeface="Calibri"/>
              <a:ea typeface="Calibri"/>
              <a:cs typeface="Calibri"/>
            </a:endParaRPr>
          </a:p>
          <a:p>
            <a:pPr>
              <a:buFont typeface="Arial"/>
              <a:buChar char="•"/>
            </a:pPr>
            <a:endParaRPr lang="en-GB" sz="1200" dirty="0">
              <a:solidFill>
                <a:srgbClr val="444444"/>
              </a:solidFill>
              <a:latin typeface="Calibri"/>
              <a:ea typeface="Calibri"/>
              <a:cs typeface="Calibri"/>
            </a:endParaRPr>
          </a:p>
          <a:p>
            <a:pPr marL="285750" indent="-285750">
              <a:buFont typeface="Arial"/>
              <a:buChar char="•"/>
            </a:pPr>
            <a:endParaRPr lang="en-GB" sz="1000" dirty="0">
              <a:solidFill>
                <a:srgbClr val="1F1F1F"/>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lnSpcReduction="10000"/>
          </a:bodyPr>
          <a:lstStyle/>
          <a:p>
            <a:r>
              <a:rPr lang="en-US" sz="1200" b="1" baseline="0" dirty="0">
                <a:solidFill>
                  <a:srgbClr val="006758"/>
                </a:solidFill>
                <a:latin typeface="Segoe UI"/>
                <a:ea typeface="Segoe UI"/>
                <a:cs typeface="Segoe UI"/>
              </a:rPr>
              <a:t>Personal effectiveness</a:t>
            </a:r>
            <a:r>
              <a:rPr lang="en-US" sz="1200" dirty="0">
                <a:latin typeface="Segoe UI"/>
                <a:ea typeface="Segoe UI"/>
                <a:cs typeface="Segoe UI"/>
              </a:rPr>
              <a:t>  - </a:t>
            </a:r>
            <a:r>
              <a:rPr lang="en-US" sz="1200" baseline="0" dirty="0">
                <a:solidFill>
                  <a:srgbClr val="006758"/>
                </a:solidFill>
                <a:latin typeface="Segoe UI"/>
                <a:ea typeface="Segoe UI"/>
                <a:cs typeface="Segoe UI"/>
              </a:rPr>
              <a:t>Encouraging teamwork and being a reliable contributor by </a:t>
            </a:r>
            <a:r>
              <a:rPr lang="en-US" sz="1200" baseline="0" dirty="0" err="1">
                <a:solidFill>
                  <a:srgbClr val="006758"/>
                </a:solidFill>
                <a:latin typeface="Segoe UI"/>
                <a:ea typeface="Segoe UI"/>
                <a:cs typeface="Segoe UI"/>
              </a:rPr>
              <a:t>organising</a:t>
            </a:r>
            <a:r>
              <a:rPr lang="en-US" sz="1200" baseline="0" dirty="0">
                <a:solidFill>
                  <a:srgbClr val="006758"/>
                </a:solidFill>
                <a:latin typeface="Segoe UI"/>
                <a:ea typeface="Segoe UI"/>
                <a:cs typeface="Segoe UI"/>
              </a:rPr>
              <a:t> and carrying out enquiries.</a:t>
            </a:r>
            <a:r>
              <a:rPr lang="en-US" sz="1200" dirty="0">
                <a:latin typeface="Segoe UI"/>
                <a:ea typeface="Segoe UI"/>
                <a:cs typeface="Segoe UI"/>
              </a:rPr>
              <a:t> </a:t>
            </a:r>
            <a:r>
              <a:rPr lang="en-US" sz="1200" baseline="0" dirty="0">
                <a:solidFill>
                  <a:srgbClr val="006758"/>
                </a:solidFill>
                <a:latin typeface="Segoe UI"/>
                <a:ea typeface="Segoe UI"/>
                <a:cs typeface="Segoe UI"/>
              </a:rPr>
              <a:t>Evaluating, justifying and expressing considered responses in a variety of ways</a:t>
            </a:r>
            <a:r>
              <a:rPr lang="en-US" sz="1200" dirty="0">
                <a:latin typeface="Segoe UI"/>
                <a:ea typeface="Segoe UI"/>
                <a:cs typeface="Segoe UI"/>
              </a:rPr>
              <a:t> </a:t>
            </a:r>
            <a:endParaRPr lang="en-US" sz="1200">
              <a:solidFill>
                <a:srgbClr val="000000"/>
              </a:solidFill>
              <a:latin typeface="Segoe UI"/>
              <a:ea typeface="Segoe UI"/>
              <a:cs typeface="Segoe UI"/>
            </a:endParaRPr>
          </a:p>
          <a:p>
            <a:r>
              <a:rPr lang="en-US" sz="1200" b="1" baseline="0" dirty="0">
                <a:solidFill>
                  <a:srgbClr val="006758"/>
                </a:solidFill>
                <a:latin typeface="Segoe UI"/>
                <a:ea typeface="Segoe UI"/>
                <a:cs typeface="Segoe UI"/>
              </a:rPr>
              <a:t>Creativity and innovation</a:t>
            </a:r>
            <a:r>
              <a:rPr lang="en-US" sz="1200" dirty="0">
                <a:latin typeface="Segoe UI"/>
                <a:ea typeface="Segoe UI"/>
                <a:cs typeface="Segoe UI"/>
              </a:rPr>
              <a:t>  - </a:t>
            </a:r>
            <a:r>
              <a:rPr lang="en-US" sz="1200" baseline="0" dirty="0">
                <a:solidFill>
                  <a:srgbClr val="006758"/>
                </a:solidFill>
                <a:latin typeface="Segoe UI"/>
                <a:ea typeface="Segoe UI"/>
                <a:cs typeface="Segoe UI"/>
              </a:rPr>
              <a:t>Encouraging the presentation of information and findings in creative and innovative ways, and imagining possible futures based on the evidence.</a:t>
            </a:r>
            <a:r>
              <a:rPr lang="en-US" sz="1200" dirty="0">
                <a:latin typeface="Segoe UI"/>
                <a:ea typeface="Segoe UI"/>
                <a:cs typeface="Segoe UI"/>
              </a:rPr>
              <a:t> </a:t>
            </a:r>
            <a:endParaRPr lang="en-US" sz="1200">
              <a:solidFill>
                <a:srgbClr val="000000"/>
              </a:solidFill>
              <a:latin typeface="Segoe UI"/>
              <a:ea typeface="Segoe UI"/>
              <a:cs typeface="Segoe UI"/>
            </a:endParaRPr>
          </a:p>
          <a:p>
            <a:r>
              <a:rPr lang="en-US" sz="1200" b="1" baseline="0" dirty="0">
                <a:solidFill>
                  <a:srgbClr val="006758"/>
                </a:solidFill>
                <a:latin typeface="Segoe UI"/>
                <a:ea typeface="Segoe UI"/>
                <a:cs typeface="Segoe UI"/>
              </a:rPr>
              <a:t>Planning and </a:t>
            </a:r>
            <a:r>
              <a:rPr lang="en-US" sz="1200" b="1" baseline="0" dirty="0" err="1">
                <a:solidFill>
                  <a:srgbClr val="006758"/>
                </a:solidFill>
                <a:latin typeface="Segoe UI"/>
                <a:ea typeface="Segoe UI"/>
                <a:cs typeface="Segoe UI"/>
              </a:rPr>
              <a:t>organising</a:t>
            </a:r>
            <a:r>
              <a:rPr lang="en-US" sz="1200" dirty="0">
                <a:latin typeface="Segoe UI"/>
                <a:ea typeface="Segoe UI"/>
                <a:cs typeface="Segoe UI"/>
              </a:rPr>
              <a:t>  - </a:t>
            </a:r>
            <a:r>
              <a:rPr lang="en-US" sz="1200" baseline="0" dirty="0">
                <a:solidFill>
                  <a:srgbClr val="006758"/>
                </a:solidFill>
                <a:latin typeface="Segoe UI"/>
                <a:ea typeface="Segoe UI"/>
                <a:cs typeface="Segoe UI"/>
              </a:rPr>
              <a:t>Encouraging the planning and </a:t>
            </a:r>
            <a:r>
              <a:rPr lang="en-US" sz="1200" baseline="0" dirty="0" err="1">
                <a:solidFill>
                  <a:srgbClr val="006758"/>
                </a:solidFill>
                <a:latin typeface="Segoe UI"/>
                <a:ea typeface="Segoe UI"/>
                <a:cs typeface="Segoe UI"/>
              </a:rPr>
              <a:t>organising</a:t>
            </a:r>
            <a:r>
              <a:rPr lang="en-US" sz="1200" baseline="0" dirty="0">
                <a:solidFill>
                  <a:srgbClr val="006758"/>
                </a:solidFill>
                <a:latin typeface="Segoe UI"/>
                <a:ea typeface="Segoe UI"/>
                <a:cs typeface="Segoe UI"/>
              </a:rPr>
              <a:t> of investigations, setting aims, objectives and success criteria, gathering and </a:t>
            </a:r>
            <a:r>
              <a:rPr lang="en-US" sz="1200" baseline="0" dirty="0" err="1">
                <a:solidFill>
                  <a:srgbClr val="006758"/>
                </a:solidFill>
                <a:latin typeface="Segoe UI"/>
                <a:ea typeface="Segoe UI"/>
                <a:cs typeface="Segoe UI"/>
              </a:rPr>
              <a:t>utilising</a:t>
            </a:r>
            <a:r>
              <a:rPr lang="en-US" sz="1200" baseline="0" dirty="0">
                <a:solidFill>
                  <a:srgbClr val="006758"/>
                </a:solidFill>
                <a:latin typeface="Segoe UI"/>
                <a:ea typeface="Segoe UI"/>
                <a:cs typeface="Segoe UI"/>
              </a:rPr>
              <a:t> a range of evidence, and reflecting on methods.</a:t>
            </a:r>
            <a:r>
              <a:rPr lang="en-US" sz="1200" dirty="0">
                <a:latin typeface="Segoe UI"/>
                <a:ea typeface="Segoe UI"/>
                <a:cs typeface="Segoe UI"/>
              </a:rPr>
              <a:t> </a:t>
            </a:r>
            <a:endParaRPr lang="en-US" sz="1200" dirty="0">
              <a:solidFill>
                <a:srgbClr val="000000"/>
              </a:solidFill>
              <a:latin typeface="Segoe UI"/>
              <a:ea typeface="Segoe UI"/>
              <a:cs typeface="Segoe UI"/>
            </a:endParaRPr>
          </a:p>
          <a:p>
            <a:r>
              <a:rPr lang="en-US" sz="1200" b="1" baseline="0" dirty="0">
                <a:solidFill>
                  <a:srgbClr val="006758"/>
                </a:solidFill>
                <a:latin typeface="Segoe UI"/>
                <a:ea typeface="Segoe UI"/>
                <a:cs typeface="Segoe UI"/>
              </a:rPr>
              <a:t>Critical thinking and problem-solving</a:t>
            </a:r>
            <a:r>
              <a:rPr lang="en-US" sz="1200" dirty="0">
                <a:latin typeface="Segoe UI"/>
                <a:ea typeface="Segoe UI"/>
                <a:cs typeface="Segoe UI"/>
              </a:rPr>
              <a:t>  - </a:t>
            </a:r>
            <a:r>
              <a:rPr lang="en-US" sz="1200" baseline="0" dirty="0">
                <a:solidFill>
                  <a:srgbClr val="006758"/>
                </a:solidFill>
                <a:latin typeface="Segoe UI"/>
                <a:ea typeface="Segoe UI"/>
                <a:cs typeface="Segoe UI"/>
              </a:rPr>
              <a:t>Developing the ability to think analytically and understand the past and present as well as to imagine possible futures.</a:t>
            </a:r>
            <a:r>
              <a:rPr lang="en-US" sz="1200" dirty="0">
                <a:latin typeface="Segoe UI"/>
                <a:ea typeface="Segoe UI"/>
                <a:cs typeface="Segoe UI"/>
              </a:rPr>
              <a:t> </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Autofit/>
          </a:bodyPr>
          <a:lstStyle/>
          <a:p>
            <a:pPr marL="285750" indent="-285750">
              <a:lnSpc>
                <a:spcPct val="100000"/>
              </a:lnSpc>
              <a:spcBef>
                <a:spcPts val="0"/>
              </a:spcBef>
              <a:buFont typeface="Arial,Sans-Serif"/>
              <a:buChar char="•"/>
            </a:pPr>
            <a:r>
              <a:rPr lang="en-US" sz="1100" b="1" dirty="0">
                <a:solidFill>
                  <a:srgbClr val="000000"/>
                </a:solidFill>
                <a:latin typeface="Calibri"/>
                <a:ea typeface="Calibri"/>
                <a:cs typeface="Calibri"/>
              </a:rPr>
              <a:t>Promote critical thinking</a:t>
            </a:r>
            <a:r>
              <a:rPr lang="en-US" sz="1100" dirty="0">
                <a:solidFill>
                  <a:srgbClr val="000000"/>
                </a:solidFill>
                <a:latin typeface="Calibri"/>
                <a:ea typeface="Calibri"/>
                <a:cs typeface="Calibri"/>
              </a:rPr>
              <a:t>: learners will identify and evaluate the experience of the enslaved. </a:t>
            </a:r>
          </a:p>
          <a:p>
            <a:pPr marL="285750" indent="-285750">
              <a:lnSpc>
                <a:spcPct val="100000"/>
              </a:lnSpc>
              <a:spcBef>
                <a:spcPts val="0"/>
              </a:spcBef>
              <a:buFont typeface="Arial,Sans-Serif"/>
              <a:buChar char="•"/>
            </a:pPr>
            <a:r>
              <a:rPr lang="en-US" sz="1100" b="1" dirty="0">
                <a:solidFill>
                  <a:srgbClr val="000000"/>
                </a:solidFill>
                <a:latin typeface="Calibri"/>
                <a:ea typeface="Calibri"/>
                <a:cs typeface="Calibri"/>
              </a:rPr>
              <a:t>Use A4L to accelerate progress: </a:t>
            </a:r>
            <a:r>
              <a:rPr lang="en-US" sz="1100" dirty="0">
                <a:solidFill>
                  <a:srgbClr val="000000"/>
                </a:solidFill>
                <a:latin typeface="Calibri"/>
                <a:ea typeface="Calibri"/>
                <a:cs typeface="Calibri"/>
              </a:rPr>
              <a:t>learners will have the opportunity to engage with evidence and evaluate experiences for slaves including living/working conditions and abolition of slave trade.  </a:t>
            </a:r>
          </a:p>
          <a:p>
            <a:pPr marL="285750" indent="-285750">
              <a:lnSpc>
                <a:spcPct val="100000"/>
              </a:lnSpc>
              <a:spcBef>
                <a:spcPts val="0"/>
              </a:spcBef>
              <a:buFont typeface="Arial,Sans-Serif"/>
              <a:buChar char="•"/>
            </a:pPr>
            <a:r>
              <a:rPr lang="en-US" sz="1100" b="1" dirty="0">
                <a:solidFill>
                  <a:srgbClr val="000000"/>
                </a:solidFill>
                <a:latin typeface="Calibri"/>
                <a:ea typeface="Calibri"/>
                <a:cs typeface="Calibri"/>
              </a:rPr>
              <a:t>Make connections</a:t>
            </a:r>
            <a:r>
              <a:rPr lang="en-US" sz="1100" dirty="0">
                <a:solidFill>
                  <a:srgbClr val="000000"/>
                </a:solidFill>
                <a:latin typeface="Calibri"/>
                <a:ea typeface="Calibri"/>
                <a:cs typeface="Calibri"/>
              </a:rPr>
              <a:t>: learners should be able to make links between other subject areas and draw on knowledge to inform and improve their own work. </a:t>
            </a:r>
          </a:p>
          <a:p>
            <a:pPr marL="285750" indent="-285750">
              <a:lnSpc>
                <a:spcPct val="100000"/>
              </a:lnSpc>
              <a:spcBef>
                <a:spcPts val="0"/>
              </a:spcBef>
              <a:buFont typeface="Arial,Sans-Serif"/>
              <a:buChar char="•"/>
            </a:pPr>
            <a:r>
              <a:rPr lang="en-US" sz="1100" b="1" dirty="0">
                <a:solidFill>
                  <a:srgbClr val="000000"/>
                </a:solidFill>
                <a:latin typeface="Calibri"/>
                <a:ea typeface="Calibri"/>
                <a:cs typeface="Calibri"/>
              </a:rPr>
              <a:t>Build on previous knowledge</a:t>
            </a:r>
            <a:r>
              <a:rPr lang="en-US" sz="1100" dirty="0">
                <a:solidFill>
                  <a:srgbClr val="000000"/>
                </a:solidFill>
                <a:latin typeface="Calibri"/>
                <a:ea typeface="Calibri"/>
                <a:cs typeface="Calibri"/>
              </a:rPr>
              <a:t>: use their knowledge of primary and secondary sources and chronology and essay writing to evaluate enslaved people's experience.  </a:t>
            </a:r>
          </a:p>
          <a:p>
            <a:pPr marL="285750" indent="-285750">
              <a:lnSpc>
                <a:spcPct val="100000"/>
              </a:lnSpc>
              <a:spcBef>
                <a:spcPts val="0"/>
              </a:spcBef>
              <a:buFont typeface="Arial,Sans-Serif"/>
              <a:buChar char="•"/>
            </a:pPr>
            <a:r>
              <a:rPr lang="en-US" sz="1100" b="1" dirty="0">
                <a:solidFill>
                  <a:srgbClr val="000000"/>
                </a:solidFill>
                <a:latin typeface="Calibri"/>
                <a:ea typeface="Calibri"/>
                <a:cs typeface="Calibri"/>
              </a:rPr>
              <a:t>Create authentic contexts for learning</a:t>
            </a:r>
            <a:r>
              <a:rPr lang="en-US" sz="1100" dirty="0">
                <a:solidFill>
                  <a:srgbClr val="000000"/>
                </a:solidFill>
                <a:latin typeface="Calibri"/>
                <a:ea typeface="Calibri"/>
                <a:cs typeface="Calibri"/>
              </a:rPr>
              <a:t>: use local and Welsh examples of evidence to focus on how Wales made money off the slave trade. </a:t>
            </a:r>
          </a:p>
          <a:p>
            <a:pPr marL="285750" indent="-285750">
              <a:lnSpc>
                <a:spcPct val="100000"/>
              </a:lnSpc>
              <a:spcBef>
                <a:spcPts val="0"/>
              </a:spcBef>
              <a:buFont typeface="Arial,Sans-Serif"/>
              <a:buChar char="•"/>
            </a:pPr>
            <a:r>
              <a:rPr lang="en-US" sz="1100" b="1" dirty="0">
                <a:solidFill>
                  <a:srgbClr val="000000"/>
                </a:solidFill>
                <a:latin typeface="Calibri"/>
                <a:ea typeface="Calibri"/>
                <a:cs typeface="Calibri"/>
              </a:rPr>
              <a:t>Work collaboratively </a:t>
            </a:r>
            <a:r>
              <a:rPr lang="en-US" sz="1100" dirty="0">
                <a:solidFill>
                  <a:srgbClr val="000000"/>
                </a:solidFill>
                <a:latin typeface="Calibri"/>
                <a:ea typeface="Calibri"/>
                <a:cs typeface="Calibri"/>
              </a:rPr>
              <a:t>to find out about different abolitionist and how Slavery stopped. </a:t>
            </a:r>
            <a:endParaRPr lang="en-US" sz="1200">
              <a:solidFill>
                <a:srgbClr val="000000"/>
              </a:solidFill>
              <a:latin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solidFill>
                  <a:srgbClr val="1F1F1F"/>
                </a:solidFill>
                <a:latin typeface="Calibri"/>
                <a:ea typeface="Calibri"/>
                <a:cs typeface="Arial"/>
              </a:rPr>
              <a:t>Empathy, critical thinking, and a comprehensive understanding of historical and contemporary issues. They will use primary sources, personal narratives, and multimedia resources to humanise the experiences of enslaved individuals. Encourage discussions on the economic, social, and ethical implications of slavery, connecting historical contexts to modern-day inequalities</a:t>
            </a:r>
            <a:endParaRPr lang="en-US" sz="1200" dirty="0">
              <a:latin typeface="Calibri"/>
              <a:ea typeface="Calibri"/>
            </a:endParaRPr>
          </a:p>
          <a:p>
            <a:endParaRPr lang="en-US" sz="8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Calibri"/>
                <a:ea typeface="Calibri"/>
                <a:cs typeface="Arial"/>
              </a:rPr>
              <a:t>Delving deeper entails examining the economic, social, and political factors that perpetuated slavery, analysing primary sources such as slave narratives and legal documents, and exploring the long-term consequences and legacies of slavery in different regions. </a:t>
            </a:r>
            <a:endParaRPr lang="en-US" sz="1200">
              <a:latin typeface="Calibri"/>
              <a:ea typeface="Calibri"/>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marL="285750" indent="-285750">
              <a:lnSpc>
                <a:spcPct val="100000"/>
              </a:lnSpc>
              <a:spcBef>
                <a:spcPts val="0"/>
              </a:spcBef>
              <a:buFont typeface="Arial,Sans-Serif"/>
              <a:buChar char="•"/>
            </a:pPr>
            <a:r>
              <a:rPr lang="en-US" sz="1200" dirty="0">
                <a:solidFill>
                  <a:srgbClr val="000000"/>
                </a:solidFill>
                <a:latin typeface="Calibri Light"/>
                <a:cs typeface="Calibri Light"/>
              </a:rPr>
              <a:t>Looking at different types of evidence primary and secondary</a:t>
            </a:r>
            <a:endParaRPr lang="en-US" sz="1200" dirty="0">
              <a:solidFill>
                <a:srgbClr val="000000"/>
              </a:solidFill>
              <a:latin typeface="Calibri Light"/>
              <a:ea typeface="Calibri Light"/>
              <a:cs typeface="Calibri Light"/>
            </a:endParaRPr>
          </a:p>
          <a:p>
            <a:pPr marL="285750" indent="-285750">
              <a:lnSpc>
                <a:spcPct val="100000"/>
              </a:lnSpc>
              <a:spcBef>
                <a:spcPts val="0"/>
              </a:spcBef>
              <a:buFont typeface="Arial,Sans-Serif"/>
              <a:buChar char="•"/>
            </a:pPr>
            <a:r>
              <a:rPr lang="en-US" sz="1200" dirty="0">
                <a:solidFill>
                  <a:srgbClr val="000000"/>
                </a:solidFill>
                <a:latin typeface="Calibri Light"/>
                <a:cs typeface="Calibri Light"/>
              </a:rPr>
              <a:t>Looking at chronology </a:t>
            </a:r>
            <a:endParaRPr lang="en-US" sz="1200" dirty="0">
              <a:solidFill>
                <a:srgbClr val="000000"/>
              </a:solidFill>
              <a:latin typeface="Calibri Light"/>
              <a:ea typeface="Calibri Light"/>
              <a:cs typeface="Calibri Light"/>
            </a:endParaRPr>
          </a:p>
          <a:p>
            <a:pPr marL="285750" indent="-285750">
              <a:lnSpc>
                <a:spcPct val="100000"/>
              </a:lnSpc>
              <a:spcBef>
                <a:spcPts val="0"/>
              </a:spcBef>
              <a:buFont typeface="Arial,Sans-Serif"/>
              <a:buChar char="•"/>
            </a:pPr>
            <a:r>
              <a:rPr lang="en-US" sz="1200" dirty="0">
                <a:solidFill>
                  <a:srgbClr val="000000"/>
                </a:solidFill>
                <a:latin typeface="Calibri Light"/>
                <a:cs typeface="Calibri Light"/>
              </a:rPr>
              <a:t>Looking at different periods of time in History</a:t>
            </a:r>
            <a:endParaRPr lang="en-US" sz="1200" dirty="0">
              <a:solidFill>
                <a:srgbClr val="000000"/>
              </a:solidFill>
              <a:latin typeface="Calibri Light"/>
              <a:ea typeface="Calibri Light"/>
              <a:cs typeface="Calibri Light"/>
            </a:endParaRPr>
          </a:p>
          <a:p>
            <a:pPr marL="285750" indent="-285750">
              <a:lnSpc>
                <a:spcPct val="100000"/>
              </a:lnSpc>
              <a:spcBef>
                <a:spcPts val="0"/>
              </a:spcBef>
              <a:buFont typeface="Arial,Sans-Serif"/>
              <a:buChar char="•"/>
            </a:pPr>
            <a:r>
              <a:rPr lang="en-US" sz="1200" dirty="0">
                <a:solidFill>
                  <a:srgbClr val="000000"/>
                </a:solidFill>
                <a:latin typeface="Calibri Light"/>
                <a:cs typeface="Calibri Light"/>
              </a:rPr>
              <a:t>Looking at change </a:t>
            </a:r>
            <a:r>
              <a:rPr lang="en-US" sz="1200" dirty="0">
                <a:solidFill>
                  <a:srgbClr val="000000"/>
                </a:solidFill>
                <a:latin typeface="Calibri Light"/>
                <a:ea typeface="Calibri"/>
                <a:cs typeface="Calibri Light"/>
              </a:rPr>
              <a:t>and continuity.</a:t>
            </a:r>
            <a:endParaRPr lang="en-US" sz="12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a:xfrm>
            <a:off x="231287" y="4671839"/>
            <a:ext cx="3229200" cy="2513057"/>
          </a:xfrm>
        </p:spPr>
        <p:txBody>
          <a:bodyPr lIns="180000" tIns="180000" rIns="180000" bIns="180000" anchor="t">
            <a:normAutofit/>
          </a:bodyPr>
          <a:lstStyle/>
          <a:p>
            <a:pPr marL="171450" indent="-171450">
              <a:lnSpc>
                <a:spcPct val="100000"/>
              </a:lnSpc>
              <a:spcBef>
                <a:spcPts val="0"/>
              </a:spcBef>
              <a:buFont typeface="Arial,Sans-Serif"/>
              <a:buChar char="•"/>
            </a:pPr>
            <a:r>
              <a:rPr lang="en-US" sz="1200" dirty="0">
                <a:solidFill>
                  <a:srgbClr val="000000"/>
                </a:solidFill>
                <a:latin typeface="Calibri Light"/>
                <a:cs typeface="Calibri Light"/>
              </a:rPr>
              <a:t>Discussion and evaluation of evidence and being able to make a judgment in the form of a conclusion in an extended writing piece.</a:t>
            </a:r>
          </a:p>
          <a:p>
            <a:pPr marL="171450" indent="-171450">
              <a:lnSpc>
                <a:spcPct val="100000"/>
              </a:lnSpc>
              <a:spcBef>
                <a:spcPts val="0"/>
              </a:spcBef>
              <a:buFont typeface="Arial,Sans-Serif"/>
              <a:buChar char="•"/>
            </a:pPr>
            <a:r>
              <a:rPr lang="en-US" sz="1200" dirty="0">
                <a:solidFill>
                  <a:srgbClr val="222222"/>
                </a:solidFill>
                <a:latin typeface="Calibri Light"/>
                <a:cs typeface="Calibri Light"/>
              </a:rPr>
              <a:t>collaborative work to encourage understanding of evidence and change over time.</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a:xfrm>
            <a:off x="3744640" y="4671840"/>
            <a:ext cx="3229508" cy="2513582"/>
          </a:xfrm>
        </p:spPr>
        <p:txBody>
          <a:bodyPr lIns="180000" tIns="180000" rIns="180000" bIns="180000" anchor="t">
            <a:noAutofit/>
          </a:bodyPr>
          <a:lstStyle/>
          <a:p>
            <a:r>
              <a:rPr lang="en-US" sz="1200" dirty="0">
                <a:solidFill>
                  <a:srgbClr val="000000"/>
                </a:solidFill>
                <a:latin typeface="Calibri"/>
                <a:ea typeface="Calibri"/>
                <a:cs typeface="Calibri Light"/>
              </a:rPr>
              <a:t>Oracy and extended writing links to a range of other subjects including R.S and English using PEEL.</a:t>
            </a:r>
            <a:endParaRPr lang="en-US" sz="1200">
              <a:latin typeface="Calibri"/>
              <a:ea typeface="Calibri"/>
              <a:cs typeface="Calibri Light"/>
            </a:endParaRPr>
          </a:p>
          <a:p>
            <a:r>
              <a:rPr lang="en-US" sz="1200" dirty="0">
                <a:solidFill>
                  <a:schemeClr val="tx1"/>
                </a:solidFill>
                <a:latin typeface="Calibri"/>
                <a:ea typeface="Calibri"/>
                <a:cs typeface="Calibri"/>
              </a:rPr>
              <a:t>How European exploration and colonization during the Tudor periods contributed to the transatlantic slave trade. They can explore the economic motivations behind slavery, such as the demand for </a:t>
            </a:r>
            <a:r>
              <a:rPr lang="en-US" sz="1200" err="1">
                <a:solidFill>
                  <a:schemeClr val="tx1"/>
                </a:solidFill>
                <a:latin typeface="Calibri"/>
                <a:ea typeface="Calibri"/>
                <a:cs typeface="Calibri"/>
              </a:rPr>
              <a:t>labour</a:t>
            </a:r>
            <a:r>
              <a:rPr lang="en-US" sz="1200" dirty="0">
                <a:solidFill>
                  <a:schemeClr val="tx1"/>
                </a:solidFill>
                <a:latin typeface="Calibri"/>
                <a:ea typeface="Calibri"/>
                <a:cs typeface="Calibri"/>
              </a:rPr>
              <a:t> in newly established colonies. </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graphicFrame>
        <p:nvGraphicFramePr>
          <p:cNvPr id="10" name="Table 9">
            <a:extLst>
              <a:ext uri="{FF2B5EF4-FFF2-40B4-BE49-F238E27FC236}">
                <a16:creationId xmlns:a16="http://schemas.microsoft.com/office/drawing/2014/main" id="{488B5696-1A55-FB2F-235C-6BEC6F3F7019}"/>
              </a:ext>
            </a:extLst>
          </p:cNvPr>
          <p:cNvGraphicFramePr>
            <a:graphicFrameLocks noGrp="1"/>
          </p:cNvGraphicFramePr>
          <p:nvPr>
            <p:extLst>
              <p:ext uri="{D42A27DB-BD31-4B8C-83A1-F6EECF244321}">
                <p14:modId xmlns:p14="http://schemas.microsoft.com/office/powerpoint/2010/main" val="2571965980"/>
              </p:ext>
            </p:extLst>
          </p:nvPr>
        </p:nvGraphicFramePr>
        <p:xfrm>
          <a:off x="233443" y="1012316"/>
          <a:ext cx="10359790" cy="6566485"/>
        </p:xfrm>
        <a:graphic>
          <a:graphicData uri="http://schemas.openxmlformats.org/drawingml/2006/table">
            <a:tbl>
              <a:tblPr bandRow="1">
                <a:tableStyleId>{5C22544A-7EE6-4342-B048-85BDC9FD1C3A}</a:tableStyleId>
              </a:tblPr>
              <a:tblGrid>
                <a:gridCol w="3320667">
                  <a:extLst>
                    <a:ext uri="{9D8B030D-6E8A-4147-A177-3AD203B41FA5}">
                      <a16:colId xmlns:a16="http://schemas.microsoft.com/office/drawing/2014/main" val="1772423633"/>
                    </a:ext>
                  </a:extLst>
                </a:gridCol>
                <a:gridCol w="3389848">
                  <a:extLst>
                    <a:ext uri="{9D8B030D-6E8A-4147-A177-3AD203B41FA5}">
                      <a16:colId xmlns:a16="http://schemas.microsoft.com/office/drawing/2014/main" val="820707417"/>
                    </a:ext>
                  </a:extLst>
                </a:gridCol>
                <a:gridCol w="3649275">
                  <a:extLst>
                    <a:ext uri="{9D8B030D-6E8A-4147-A177-3AD203B41FA5}">
                      <a16:colId xmlns:a16="http://schemas.microsoft.com/office/drawing/2014/main" val="1986108799"/>
                    </a:ext>
                  </a:extLst>
                </a:gridCol>
              </a:tblGrid>
              <a:tr h="463830">
                <a:tc gridSpan="3">
                  <a:txBody>
                    <a:bodyPr/>
                    <a:lstStyle/>
                    <a:p>
                      <a:pPr algn="ctr" rtl="0" fontAlgn="base"/>
                      <a:r>
                        <a:rPr lang="en-GB" sz="1200" b="1" dirty="0">
                          <a:effectLst/>
                          <a:highlight>
                            <a:srgbClr val="A6A6A6"/>
                          </a:highlight>
                          <a:latin typeface="Calibri"/>
                        </a:rPr>
                        <a:t>Progression Steps to inform teaching</a:t>
                      </a:r>
                      <a:r>
                        <a:rPr lang="en-GB" sz="1200" dirty="0">
                          <a:effectLst/>
                          <a:highlight>
                            <a:srgbClr val="A6A6A6"/>
                          </a:highlight>
                          <a:latin typeface="Calibri"/>
                        </a:rPr>
                        <a:t>  </a:t>
                      </a:r>
                      <a:endParaRPr lang="en-GB" dirty="0">
                        <a:effectLst/>
                        <a:highlight>
                          <a:srgbClr val="A6A6A6"/>
                        </a:highligh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A6A6A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7055862"/>
                  </a:ext>
                </a:extLst>
              </a:tr>
              <a:tr h="558705">
                <a:tc gridSpan="3">
                  <a:txBody>
                    <a:bodyPr/>
                    <a:lstStyle/>
                    <a:p>
                      <a:pPr rtl="0" fontAlgn="base"/>
                      <a:r>
                        <a:rPr lang="en-GB" sz="1100" dirty="0">
                          <a:effectLst/>
                          <a:latin typeface="Calibri"/>
                        </a:rPr>
                        <a:t>  </a:t>
                      </a:r>
                      <a:endParaRPr lang="en-GB" dirty="0">
                        <a:effectLs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1772470"/>
                  </a:ext>
                </a:extLst>
              </a:tr>
              <a:tr h="242457">
                <a:tc>
                  <a:txBody>
                    <a:bodyPr/>
                    <a:lstStyle/>
                    <a:p>
                      <a:pPr algn="ctr" rtl="0" fontAlgn="base"/>
                      <a:r>
                        <a:rPr lang="en-GB" sz="1100" dirty="0">
                          <a:effectLst/>
                          <a:latin typeface="Calibri"/>
                        </a:rPr>
                        <a:t>Progression step 2  </a:t>
                      </a:r>
                      <a:endParaRPr lang="en-GB" dirty="0">
                        <a:effectLs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ctr" rtl="0" fontAlgn="base"/>
                      <a:r>
                        <a:rPr lang="en-GB" sz="1100" dirty="0">
                          <a:effectLst/>
                          <a:latin typeface="Calibri"/>
                        </a:rPr>
                        <a:t>Progression step 3  </a:t>
                      </a:r>
                      <a:endParaRPr lang="en-GB" dirty="0">
                        <a:effectLs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rgbClr val="C0AA18"/>
                      </a:solidFill>
                      <a:prstDash val="solid"/>
                      <a:round/>
                      <a:headEnd type="none" w="med" len="med"/>
                      <a:tailEnd type="none" w="med" len="med"/>
                    </a:lnB>
                    <a:noFill/>
                  </a:tcPr>
                </a:tc>
                <a:tc>
                  <a:txBody>
                    <a:bodyPr/>
                    <a:lstStyle/>
                    <a:p>
                      <a:pPr algn="ctr" rtl="0" fontAlgn="base"/>
                      <a:r>
                        <a:rPr lang="en-GB" sz="1100" dirty="0">
                          <a:effectLst/>
                          <a:latin typeface="Calibri"/>
                        </a:rPr>
                        <a:t>Progression step 4  </a:t>
                      </a:r>
                      <a:endParaRPr lang="en-GB" dirty="0">
                        <a:effectLs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7682281"/>
                  </a:ext>
                </a:extLst>
              </a:tr>
              <a:tr h="558705">
                <a:tc>
                  <a:txBody>
                    <a:bodyPr/>
                    <a:lstStyle/>
                    <a:p>
                      <a:pPr rtl="0" fontAlgn="base"/>
                      <a:r>
                        <a:rPr lang="en-GB" sz="1100" dirty="0">
                          <a:effectLst/>
                          <a:highlight>
                            <a:srgbClr val="FFFFFF"/>
                          </a:highlight>
                          <a:latin typeface="Calibri"/>
                        </a:rPr>
                        <a:t>I have experienced a range of stimuli, and had opportunities to participate in enquiries, both collaboratively and with growing independence.  </a:t>
                      </a:r>
                      <a:endParaRPr lang="en-GB" dirty="0">
                        <a:effectLst/>
                        <a:highlight>
                          <a:srgbClr val="FFFFFF"/>
                        </a:highligh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rtl="0" fontAlgn="base"/>
                      <a:r>
                        <a:rPr lang="en-GB" sz="1100" dirty="0">
                          <a:effectLst/>
                          <a:highlight>
                            <a:srgbClr val="FFFFFF"/>
                          </a:highlight>
                          <a:latin typeface="Calibri"/>
                        </a:rPr>
                        <a:t>I have actively engaged with a range of stimuli, and had opportunities to participate in enquiries, both collaboratively and independently.  </a:t>
                      </a:r>
                      <a:endParaRPr lang="en-GB" dirty="0">
                        <a:effectLst/>
                        <a:highlight>
                          <a:srgbClr val="FFFFFF"/>
                        </a:highligh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rgbClr val="C0AA18"/>
                      </a:solidFill>
                      <a:prstDash val="solid"/>
                      <a:round/>
                      <a:headEnd type="none" w="med" len="med"/>
                      <a:tailEnd type="none" w="med" len="med"/>
                    </a:lnT>
                    <a:lnB w="9525" cap="flat" cmpd="sng" algn="ctr">
                      <a:solidFill>
                        <a:srgbClr val="E0AC18"/>
                      </a:solidFill>
                      <a:prstDash val="solid"/>
                      <a:round/>
                      <a:headEnd type="none" w="med" len="med"/>
                      <a:tailEnd type="none" w="med" len="med"/>
                    </a:lnB>
                    <a:solidFill>
                      <a:srgbClr val="FFFFFF"/>
                    </a:solidFill>
                  </a:tcPr>
                </a:tc>
                <a:tc>
                  <a:txBody>
                    <a:bodyPr/>
                    <a:lstStyle/>
                    <a:p>
                      <a:pPr rtl="0" fontAlgn="base"/>
                      <a:r>
                        <a:rPr lang="en-GB" sz="1100" dirty="0">
                          <a:effectLst/>
                          <a:latin typeface="Calibri"/>
                        </a:rPr>
                        <a:t>  </a:t>
                      </a:r>
                      <a:endParaRPr lang="en-GB" dirty="0">
                        <a:effectLs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rgbClr val="20B218"/>
                      </a:solidFill>
                      <a:prstDash val="solid"/>
                      <a:round/>
                      <a:headEnd type="none" w="med" len="med"/>
                      <a:tailEnd type="none" w="med" len="med"/>
                    </a:lnB>
                    <a:noFill/>
                  </a:tcPr>
                </a:tc>
                <a:extLst>
                  <a:ext uri="{0D108BD9-81ED-4DB2-BD59-A6C34878D82A}">
                    <a16:rowId xmlns:a16="http://schemas.microsoft.com/office/drawing/2014/main" val="205360946"/>
                  </a:ext>
                </a:extLst>
              </a:tr>
              <a:tr h="716829">
                <a:tc>
                  <a:txBody>
                    <a:bodyPr/>
                    <a:lstStyle/>
                    <a:p>
                      <a:pPr rtl="0" fontAlgn="base"/>
                      <a:r>
                        <a:rPr lang="en-GB" sz="1100" dirty="0">
                          <a:effectLst/>
                          <a:highlight>
                            <a:srgbClr val="FFFFFF"/>
                          </a:highlight>
                          <a:latin typeface="Calibri"/>
                        </a:rPr>
                        <a:t>I can collect and record information and data from given sources. I can then sort and group my findings using different criteria.  </a:t>
                      </a:r>
                      <a:endParaRPr lang="en-GB" dirty="0">
                        <a:effectLst/>
                        <a:highlight>
                          <a:srgbClr val="FFFFFF"/>
                        </a:highligh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rtl="0" fontAlgn="base"/>
                      <a:r>
                        <a:rPr lang="en-GB" sz="1100" dirty="0">
                          <a:effectLst/>
                          <a:highlight>
                            <a:srgbClr val="FFFFFF"/>
                          </a:highlight>
                          <a:latin typeface="Calibri"/>
                        </a:rPr>
                        <a:t>I can use appropriate methods to gather information related to my enquiries and I am able to interpret the information obtained in the context of the enquiry question.  </a:t>
                      </a:r>
                      <a:endParaRPr lang="en-GB" dirty="0">
                        <a:effectLst/>
                        <a:highlight>
                          <a:srgbClr val="FFFFFF"/>
                        </a:highlight>
                        <a:latin typeface="Calibri"/>
                      </a:endParaRPr>
                    </a:p>
                  </a:txBody>
                  <a:tcPr>
                    <a:lnL w="9525" cap="flat" cmpd="sng" algn="ctr">
                      <a:solidFill>
                        <a:schemeClr val="bg1"/>
                      </a:solidFill>
                      <a:prstDash val="solid"/>
                      <a:round/>
                      <a:headEnd type="none" w="med" len="med"/>
                      <a:tailEnd type="none" w="med" len="med"/>
                    </a:lnL>
                    <a:lnR w="9525" cap="flat" cmpd="sng" algn="ctr">
                      <a:solidFill>
                        <a:srgbClr val="E0AC18"/>
                      </a:solidFill>
                      <a:prstDash val="solid"/>
                      <a:round/>
                      <a:headEnd type="none" w="med" len="med"/>
                      <a:tailEnd type="none" w="med" len="med"/>
                    </a:lnR>
                    <a:lnT w="9525" cap="flat" cmpd="sng" algn="ctr">
                      <a:solidFill>
                        <a:srgbClr val="E0AC18"/>
                      </a:solidFill>
                      <a:prstDash val="solid"/>
                      <a:round/>
                      <a:headEnd type="none" w="med" len="med"/>
                      <a:tailEnd type="none" w="med" len="med"/>
                    </a:lnT>
                    <a:lnB w="9525" cap="flat" cmpd="sng" algn="ctr">
                      <a:solidFill>
                        <a:srgbClr val="60BE18"/>
                      </a:solidFill>
                      <a:prstDash val="solid"/>
                      <a:round/>
                      <a:headEnd type="none" w="med" len="med"/>
                      <a:tailEnd type="none" w="med" len="med"/>
                    </a:lnB>
                    <a:solidFill>
                      <a:srgbClr val="FFFFFF"/>
                    </a:solidFill>
                  </a:tcPr>
                </a:tc>
                <a:tc>
                  <a:txBody>
                    <a:bodyPr/>
                    <a:lstStyle/>
                    <a:p>
                      <a:pPr rtl="0" fontAlgn="base"/>
                      <a:r>
                        <a:rPr lang="en-GB" sz="1100" dirty="0">
                          <a:effectLst/>
                          <a:highlight>
                            <a:srgbClr val="FFFFFF"/>
                          </a:highlight>
                          <a:latin typeface="Calibri"/>
                        </a:rPr>
                        <a:t>I can analyse, present and reflect on my findings, describing patterns and explaining relationships across data and sources.  </a:t>
                      </a:r>
                      <a:endParaRPr lang="en-GB" dirty="0">
                        <a:effectLst/>
                        <a:highlight>
                          <a:srgbClr val="FFFFFF"/>
                        </a:highlight>
                        <a:latin typeface="Calibri"/>
                      </a:endParaRPr>
                    </a:p>
                  </a:txBody>
                  <a:tcPr>
                    <a:lnL w="9525" cap="flat" cmpd="sng" algn="ctr">
                      <a:solidFill>
                        <a:srgbClr val="E0AC18"/>
                      </a:solidFill>
                      <a:prstDash val="solid"/>
                      <a:round/>
                      <a:headEnd type="none" w="med" len="med"/>
                      <a:tailEnd type="none" w="med" len="med"/>
                    </a:lnL>
                    <a:lnR w="9525" cap="flat" cmpd="sng" algn="ctr">
                      <a:solidFill>
                        <a:srgbClr val="20B218"/>
                      </a:solidFill>
                      <a:prstDash val="solid"/>
                      <a:round/>
                      <a:headEnd type="none" w="med" len="med"/>
                      <a:tailEnd type="none" w="med" len="med"/>
                    </a:lnR>
                    <a:lnT w="9525" cap="flat" cmpd="sng" algn="ctr">
                      <a:solidFill>
                        <a:srgbClr val="20B218"/>
                      </a:solidFill>
                      <a:prstDash val="solid"/>
                      <a:round/>
                      <a:headEnd type="none" w="med" len="med"/>
                      <a:tailEnd type="none" w="med" len="med"/>
                    </a:lnT>
                    <a:lnB w="9525" cap="flat" cmpd="sng" algn="ctr">
                      <a:solidFill>
                        <a:srgbClr val="A0BC18"/>
                      </a:solidFill>
                      <a:prstDash val="solid"/>
                      <a:round/>
                      <a:headEnd type="none" w="med" len="med"/>
                      <a:tailEnd type="none" w="med" len="med"/>
                    </a:lnB>
                    <a:solidFill>
                      <a:srgbClr val="FFFFFF"/>
                    </a:solidFill>
                  </a:tcPr>
                </a:tc>
                <a:extLst>
                  <a:ext uri="{0D108BD9-81ED-4DB2-BD59-A6C34878D82A}">
                    <a16:rowId xmlns:a16="http://schemas.microsoft.com/office/drawing/2014/main" val="2507947384"/>
                  </a:ext>
                </a:extLst>
              </a:tr>
              <a:tr h="558705">
                <a:tc>
                  <a:txBody>
                    <a:bodyPr/>
                    <a:lstStyle/>
                    <a:p>
                      <a:pPr rtl="0" fontAlgn="base"/>
                      <a:r>
                        <a:rPr lang="en-GB" sz="1100" dirty="0">
                          <a:effectLst/>
                          <a:highlight>
                            <a:srgbClr val="FFFFFF"/>
                          </a:highlight>
                          <a:latin typeface="Calibri"/>
                        </a:rPr>
                        <a:t>I can present what I have discovered in a variety of ways and draw simple conclusions.  </a:t>
                      </a:r>
                      <a:endParaRPr lang="en-GB" dirty="0">
                        <a:effectLst/>
                        <a:highlight>
                          <a:srgbClr val="FFFFFF"/>
                        </a:highligh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rtl="0" fontAlgn="base"/>
                      <a:r>
                        <a:rPr lang="en-GB" sz="1100" dirty="0">
                          <a:effectLst/>
                          <a:latin typeface="Calibri"/>
                        </a:rPr>
                        <a:t>I can present my findings in a variety of ways, drawing conclusions and making judgements based on the evidence used.  </a:t>
                      </a:r>
                      <a:endParaRPr lang="en-GB" dirty="0">
                        <a:effectLst/>
                        <a:latin typeface="Calibri"/>
                      </a:endParaRPr>
                    </a:p>
                  </a:txBody>
                  <a:tcPr>
                    <a:lnL w="9525" cap="flat" cmpd="sng" algn="ctr">
                      <a:solidFill>
                        <a:schemeClr val="bg1"/>
                      </a:solidFill>
                      <a:prstDash val="solid"/>
                      <a:round/>
                      <a:headEnd type="none" w="med" len="med"/>
                      <a:tailEnd type="none" w="med" len="med"/>
                    </a:lnL>
                    <a:lnR w="9525" cap="flat" cmpd="sng" algn="ctr">
                      <a:solidFill>
                        <a:srgbClr val="60BE18"/>
                      </a:solidFill>
                      <a:prstDash val="solid"/>
                      <a:round/>
                      <a:headEnd type="none" w="med" len="med"/>
                      <a:tailEnd type="none" w="med" len="med"/>
                    </a:lnR>
                    <a:lnT w="9525" cap="flat" cmpd="sng" algn="ctr">
                      <a:solidFill>
                        <a:srgbClr val="60BE18"/>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rtl="0" fontAlgn="base"/>
                      <a:r>
                        <a:rPr lang="en-GB" sz="1100" dirty="0">
                          <a:effectLst/>
                          <a:highlight>
                            <a:srgbClr val="FFFFFF"/>
                          </a:highlight>
                          <a:latin typeface="Calibri"/>
                        </a:rPr>
                        <a:t>I can draw considered and reasoned conclusions to my enquiries, while understanding that other people may form different conclusions from the available evidence.   </a:t>
                      </a:r>
                      <a:endParaRPr lang="en-GB" dirty="0">
                        <a:effectLst/>
                        <a:highlight>
                          <a:srgbClr val="FFFFFF"/>
                        </a:highlight>
                        <a:latin typeface="Calibri"/>
                      </a:endParaRPr>
                    </a:p>
                  </a:txBody>
                  <a:tcPr>
                    <a:lnL w="9525" cap="flat" cmpd="sng" algn="ctr">
                      <a:solidFill>
                        <a:srgbClr val="60BE18"/>
                      </a:solidFill>
                      <a:prstDash val="solid"/>
                      <a:round/>
                      <a:headEnd type="none" w="med" len="med"/>
                      <a:tailEnd type="none" w="med" len="med"/>
                    </a:lnL>
                    <a:lnR w="9525" cap="flat" cmpd="sng" algn="ctr">
                      <a:solidFill>
                        <a:srgbClr val="A0BC18"/>
                      </a:solidFill>
                      <a:prstDash val="solid"/>
                      <a:round/>
                      <a:headEnd type="none" w="med" len="med"/>
                      <a:tailEnd type="none" w="med" len="med"/>
                    </a:lnR>
                    <a:lnT w="9525" cap="flat" cmpd="sng" algn="ctr">
                      <a:solidFill>
                        <a:srgbClr val="A0BC18"/>
                      </a:solidFill>
                      <a:prstDash val="solid"/>
                      <a:round/>
                      <a:headEnd type="none" w="med" len="med"/>
                      <a:tailEnd type="none" w="med" len="med"/>
                    </a:lnT>
                    <a:lnB w="9525" cap="flat" cmpd="sng" algn="ctr">
                      <a:solidFill>
                        <a:srgbClr val="40BF18"/>
                      </a:solidFill>
                      <a:prstDash val="solid"/>
                      <a:round/>
                      <a:headEnd type="none" w="med" len="med"/>
                      <a:tailEnd type="none" w="med" len="med"/>
                    </a:lnB>
                    <a:solidFill>
                      <a:srgbClr val="FFFFFF"/>
                    </a:solidFill>
                  </a:tcPr>
                </a:tc>
                <a:extLst>
                  <a:ext uri="{0D108BD9-81ED-4DB2-BD59-A6C34878D82A}">
                    <a16:rowId xmlns:a16="http://schemas.microsoft.com/office/drawing/2014/main" val="1663541326"/>
                  </a:ext>
                </a:extLst>
              </a:tr>
              <a:tr h="716829">
                <a:tc>
                  <a:txBody>
                    <a:bodyPr/>
                    <a:lstStyle/>
                    <a:p>
                      <a:pPr rtl="0" fontAlgn="base"/>
                      <a:r>
                        <a:rPr lang="en-GB" sz="1100" dirty="0">
                          <a:effectLst/>
                          <a:latin typeface="Calibri"/>
                        </a:rPr>
                        <a:t>  </a:t>
                      </a:r>
                      <a:endParaRPr lang="en-GB" dirty="0">
                        <a:effectLs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rtl="0" fontAlgn="base"/>
                      <a:r>
                        <a:rPr lang="en-GB" sz="1100" dirty="0">
                          <a:effectLst/>
                          <a:latin typeface="Calibri"/>
                        </a:rPr>
                        <a:t>I can use evidence to explain how aspects of the past have been represented and interpreted in different ways.  </a:t>
                      </a:r>
                      <a:endParaRPr lang="en-GB" dirty="0">
                        <a:effectLs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rtl="0" fontAlgn="base"/>
                      <a:r>
                        <a:rPr lang="en-GB" sz="1100" dirty="0">
                          <a:effectLst/>
                          <a:highlight>
                            <a:srgbClr val="FFFFFF"/>
                          </a:highlight>
                          <a:latin typeface="Calibri"/>
                        </a:rPr>
                        <a:t>I can explain, using a range of evidence, why people have different interpretations and that interpretations are influenced by the availability, validity and credibility of evidence, identity, experiences, viewpoints and beliefs.  </a:t>
                      </a:r>
                      <a:endParaRPr lang="en-GB" dirty="0">
                        <a:effectLst/>
                        <a:highlight>
                          <a:srgbClr val="FFFFFF"/>
                        </a:highlight>
                        <a:latin typeface="Calibri"/>
                      </a:endParaRPr>
                    </a:p>
                  </a:txBody>
                  <a:tcPr>
                    <a:lnL w="9525" cap="flat" cmpd="sng" algn="ctr">
                      <a:solidFill>
                        <a:schemeClr val="bg1"/>
                      </a:solidFill>
                      <a:prstDash val="solid"/>
                      <a:round/>
                      <a:headEnd type="none" w="med" len="med"/>
                      <a:tailEnd type="none" w="med" len="med"/>
                    </a:lnL>
                    <a:lnR w="9525" cap="flat" cmpd="sng" algn="ctr">
                      <a:solidFill>
                        <a:srgbClr val="40BF18"/>
                      </a:solidFill>
                      <a:prstDash val="solid"/>
                      <a:round/>
                      <a:headEnd type="none" w="med" len="med"/>
                      <a:tailEnd type="none" w="med" len="med"/>
                    </a:lnR>
                    <a:lnT w="9525" cap="flat" cmpd="sng" algn="ctr">
                      <a:solidFill>
                        <a:srgbClr val="40BF18"/>
                      </a:solidFill>
                      <a:prstDash val="solid"/>
                      <a:round/>
                      <a:headEnd type="none" w="med" len="med"/>
                      <a:tailEnd type="none" w="med" len="med"/>
                    </a:lnT>
                    <a:lnB w="9525" cap="flat" cmpd="sng" algn="ctr">
                      <a:solidFill>
                        <a:srgbClr val="C0BA18"/>
                      </a:solidFill>
                      <a:prstDash val="solid"/>
                      <a:round/>
                      <a:headEnd type="none" w="med" len="med"/>
                      <a:tailEnd type="none" w="med" len="med"/>
                    </a:lnB>
                    <a:solidFill>
                      <a:srgbClr val="FFFFFF"/>
                    </a:solidFill>
                  </a:tcPr>
                </a:tc>
                <a:extLst>
                  <a:ext uri="{0D108BD9-81ED-4DB2-BD59-A6C34878D82A}">
                    <a16:rowId xmlns:a16="http://schemas.microsoft.com/office/drawing/2014/main" val="358956619"/>
                  </a:ext>
                </a:extLst>
              </a:tr>
              <a:tr h="1286075">
                <a:tc>
                  <a:txBody>
                    <a:bodyPr/>
                    <a:lstStyle/>
                    <a:p>
                      <a:pPr rtl="0" fontAlgn="base"/>
                      <a:r>
                        <a:rPr lang="en-GB" sz="1100" dirty="0">
                          <a:effectLst/>
                          <a:highlight>
                            <a:srgbClr val="FFFFFF"/>
                          </a:highlight>
                          <a:latin typeface="Calibri"/>
                        </a:rPr>
                        <a:t>  </a:t>
                      </a:r>
                      <a:endParaRPr lang="en-GB" dirty="0">
                        <a:effectLst/>
                        <a:highlight>
                          <a:srgbClr val="FFFFFF"/>
                        </a:highligh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rtl="0" fontAlgn="base"/>
                      <a:r>
                        <a:rPr lang="en-GB" sz="1100" dirty="0">
                          <a:effectLst/>
                          <a:highlight>
                            <a:srgbClr val="FFFFFF"/>
                          </a:highlight>
                          <a:latin typeface="Calibri"/>
                        </a:rPr>
                        <a:t>I have an understanding of how </a:t>
                      </a:r>
                      <a:r>
                        <a:rPr lang="en-GB" sz="1100" i="1" dirty="0">
                          <a:effectLst/>
                          <a:highlight>
                            <a:srgbClr val="FFFFFF"/>
                          </a:highlight>
                          <a:latin typeface="Calibri"/>
                        </a:rPr>
                        <a:t>factors</a:t>
                      </a:r>
                      <a:r>
                        <a:rPr lang="en-GB" sz="1100" dirty="0">
                          <a:effectLst/>
                          <a:highlight>
                            <a:srgbClr val="FFFFFF"/>
                          </a:highlight>
                          <a:latin typeface="Calibri"/>
                        </a:rPr>
                        <a:t> in the past and present have shaped my communities.  </a:t>
                      </a:r>
                      <a:endParaRPr lang="en-GB" dirty="0">
                        <a:effectLst/>
                        <a:highlight>
                          <a:srgbClr val="FFFFFF"/>
                        </a:highligh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rtl="0" fontAlgn="base"/>
                      <a:r>
                        <a:rPr lang="en-GB" sz="1100" dirty="0">
                          <a:effectLst/>
                          <a:highlight>
                            <a:srgbClr val="FFFFFF"/>
                          </a:highlight>
                          <a:latin typeface="Calibri"/>
                        </a:rPr>
                        <a:t>I can explain and compare how communities have been shaped by the past and I can explain how a range of </a:t>
                      </a:r>
                      <a:r>
                        <a:rPr lang="en-GB" sz="1100" i="1" dirty="0">
                          <a:effectLst/>
                          <a:highlight>
                            <a:srgbClr val="FFFFFF"/>
                          </a:highlight>
                          <a:latin typeface="Calibri"/>
                        </a:rPr>
                        <a:t>factors</a:t>
                      </a:r>
                      <a:r>
                        <a:rPr lang="en-GB" sz="1100" dirty="0">
                          <a:effectLst/>
                          <a:highlight>
                            <a:srgbClr val="FFFFFF"/>
                          </a:highlight>
                          <a:latin typeface="Calibri"/>
                        </a:rPr>
                        <a:t> contribute to this.  </a:t>
                      </a:r>
                      <a:endParaRPr lang="en-GB" dirty="0">
                        <a:effectLst/>
                        <a:highlight>
                          <a:srgbClr val="FFFFFF"/>
                        </a:highlight>
                        <a:latin typeface="Calibri"/>
                      </a:endParaRPr>
                    </a:p>
                  </a:txBody>
                  <a:tcPr>
                    <a:lnL w="9525" cap="flat" cmpd="sng" algn="ctr">
                      <a:solidFill>
                        <a:schemeClr val="bg1"/>
                      </a:solidFill>
                      <a:prstDash val="solid"/>
                      <a:round/>
                      <a:headEnd type="none" w="med" len="med"/>
                      <a:tailEnd type="none" w="med" len="med"/>
                    </a:lnL>
                    <a:lnR w="9525" cap="flat" cmpd="sng" algn="ctr">
                      <a:solidFill>
                        <a:srgbClr val="C0BA18"/>
                      </a:solidFill>
                      <a:prstDash val="solid"/>
                      <a:round/>
                      <a:headEnd type="none" w="med" len="med"/>
                      <a:tailEnd type="none" w="med" len="med"/>
                    </a:lnR>
                    <a:lnT w="9525" cap="flat" cmpd="sng" algn="ctr">
                      <a:solidFill>
                        <a:srgbClr val="C0BA18"/>
                      </a:solidFill>
                      <a:prstDash val="solid"/>
                      <a:round/>
                      <a:headEnd type="none" w="med" len="med"/>
                      <a:tailEnd type="none" w="med" len="med"/>
                    </a:lnT>
                    <a:lnB w="9525" cap="flat" cmpd="sng" algn="ctr">
                      <a:solidFill>
                        <a:srgbClr val="00BD18"/>
                      </a:solidFill>
                      <a:prstDash val="solid"/>
                      <a:round/>
                      <a:headEnd type="none" w="med" len="med"/>
                      <a:tailEnd type="none" w="med" len="med"/>
                    </a:lnB>
                    <a:solidFill>
                      <a:srgbClr val="FFFFFF"/>
                    </a:solidFill>
                  </a:tcPr>
                </a:tc>
                <a:extLst>
                  <a:ext uri="{0D108BD9-81ED-4DB2-BD59-A6C34878D82A}">
                    <a16:rowId xmlns:a16="http://schemas.microsoft.com/office/drawing/2014/main" val="3557455420"/>
                  </a:ext>
                </a:extLst>
              </a:tr>
              <a:tr h="1286075">
                <a:tc>
                  <a:txBody>
                    <a:bodyPr/>
                    <a:lstStyle/>
                    <a:p>
                      <a:pPr rtl="0" fontAlgn="base"/>
                      <a:r>
                        <a:rPr lang="en-GB" sz="1100" dirty="0">
                          <a:effectLst/>
                          <a:highlight>
                            <a:srgbClr val="FFFFFF"/>
                          </a:highlight>
                          <a:latin typeface="Calibri"/>
                        </a:rPr>
                        <a:t>I can recognise and explain that my opinions and the opinions of others have value.  </a:t>
                      </a:r>
                      <a:endParaRPr lang="en-GB" dirty="0">
                        <a:effectLst/>
                        <a:highlight>
                          <a:srgbClr val="FFFFFF"/>
                        </a:highligh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rtl="0" fontAlgn="base"/>
                      <a:r>
                        <a:rPr lang="en-GB" sz="1100" dirty="0">
                          <a:effectLst/>
                          <a:highlight>
                            <a:srgbClr val="FFFFFF"/>
                          </a:highlight>
                          <a:latin typeface="Calibri"/>
                        </a:rPr>
                        <a:t>I can </a:t>
                      </a:r>
                      <a:r>
                        <a:rPr lang="en-GB" sz="1200" i="1" dirty="0">
                          <a:effectLst/>
                          <a:highlight>
                            <a:srgbClr val="FFFFFF"/>
                          </a:highlight>
                          <a:latin typeface="Calibri"/>
                        </a:rPr>
                        <a:t>infer</a:t>
                      </a:r>
                      <a:r>
                        <a:rPr lang="en-GB" sz="1200" dirty="0">
                          <a:effectLst/>
                          <a:highlight>
                            <a:srgbClr val="FFFFFF"/>
                          </a:highlight>
                          <a:latin typeface="Calibri"/>
                        </a:rPr>
                        <a:t> and compare people’s opinions, viewpoints and interpretations from sources and evidence.  </a:t>
                      </a:r>
                      <a:endParaRPr lang="en-GB" dirty="0">
                        <a:effectLst/>
                        <a:highlight>
                          <a:srgbClr val="FFFFFF"/>
                        </a:highlight>
                        <a:latin typeface="Calibri"/>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rtl="0" fontAlgn="base"/>
                      <a:r>
                        <a:rPr lang="en-GB" sz="1100" dirty="0">
                          <a:effectLst/>
                          <a:highlight>
                            <a:srgbClr val="FFFFFF"/>
                          </a:highlight>
                          <a:latin typeface="Calibri"/>
                        </a:rPr>
                        <a:t>I can </a:t>
                      </a:r>
                      <a:r>
                        <a:rPr lang="en-GB" sz="1200" i="1" dirty="0">
                          <a:effectLst/>
                          <a:highlight>
                            <a:srgbClr val="FFFFFF"/>
                          </a:highlight>
                          <a:latin typeface="Calibri"/>
                        </a:rPr>
                        <a:t>infer</a:t>
                      </a:r>
                      <a:r>
                        <a:rPr lang="en-GB" sz="1200" dirty="0">
                          <a:effectLst/>
                          <a:highlight>
                            <a:srgbClr val="FFFFFF"/>
                          </a:highlight>
                          <a:latin typeface="Calibri"/>
                        </a:rPr>
                        <a:t> and evaluate opinions, viewpoints and interpretations from a range of sources and evidence in order to develop my own informed judgements.  </a:t>
                      </a:r>
                      <a:endParaRPr lang="en-GB" dirty="0">
                        <a:effectLst/>
                        <a:highlight>
                          <a:srgbClr val="FFFFFF"/>
                        </a:highlight>
                        <a:latin typeface="Calibri"/>
                      </a:endParaRPr>
                    </a:p>
                  </a:txBody>
                  <a:tcPr>
                    <a:lnL w="9525" cap="flat" cmpd="sng" algn="ctr">
                      <a:solidFill>
                        <a:schemeClr val="bg1"/>
                      </a:solidFill>
                      <a:prstDash val="solid"/>
                      <a:round/>
                      <a:headEnd type="none" w="med" len="med"/>
                      <a:tailEnd type="none" w="med" len="med"/>
                    </a:lnL>
                    <a:lnR w="9525" cap="flat" cmpd="sng" algn="ctr">
                      <a:solidFill>
                        <a:srgbClr val="00BD18"/>
                      </a:solidFill>
                      <a:prstDash val="solid"/>
                      <a:round/>
                      <a:headEnd type="none" w="med" len="med"/>
                      <a:tailEnd type="none" w="med" len="med"/>
                    </a:lnR>
                    <a:lnT w="9525" cap="flat" cmpd="sng" algn="ctr">
                      <a:solidFill>
                        <a:srgbClr val="00BD18"/>
                      </a:solidFill>
                      <a:prstDash val="solid"/>
                      <a:round/>
                      <a:headEnd type="none" w="med" len="med"/>
                      <a:tailEnd type="none" w="med" len="med"/>
                    </a:lnT>
                    <a:lnB w="9525" cap="flat" cmpd="sng" algn="ctr">
                      <a:solidFill>
                        <a:srgbClr val="00BD18"/>
                      </a:solidFill>
                      <a:prstDash val="solid"/>
                      <a:round/>
                      <a:headEnd type="none" w="med" len="med"/>
                      <a:tailEnd type="none" w="med" len="med"/>
                    </a:lnB>
                    <a:solidFill>
                      <a:srgbClr val="FFFFFF"/>
                    </a:solidFill>
                  </a:tcPr>
                </a:tc>
                <a:extLst>
                  <a:ext uri="{0D108BD9-81ED-4DB2-BD59-A6C34878D82A}">
                    <a16:rowId xmlns:a16="http://schemas.microsoft.com/office/drawing/2014/main" val="2334066807"/>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200" dirty="0">
                <a:solidFill>
                  <a:schemeClr val="tx1"/>
                </a:solidFill>
                <a:latin typeface="Calibri"/>
                <a:ea typeface="Calibri"/>
                <a:cs typeface="Arial"/>
              </a:rPr>
              <a:t>Spanish armadas - defeat marked a turning point in European naval dominance.  This led to the establishment of colonies in the Americas and Africa</a:t>
            </a:r>
          </a:p>
          <a:p>
            <a:r>
              <a:rPr lang="en-US" sz="1200" dirty="0">
                <a:solidFill>
                  <a:schemeClr val="tx1"/>
                </a:solidFill>
                <a:latin typeface="Calibri"/>
                <a:ea typeface="Calibri"/>
                <a:cs typeface="Arial"/>
              </a:rPr>
              <a:t>The Norman conquest of England in 1066 introduced feudalism</a:t>
            </a:r>
          </a:p>
          <a:p>
            <a:r>
              <a:rPr lang="en-US" sz="1200" dirty="0">
                <a:solidFill>
                  <a:schemeClr val="tx1"/>
                </a:solidFill>
                <a:latin typeface="Calibri"/>
                <a:ea typeface="Calibri"/>
                <a:cs typeface="Arial"/>
              </a:rPr>
              <a:t>policies of these periods contributed to the development of the transatlantic slave trade</a:t>
            </a:r>
          </a:p>
          <a:p>
            <a:r>
              <a:rPr lang="en-US" sz="1200" baseline="0" dirty="0">
                <a:solidFill>
                  <a:schemeClr val="tx1"/>
                </a:solidFill>
                <a:latin typeface="Calibri"/>
                <a:ea typeface="Segoe UI"/>
                <a:cs typeface="Segoe UI"/>
              </a:rPr>
              <a:t>Extended writing skills – PEEL ​</a:t>
            </a:r>
            <a:r>
              <a:rPr lang="en-US" sz="1200" dirty="0">
                <a:solidFill>
                  <a:schemeClr val="tx1"/>
                </a:solidFill>
                <a:latin typeface="Calibri"/>
                <a:ea typeface="Segoe UI"/>
                <a:cs typeface="Segoe UI"/>
              </a:rPr>
              <a:t>​</a:t>
            </a:r>
            <a:endParaRPr lang="en-US" sz="1200">
              <a:solidFill>
                <a:schemeClr val="tx1"/>
              </a:solidFill>
              <a:latin typeface="Calibri"/>
              <a:ea typeface="Calibri"/>
              <a:cs typeface="Calibri"/>
            </a:endParaRPr>
          </a:p>
          <a:p>
            <a:pPr rtl="0"/>
            <a:r>
              <a:rPr lang="en-US" sz="1200" baseline="0" dirty="0">
                <a:solidFill>
                  <a:schemeClr val="tx1"/>
                </a:solidFill>
                <a:latin typeface="Calibri"/>
                <a:ea typeface="Segoe UI"/>
                <a:cs typeface="Segoe UI"/>
              </a:rPr>
              <a:t>Source handling skills - 5Ws</a:t>
            </a:r>
            <a:endParaRPr lang="en-US" sz="1200" dirty="0">
              <a:solidFill>
                <a:schemeClr val="tx1"/>
              </a:solidFill>
              <a:latin typeface="Calibri"/>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294545"/>
            <a:ext cx="4190383" cy="2915325"/>
          </a:xfrm>
        </p:spPr>
        <p:txBody>
          <a:bodyPr lIns="180000" tIns="180000" rIns="180000" bIns="180000" anchor="t">
            <a:normAutofit fontScale="77500" lnSpcReduction="20000"/>
          </a:bodyPr>
          <a:lstStyle/>
          <a:p>
            <a:r>
              <a:rPr lang="en-US" sz="1200" dirty="0">
                <a:solidFill>
                  <a:srgbClr val="000000"/>
                </a:solidFill>
                <a:latin typeface="Corbel"/>
              </a:rPr>
              <a:t>To identify reasons for the growth and success of the British Empire</a:t>
            </a:r>
          </a:p>
          <a:p>
            <a:r>
              <a:rPr lang="en-US" sz="1200" dirty="0">
                <a:solidFill>
                  <a:srgbClr val="444444"/>
                </a:solidFill>
                <a:latin typeface="MASSILIA VF"/>
              </a:rPr>
              <a:t>To understand what it means to be a slave and how Europeans were able to exploit slavery that existed in Africa.</a:t>
            </a:r>
          </a:p>
          <a:p>
            <a:r>
              <a:rPr lang="en-US" sz="1200" dirty="0">
                <a:solidFill>
                  <a:srgbClr val="444444"/>
                </a:solidFill>
                <a:latin typeface="MASSILIA VF"/>
              </a:rPr>
              <a:t>To use historical sources to learn about conditions during the middle passage. </a:t>
            </a:r>
            <a:endParaRPr lang="en-US" sz="1200" dirty="0"/>
          </a:p>
          <a:p>
            <a:r>
              <a:rPr lang="en-US" sz="1200" dirty="0">
                <a:solidFill>
                  <a:srgbClr val="444444"/>
                </a:solidFill>
                <a:latin typeface="MASSILIA VF"/>
              </a:rPr>
              <a:t>To investigate the treatment of slaves when they arrived the Americas. </a:t>
            </a:r>
            <a:endParaRPr lang="en-US" sz="1200"/>
          </a:p>
          <a:p>
            <a:r>
              <a:rPr lang="en-US" sz="1200" dirty="0">
                <a:solidFill>
                  <a:srgbClr val="444444"/>
                </a:solidFill>
                <a:latin typeface="MASSILIA VF"/>
              </a:rPr>
              <a:t>To use different sources to describe what life was like for enslaved Africans on plantations.</a:t>
            </a:r>
          </a:p>
          <a:p>
            <a:r>
              <a:rPr lang="en-US" sz="1200" dirty="0">
                <a:solidFill>
                  <a:srgbClr val="444444"/>
                </a:solidFill>
                <a:latin typeface="MASSILIA VF"/>
              </a:rPr>
              <a:t>To use my knowledge of slaves experiences to write an essay.</a:t>
            </a:r>
          </a:p>
          <a:p>
            <a:r>
              <a:rPr lang="en-US" sz="1200" dirty="0">
                <a:solidFill>
                  <a:srgbClr val="444444"/>
                </a:solidFill>
                <a:latin typeface="MASSILIA VF"/>
              </a:rPr>
              <a:t>To investigate abolitionists and their role in the abolition of the slave trade.</a:t>
            </a:r>
          </a:p>
          <a:p>
            <a:r>
              <a:rPr lang="en-US" sz="1200" dirty="0">
                <a:solidFill>
                  <a:srgbClr val="444444"/>
                </a:solidFill>
                <a:latin typeface="MASSILIA VF"/>
              </a:rPr>
              <a:t>To evaluate the impact different abolitionists had on getting rid of the Atlantic Slave Trade.</a:t>
            </a:r>
          </a:p>
          <a:p>
            <a:r>
              <a:rPr lang="en-US" sz="1200" dirty="0">
                <a:solidFill>
                  <a:srgbClr val="444444"/>
                </a:solidFill>
                <a:latin typeface="MASSILIA VF"/>
              </a:rPr>
              <a:t>To describe and evaluate the role Wales played in the Atlantic Slave Trade</a:t>
            </a:r>
          </a:p>
          <a:p>
            <a:endParaRPr lang="en-US" sz="1200" dirty="0">
              <a:solidFill>
                <a:srgbClr val="444444"/>
              </a:solidFill>
              <a:latin typeface="MASSILIA VF"/>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xfrm>
            <a:off x="4677446" y="-15684"/>
            <a:ext cx="5688660" cy="410400"/>
          </a:xfrm>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394476"/>
            <a:ext cx="5688660" cy="2115079"/>
          </a:xfrm>
        </p:spPr>
        <p:txBody>
          <a:bodyPr lIns="180000" tIns="180000" rIns="180000" bIns="180000" numCol="2" anchor="t">
            <a:normAutofit/>
          </a:bodyPr>
          <a:lstStyle/>
          <a:p>
            <a:pPr marL="171450" indent="-171450">
              <a:buFont typeface="Arial" panose="020B0604020202020204" pitchFamily="34" charset="0"/>
              <a:buChar char="•"/>
            </a:pPr>
            <a:r>
              <a:rPr lang="en-US" sz="1200" dirty="0">
                <a:solidFill>
                  <a:srgbClr val="444444"/>
                </a:solidFill>
                <a:latin typeface="Calibri"/>
                <a:ea typeface="Calibri"/>
                <a:cs typeface="Calibri"/>
              </a:rPr>
              <a:t>Literacy - extended writing using PEEL</a:t>
            </a:r>
          </a:p>
          <a:p>
            <a:pPr marL="171450" indent="-171450">
              <a:buFont typeface="Arial" panose="020B0604020202020204" pitchFamily="34" charset="0"/>
              <a:buChar char="•"/>
            </a:pPr>
            <a:r>
              <a:rPr lang="en-US" sz="1200" dirty="0">
                <a:solidFill>
                  <a:srgbClr val="444444"/>
                </a:solidFill>
                <a:latin typeface="Calibri"/>
                <a:ea typeface="Calibri"/>
                <a:cs typeface="Calibri"/>
              </a:rPr>
              <a:t>Oracy - discussion using images on working conditions for slaves. </a:t>
            </a:r>
            <a:r>
              <a:rPr lang="en-US" sz="1200">
                <a:solidFill>
                  <a:srgbClr val="444444"/>
                </a:solidFill>
                <a:latin typeface="Calibri"/>
                <a:ea typeface="Calibri"/>
                <a:cs typeface="Calibri"/>
              </a:rPr>
              <a:t>Reciprocal</a:t>
            </a:r>
            <a:r>
              <a:rPr lang="en-US" sz="1200" dirty="0">
                <a:solidFill>
                  <a:srgbClr val="444444"/>
                </a:solidFill>
                <a:latin typeface="Calibri"/>
                <a:ea typeface="Calibri"/>
                <a:cs typeface="Calibri"/>
              </a:rPr>
              <a:t> reading opportunities.</a:t>
            </a:r>
          </a:p>
          <a:p>
            <a:pPr marL="171450" indent="-171450">
              <a:buFont typeface="Arial" panose="020B0604020202020204" pitchFamily="34" charset="0"/>
              <a:buChar char="•"/>
            </a:pPr>
            <a:r>
              <a:rPr lang="en-US" sz="1200" dirty="0">
                <a:solidFill>
                  <a:srgbClr val="444444"/>
                </a:solidFill>
                <a:latin typeface="Calibri"/>
                <a:ea typeface="Calibri"/>
                <a:cs typeface="Calibri"/>
              </a:rPr>
              <a:t>Digital competency research </a:t>
            </a:r>
            <a:endParaRPr lang="en-US" sz="1200">
              <a:solidFill>
                <a:srgbClr val="444444"/>
              </a:solidFill>
              <a:latin typeface="Calibri"/>
              <a:ea typeface="Calibri"/>
              <a:cs typeface="Calibri"/>
            </a:endParaRPr>
          </a:p>
          <a:p>
            <a:pPr marL="171450" indent="-171450">
              <a:buFont typeface="Arial" panose="020B0604020202020204" pitchFamily="34" charset="0"/>
              <a:buChar char="•"/>
            </a:pPr>
            <a:r>
              <a:rPr lang="en-US" sz="1200" dirty="0">
                <a:solidFill>
                  <a:srgbClr val="444444"/>
                </a:solidFill>
                <a:latin typeface="Calibri"/>
                <a:ea typeface="Calibri"/>
                <a:cs typeface="Calibri"/>
              </a:rPr>
              <a:t>Oracy -work collaboratively in pair or team. Literacy complete questions on why the slave trade became so important.</a:t>
            </a:r>
          </a:p>
          <a:p>
            <a:pPr marL="171450" indent="-171450">
              <a:buFont typeface="Arial" panose="020B0604020202020204" pitchFamily="34" charset="0"/>
              <a:buChar char="•"/>
            </a:pPr>
            <a:r>
              <a:rPr lang="en-US" sz="1200" dirty="0">
                <a:solidFill>
                  <a:srgbClr val="444444"/>
                </a:solidFill>
                <a:latin typeface="Calibri"/>
                <a:ea typeface="Calibri"/>
                <a:cs typeface="Calibri"/>
              </a:rPr>
              <a:t>Oracy - presentations / debate</a:t>
            </a: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100" dirty="0">
                <a:solidFill>
                  <a:srgbClr val="444444"/>
                </a:solidFill>
                <a:latin typeface="MASSILIA VF"/>
              </a:rPr>
              <a:t>Atlantic slave trade, Capture, Trade, Barter, Middle Passage, Plantation, Resistance, </a:t>
            </a:r>
            <a:r>
              <a:rPr lang="en-US" sz="1100">
                <a:solidFill>
                  <a:srgbClr val="444444"/>
                </a:solidFill>
                <a:latin typeface="MASSILIA VF"/>
              </a:rPr>
              <a:t>Abolitionist, Manilas, Weavers, Copper/slate mining, Windrush.</a:t>
            </a:r>
            <a:endParaRPr lang="en-US" sz="1100" dirty="0">
              <a:solidFill>
                <a:srgbClr val="444444"/>
              </a:solidFill>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GB" sz="1100" dirty="0">
                <a:solidFill>
                  <a:srgbClr val="000000"/>
                </a:solidFill>
                <a:latin typeface="Calibri Light"/>
                <a:ea typeface="Calibri Light"/>
                <a:cs typeface="Calibri Light"/>
              </a:rPr>
              <a:t>RS - Moral dilemmas with the Welsh role in the slave trade  </a:t>
            </a:r>
            <a:endParaRPr lang="en-US" sz="1100" dirty="0">
              <a:solidFill>
                <a:srgbClr val="000000"/>
              </a:solidFill>
              <a:latin typeface="Calibri Light"/>
              <a:ea typeface="Calibri Light"/>
              <a:cs typeface="Calibri Light"/>
            </a:endParaRPr>
          </a:p>
          <a:p>
            <a:r>
              <a:rPr lang="en-GB" sz="1100" dirty="0">
                <a:solidFill>
                  <a:srgbClr val="000000"/>
                </a:solidFill>
                <a:latin typeface="Calibri Light"/>
                <a:ea typeface="Calibri Light"/>
                <a:cs typeface="Calibri Light"/>
              </a:rPr>
              <a:t>English - Poetry on 'Windrush Generation'</a:t>
            </a:r>
            <a:endParaRPr lang="en-GB" dirty="0"/>
          </a:p>
          <a:p>
            <a:r>
              <a:rPr lang="en-GB" sz="1100" dirty="0">
                <a:solidFill>
                  <a:srgbClr val="000000"/>
                </a:solidFill>
                <a:latin typeface="Calibri Light"/>
                <a:ea typeface="Calibri Light"/>
                <a:cs typeface="Calibri Light"/>
              </a:rPr>
              <a:t>Geography - Mapping the Triangle of Trade route.</a:t>
            </a:r>
          </a:p>
          <a:p>
            <a:r>
              <a:rPr lang="en-GB" sz="900" dirty="0">
                <a:solidFill>
                  <a:srgbClr val="000000"/>
                </a:solidFill>
                <a:latin typeface="Century Gothic"/>
              </a:rPr>
              <a:t> </a:t>
            </a:r>
            <a:endParaRPr lang="en-US" sz="900" dirty="0">
              <a:solidFill>
                <a:srgbClr val="000000"/>
              </a:solidFill>
              <a:latin typeface="Century Gothic"/>
            </a:endParaRPr>
          </a:p>
          <a:p>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http://schemas.microsoft.com/office/2006/documentManagement/types"/>
    <ds:schemaRef ds:uri="http://schemas.openxmlformats.org/package/2006/metadata/core-properties"/>
    <ds:schemaRef ds:uri="http://schemas.microsoft.com/office/2006/metadata/properties"/>
    <ds:schemaRef ds:uri="http://purl.org/dc/elements/1.1/"/>
    <ds:schemaRef ds:uri="dd53f9ed-aba7-4473-9642-666960874982"/>
    <ds:schemaRef ds:uri="http://purl.org/dc/terms/"/>
    <ds:schemaRef ds:uri="http://schemas.microsoft.com/office/infopath/2007/PartnerControls"/>
    <ds:schemaRef ds:uri="c9827502-ad03-49b1-85da-f0239239a6b1"/>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4703</TotalTime>
  <Words>116</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222</cp:revision>
  <dcterms:created xsi:type="dcterms:W3CDTF">2024-02-26T09:08:58Z</dcterms:created>
  <dcterms:modified xsi:type="dcterms:W3CDTF">2024-07-01T15:22:09Z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