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F214A9-82BA-17E6-BACE-D82C8B38148D}" v="13" dt="2024-07-01T14:55:19.8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wyn Moller" userId="S::carwyn.moller@connahsquayhs.org.uk::6f00aff6-d581-4e2e-9048-f9f04f469276" providerId="AD" clId="Web-{2DF214A9-82BA-17E6-BACE-D82C8B38148D}"/>
    <pc:docChg chg="modSld">
      <pc:chgData name="Carwyn Moller" userId="S::carwyn.moller@connahsquayhs.org.uk::6f00aff6-d581-4e2e-9048-f9f04f469276" providerId="AD" clId="Web-{2DF214A9-82BA-17E6-BACE-D82C8B38148D}" dt="2024-07-01T14:55:19.880" v="11" actId="20577"/>
      <pc:docMkLst>
        <pc:docMk/>
      </pc:docMkLst>
      <pc:sldChg chg="modSp">
        <pc:chgData name="Carwyn Moller" userId="S::carwyn.moller@connahsquayhs.org.uk::6f00aff6-d581-4e2e-9048-f9f04f469276" providerId="AD" clId="Web-{2DF214A9-82BA-17E6-BACE-D82C8B38148D}" dt="2024-07-01T14:55:19.880" v="11" actId="20577"/>
        <pc:sldMkLst>
          <pc:docMk/>
          <pc:sldMk cId="2744657230" sldId="279"/>
        </pc:sldMkLst>
        <pc:spChg chg="mod">
          <ac:chgData name="Carwyn Moller" userId="S::carwyn.moller@connahsquayhs.org.uk::6f00aff6-d581-4e2e-9048-f9f04f469276" providerId="AD" clId="Web-{2DF214A9-82BA-17E6-BACE-D82C8B38148D}" dt="2024-07-01T14:54:07.988" v="4" actId="20577"/>
          <ac:spMkLst>
            <pc:docMk/>
            <pc:sldMk cId="2744657230" sldId="279"/>
            <ac:spMk id="2" creationId="{C65EE8F8-148F-B99E-40FA-43CE497387F7}"/>
          </ac:spMkLst>
        </pc:spChg>
        <pc:spChg chg="mod">
          <ac:chgData name="Carwyn Moller" userId="S::carwyn.moller@connahsquayhs.org.uk::6f00aff6-d581-4e2e-9048-f9f04f469276" providerId="AD" clId="Web-{2DF214A9-82BA-17E6-BACE-D82C8B38148D}" dt="2024-07-01T14:53:54.175" v="2" actId="20577"/>
          <ac:spMkLst>
            <pc:docMk/>
            <pc:sldMk cId="2744657230" sldId="279"/>
            <ac:spMk id="4" creationId="{74C831F6-864D-BABA-AF92-E2DAAB3A976C}"/>
          </ac:spMkLst>
        </pc:spChg>
        <pc:spChg chg="mod">
          <ac:chgData name="Carwyn Moller" userId="S::carwyn.moller@connahsquayhs.org.uk::6f00aff6-d581-4e2e-9048-f9f04f469276" providerId="AD" clId="Web-{2DF214A9-82BA-17E6-BACE-D82C8B38148D}" dt="2024-07-01T14:54:31.270" v="8" actId="20577"/>
          <ac:spMkLst>
            <pc:docMk/>
            <pc:sldMk cId="2744657230" sldId="279"/>
            <ac:spMk id="9" creationId="{FAC0EE1F-6170-8836-2429-E17EDAC6A750}"/>
          </ac:spMkLst>
        </pc:spChg>
        <pc:spChg chg="mod">
          <ac:chgData name="Carwyn Moller" userId="S::carwyn.moller@connahsquayhs.org.uk::6f00aff6-d581-4e2e-9048-f9f04f469276" providerId="AD" clId="Web-{2DF214A9-82BA-17E6-BACE-D82C8B38148D}" dt="2024-07-01T14:54:19.316" v="6" actId="20577"/>
          <ac:spMkLst>
            <pc:docMk/>
            <pc:sldMk cId="2744657230" sldId="279"/>
            <ac:spMk id="11" creationId="{BE434E36-C7AA-5216-328F-AB4594226D84}"/>
          </ac:spMkLst>
        </pc:spChg>
        <pc:spChg chg="mod">
          <ac:chgData name="Carwyn Moller" userId="S::carwyn.moller@connahsquayhs.org.uk::6f00aff6-d581-4e2e-9048-f9f04f469276" providerId="AD" clId="Web-{2DF214A9-82BA-17E6-BACE-D82C8B38148D}" dt="2024-07-01T14:55:19.880" v="11" actId="20577"/>
          <ac:spMkLst>
            <pc:docMk/>
            <pc:sldMk cId="2744657230" sldId="279"/>
            <ac:spMk id="13" creationId="{12040E28-C6F5-B532-A029-B5A6A5E6B1EC}"/>
          </ac:spMkLst>
        </pc:spChg>
      </pc:sldChg>
    </pc:docChg>
  </pc:docChgLst>
  <pc:docChgLst>
    <pc:chgData name="Sharon Brown" userId="S::sharon.brown@connahsquayhs.org.uk::a1d0c3f8-a6d9-4a5f-a2ca-2e393878dc0f" providerId="AD" clId="Web-{38793248-09AE-ED49-EE1F-268139EF4F31}"/>
    <pc:docChg chg="modSld">
      <pc:chgData name="Sharon Brown" userId="S::sharon.brown@connahsquayhs.org.uk::a1d0c3f8-a6d9-4a5f-a2ca-2e393878dc0f" providerId="AD" clId="Web-{38793248-09AE-ED49-EE1F-268139EF4F31}" dt="2024-06-17T10:16:47.982" v="81" actId="20577"/>
      <pc:docMkLst>
        <pc:docMk/>
      </pc:docMkLst>
      <pc:sldChg chg="modSp">
        <pc:chgData name="Sharon Brown" userId="S::sharon.brown@connahsquayhs.org.uk::a1d0c3f8-a6d9-4a5f-a2ca-2e393878dc0f" providerId="AD" clId="Web-{38793248-09AE-ED49-EE1F-268139EF4F31}" dt="2024-06-17T10:16:04.637" v="79" actId="1076"/>
        <pc:sldMkLst>
          <pc:docMk/>
          <pc:sldMk cId="1981651252" sldId="278"/>
        </pc:sldMkLst>
        <pc:spChg chg="mod">
          <ac:chgData name="Sharon Brown" userId="S::sharon.brown@connahsquayhs.org.uk::a1d0c3f8-a6d9-4a5f-a2ca-2e393878dc0f" providerId="AD" clId="Web-{38793248-09AE-ED49-EE1F-268139EF4F31}" dt="2024-06-17T09:11:06.159" v="29" actId="20577"/>
          <ac:spMkLst>
            <pc:docMk/>
            <pc:sldMk cId="1981651252" sldId="278"/>
            <ac:spMk id="4" creationId="{DF4B6647-26ED-AE4F-C7C6-F118FCC94D72}"/>
          </ac:spMkLst>
        </pc:spChg>
        <pc:spChg chg="mod">
          <ac:chgData name="Sharon Brown" userId="S::sharon.brown@connahsquayhs.org.uk::a1d0c3f8-a6d9-4a5f-a2ca-2e393878dc0f" providerId="AD" clId="Web-{38793248-09AE-ED49-EE1F-268139EF4F31}" dt="2024-06-17T09:15:43.947" v="58" actId="20577"/>
          <ac:spMkLst>
            <pc:docMk/>
            <pc:sldMk cId="1981651252" sldId="278"/>
            <ac:spMk id="7" creationId="{2E5624FB-155B-4395-46B6-A4D8F5D58C9A}"/>
          </ac:spMkLst>
        </pc:spChg>
        <pc:spChg chg="mod">
          <ac:chgData name="Sharon Brown" userId="S::sharon.brown@connahsquayhs.org.uk::a1d0c3f8-a6d9-4a5f-a2ca-2e393878dc0f" providerId="AD" clId="Web-{38793248-09AE-ED49-EE1F-268139EF4F31}" dt="2024-06-17T10:16:04.637" v="79" actId="1076"/>
          <ac:spMkLst>
            <pc:docMk/>
            <pc:sldMk cId="1981651252" sldId="278"/>
            <ac:spMk id="8" creationId="{D9F63377-DD1C-4BBD-5D28-6BF14622536D}"/>
          </ac:spMkLst>
        </pc:spChg>
      </pc:sldChg>
      <pc:sldChg chg="modSp">
        <pc:chgData name="Sharon Brown" userId="S::sharon.brown@connahsquayhs.org.uk::a1d0c3f8-a6d9-4a5f-a2ca-2e393878dc0f" providerId="AD" clId="Web-{38793248-09AE-ED49-EE1F-268139EF4F31}" dt="2024-06-17T10:16:47.982" v="81" actId="20577"/>
        <pc:sldMkLst>
          <pc:docMk/>
          <pc:sldMk cId="2744657230" sldId="279"/>
        </pc:sldMkLst>
        <pc:spChg chg="mod">
          <ac:chgData name="Sharon Brown" userId="S::sharon.brown@connahsquayhs.org.uk::a1d0c3f8-a6d9-4a5f-a2ca-2e393878dc0f" providerId="AD" clId="Web-{38793248-09AE-ED49-EE1F-268139EF4F31}" dt="2024-06-17T10:16:47.982" v="81" actId="20577"/>
          <ac:spMkLst>
            <pc:docMk/>
            <pc:sldMk cId="2744657230" sldId="279"/>
            <ac:spMk id="2" creationId="{C65EE8F8-148F-B99E-40FA-43CE497387F7}"/>
          </ac:spMkLst>
        </pc:spChg>
        <pc:spChg chg="mod">
          <ac:chgData name="Sharon Brown" userId="S::sharon.brown@connahsquayhs.org.uk::a1d0c3f8-a6d9-4a5f-a2ca-2e393878dc0f" providerId="AD" clId="Web-{38793248-09AE-ED49-EE1F-268139EF4F31}" dt="2024-06-17T09:09:45.891" v="9" actId="20577"/>
          <ac:spMkLst>
            <pc:docMk/>
            <pc:sldMk cId="2744657230" sldId="279"/>
            <ac:spMk id="4" creationId="{74C831F6-864D-BABA-AF92-E2DAAB3A976C}"/>
          </ac:spMkLst>
        </pc:spChg>
        <pc:spChg chg="mod">
          <ac:chgData name="Sharon Brown" userId="S::sharon.brown@connahsquayhs.org.uk::a1d0c3f8-a6d9-4a5f-a2ca-2e393878dc0f" providerId="AD" clId="Web-{38793248-09AE-ED49-EE1F-268139EF4F31}" dt="2024-06-17T09:09:52.876" v="11" actId="20577"/>
          <ac:spMkLst>
            <pc:docMk/>
            <pc:sldMk cId="2744657230" sldId="279"/>
            <ac:spMk id="6" creationId="{BBFAC2B0-088A-A742-E984-08816EB2A534}"/>
          </ac:spMkLst>
        </pc:spChg>
        <pc:spChg chg="mod">
          <ac:chgData name="Sharon Brown" userId="S::sharon.brown@connahsquayhs.org.uk::a1d0c3f8-a6d9-4a5f-a2ca-2e393878dc0f" providerId="AD" clId="Web-{38793248-09AE-ED49-EE1F-268139EF4F31}" dt="2024-06-17T09:10:01.470" v="13" actId="20577"/>
          <ac:spMkLst>
            <pc:docMk/>
            <pc:sldMk cId="2744657230" sldId="279"/>
            <ac:spMk id="9" creationId="{FAC0EE1F-6170-8836-2429-E17EDAC6A750}"/>
          </ac:spMkLst>
        </pc:spChg>
        <pc:spChg chg="mod">
          <ac:chgData name="Sharon Brown" userId="S::sharon.brown@connahsquayhs.org.uk::a1d0c3f8-a6d9-4a5f-a2ca-2e393878dc0f" providerId="AD" clId="Web-{38793248-09AE-ED49-EE1F-268139EF4F31}" dt="2024-06-17T09:10:03.173" v="15" actId="20577"/>
          <ac:spMkLst>
            <pc:docMk/>
            <pc:sldMk cId="2744657230" sldId="279"/>
            <ac:spMk id="11" creationId="{BE434E36-C7AA-5216-328F-AB4594226D84}"/>
          </ac:spMkLst>
        </pc:spChg>
      </pc:sldChg>
      <pc:sldChg chg="modSp">
        <pc:chgData name="Sharon Brown" userId="S::sharon.brown@connahsquayhs.org.uk::a1d0c3f8-a6d9-4a5f-a2ca-2e393878dc0f" providerId="AD" clId="Web-{38793248-09AE-ED49-EE1F-268139EF4F31}" dt="2024-06-17T09:28:09.965" v="77" actId="20577"/>
        <pc:sldMkLst>
          <pc:docMk/>
          <pc:sldMk cId="632769890" sldId="284"/>
        </pc:sldMkLst>
        <pc:spChg chg="mod">
          <ac:chgData name="Sharon Brown" userId="S::sharon.brown@connahsquayhs.org.uk::a1d0c3f8-a6d9-4a5f-a2ca-2e393878dc0f" providerId="AD" clId="Web-{38793248-09AE-ED49-EE1F-268139EF4F31}" dt="2024-06-17T09:10:54.815" v="25" actId="20577"/>
          <ac:spMkLst>
            <pc:docMk/>
            <pc:sldMk cId="632769890" sldId="284"/>
            <ac:spMk id="2" creationId="{7E6C883F-1227-F311-38A5-B4E17D09B7AB}"/>
          </ac:spMkLst>
        </pc:spChg>
        <pc:spChg chg="mod">
          <ac:chgData name="Sharon Brown" userId="S::sharon.brown@connahsquayhs.org.uk::a1d0c3f8-a6d9-4a5f-a2ca-2e393878dc0f" providerId="AD" clId="Web-{38793248-09AE-ED49-EE1F-268139EF4F31}" dt="2024-06-17T09:13:42.554" v="49" actId="20577"/>
          <ac:spMkLst>
            <pc:docMk/>
            <pc:sldMk cId="632769890" sldId="284"/>
            <ac:spMk id="4" creationId="{235860F6-C416-1E2E-120E-314D539F4A7E}"/>
          </ac:spMkLst>
        </pc:spChg>
        <pc:spChg chg="mod">
          <ac:chgData name="Sharon Brown" userId="S::sharon.brown@connahsquayhs.org.uk::a1d0c3f8-a6d9-4a5f-a2ca-2e393878dc0f" providerId="AD" clId="Web-{38793248-09AE-ED49-EE1F-268139EF4F31}" dt="2024-06-17T09:14:44.758" v="57" actId="20577"/>
          <ac:spMkLst>
            <pc:docMk/>
            <pc:sldMk cId="632769890" sldId="284"/>
            <ac:spMk id="9" creationId="{E5C5155A-67AA-9F8F-5734-B567AC294D97}"/>
          </ac:spMkLst>
        </pc:spChg>
        <pc:spChg chg="mod">
          <ac:chgData name="Sharon Brown" userId="S::sharon.brown@connahsquayhs.org.uk::a1d0c3f8-a6d9-4a5f-a2ca-2e393878dc0f" providerId="AD" clId="Web-{38793248-09AE-ED49-EE1F-268139EF4F31}" dt="2024-06-17T09:28:09.965" v="77" actId="20577"/>
          <ac:spMkLst>
            <pc:docMk/>
            <pc:sldMk cId="632769890" sldId="284"/>
            <ac:spMk id="11" creationId="{73CA8E55-50A9-4198-412B-A239F349004B}"/>
          </ac:spMkLst>
        </pc:spChg>
      </pc:sldChg>
    </pc:docChg>
  </pc:docChgLst>
  <pc:docChgLst>
    <pc:chgData name="Sharon Brown" userId="S::sharon.brown@connahsquayhs.org.uk::a1d0c3f8-a6d9-4a5f-a2ca-2e393878dc0f" providerId="AD" clId="Web-{10020CF2-7CAA-DC57-872E-7EDB8302B1C4}"/>
    <pc:docChg chg="modSld">
      <pc:chgData name="Sharon Brown" userId="S::sharon.brown@connahsquayhs.org.uk::a1d0c3f8-a6d9-4a5f-a2ca-2e393878dc0f" providerId="AD" clId="Web-{10020CF2-7CAA-DC57-872E-7EDB8302B1C4}" dt="2024-06-12T14:08:04.260" v="19"/>
      <pc:docMkLst>
        <pc:docMk/>
      </pc:docMkLst>
      <pc:sldChg chg="modSp">
        <pc:chgData name="Sharon Brown" userId="S::sharon.brown@connahsquayhs.org.uk::a1d0c3f8-a6d9-4a5f-a2ca-2e393878dc0f" providerId="AD" clId="Web-{10020CF2-7CAA-DC57-872E-7EDB8302B1C4}" dt="2024-06-12T14:06:32.930" v="14" actId="20577"/>
        <pc:sldMkLst>
          <pc:docMk/>
          <pc:sldMk cId="2458432041" sldId="280"/>
        </pc:sldMkLst>
        <pc:spChg chg="mod">
          <ac:chgData name="Sharon Brown" userId="S::sharon.brown@connahsquayhs.org.uk::a1d0c3f8-a6d9-4a5f-a2ca-2e393878dc0f" providerId="AD" clId="Web-{10020CF2-7CAA-DC57-872E-7EDB8302B1C4}" dt="2024-06-12T14:06:32.930" v="14" actId="20577"/>
          <ac:spMkLst>
            <pc:docMk/>
            <pc:sldMk cId="2458432041" sldId="280"/>
            <ac:spMk id="2" creationId="{92C753A5-51E1-7A44-E9A0-95DE87F723AA}"/>
          </ac:spMkLst>
        </pc:spChg>
      </pc:sldChg>
      <pc:sldChg chg="addSp modSp">
        <pc:chgData name="Sharon Brown" userId="S::sharon.brown@connahsquayhs.org.uk::a1d0c3f8-a6d9-4a5f-a2ca-2e393878dc0f" providerId="AD" clId="Web-{10020CF2-7CAA-DC57-872E-7EDB8302B1C4}" dt="2024-06-12T14:08:04.260" v="19"/>
        <pc:sldMkLst>
          <pc:docMk/>
          <pc:sldMk cId="3785915959" sldId="282"/>
        </pc:sldMkLst>
        <pc:graphicFrameChg chg="add mod modGraphic">
          <ac:chgData name="Sharon Brown" userId="S::sharon.brown@connahsquayhs.org.uk::a1d0c3f8-a6d9-4a5f-a2ca-2e393878dc0f" providerId="AD" clId="Web-{10020CF2-7CAA-DC57-872E-7EDB8302B1C4}" dt="2024-06-12T14:08:04.260" v="19"/>
          <ac:graphicFrameMkLst>
            <pc:docMk/>
            <pc:sldMk cId="3785915959" sldId="282"/>
            <ac:graphicFrameMk id="10" creationId="{F08F1654-BB39-29D4-7990-2A2CF87A0D24}"/>
          </ac:graphicFrameMkLst>
        </pc:graphicFrameChg>
      </pc:sldChg>
      <pc:sldChg chg="modSp">
        <pc:chgData name="Sharon Brown" userId="S::sharon.brown@connahsquayhs.org.uk::a1d0c3f8-a6d9-4a5f-a2ca-2e393878dc0f" providerId="AD" clId="Web-{10020CF2-7CAA-DC57-872E-7EDB8302B1C4}" dt="2024-06-12T13:51:05.357" v="9" actId="20577"/>
        <pc:sldMkLst>
          <pc:docMk/>
          <pc:sldMk cId="2784821086" sldId="288"/>
        </pc:sldMkLst>
        <pc:spChg chg="mod">
          <ac:chgData name="Sharon Brown" userId="S::sharon.brown@connahsquayhs.org.uk::a1d0c3f8-a6d9-4a5f-a2ca-2e393878dc0f" providerId="AD" clId="Web-{10020CF2-7CAA-DC57-872E-7EDB8302B1C4}" dt="2024-06-12T13:51:05.357" v="9" actId="20577"/>
          <ac:spMkLst>
            <pc:docMk/>
            <pc:sldMk cId="2784821086" sldId="288"/>
            <ac:spMk id="4" creationId="{00000000-0000-0000-0000-000000000000}"/>
          </ac:spMkLst>
        </pc:spChg>
      </pc:sldChg>
    </pc:docChg>
  </pc:docChgLst>
  <pc:docChgLst>
    <pc:chgData clId="Web-{10020CF2-7CAA-DC57-872E-7EDB8302B1C4}"/>
    <pc:docChg chg="modSld">
      <pc:chgData name="" userId="" providerId="" clId="Web-{10020CF2-7CAA-DC57-872E-7EDB8302B1C4}" dt="2024-06-12T13:50:58.856" v="0" actId="20577"/>
      <pc:docMkLst>
        <pc:docMk/>
      </pc:docMkLst>
      <pc:sldChg chg="modSp">
        <pc:chgData name="" userId="" providerId="" clId="Web-{10020CF2-7CAA-DC57-872E-7EDB8302B1C4}" dt="2024-06-12T13:50:58.856" v="0" actId="20577"/>
        <pc:sldMkLst>
          <pc:docMk/>
          <pc:sldMk cId="2784821086" sldId="288"/>
        </pc:sldMkLst>
        <pc:spChg chg="mod">
          <ac:chgData name="" userId="" providerId="" clId="Web-{10020CF2-7CAA-DC57-872E-7EDB8302B1C4}" dt="2024-06-12T13:50:58.856" v="0" actId="20577"/>
          <ac:spMkLst>
            <pc:docMk/>
            <pc:sldMk cId="2784821086" sldId="288"/>
            <ac:spMk id="2" creationId="{00000000-0000-0000-0000-000000000000}"/>
          </ac:spMkLst>
        </pc:spChg>
      </pc:sldChg>
    </pc:docChg>
  </pc:docChgLst>
  <pc:docChgLst>
    <pc:chgData name="Sharon Brown" userId="S::sharon.brown@connahsquayhs.org.uk::a1d0c3f8-a6d9-4a5f-a2ca-2e393878dc0f" providerId="AD" clId="Web-{2805B2E3-A6ED-DF19-E18B-8367F6A591E9}"/>
    <pc:docChg chg="modSld">
      <pc:chgData name="Sharon Brown" userId="S::sharon.brown@connahsquayhs.org.uk::a1d0c3f8-a6d9-4a5f-a2ca-2e393878dc0f" providerId="AD" clId="Web-{2805B2E3-A6ED-DF19-E18B-8367F6A591E9}" dt="2024-06-25T09:17:59.679" v="323" actId="20577"/>
      <pc:docMkLst>
        <pc:docMk/>
      </pc:docMkLst>
      <pc:sldChg chg="modSp">
        <pc:chgData name="Sharon Brown" userId="S::sharon.brown@connahsquayhs.org.uk::a1d0c3f8-a6d9-4a5f-a2ca-2e393878dc0f" providerId="AD" clId="Web-{2805B2E3-A6ED-DF19-E18B-8367F6A591E9}" dt="2024-06-25T09:17:12.145" v="313" actId="20577"/>
        <pc:sldMkLst>
          <pc:docMk/>
          <pc:sldMk cId="1981651252" sldId="278"/>
        </pc:sldMkLst>
        <pc:spChg chg="mod">
          <ac:chgData name="Sharon Brown" userId="S::sharon.brown@connahsquayhs.org.uk::a1d0c3f8-a6d9-4a5f-a2ca-2e393878dc0f" providerId="AD" clId="Web-{2805B2E3-A6ED-DF19-E18B-8367F6A591E9}" dt="2024-06-25T08:15:52.904" v="2" actId="20577"/>
          <ac:spMkLst>
            <pc:docMk/>
            <pc:sldMk cId="1981651252" sldId="278"/>
            <ac:spMk id="4" creationId="{DF4B6647-26ED-AE4F-C7C6-F118FCC94D72}"/>
          </ac:spMkLst>
        </pc:spChg>
        <pc:spChg chg="mod">
          <ac:chgData name="Sharon Brown" userId="S::sharon.brown@connahsquayhs.org.uk::a1d0c3f8-a6d9-4a5f-a2ca-2e393878dc0f" providerId="AD" clId="Web-{2805B2E3-A6ED-DF19-E18B-8367F6A591E9}" dt="2024-06-25T08:16:50.578" v="5" actId="20577"/>
          <ac:spMkLst>
            <pc:docMk/>
            <pc:sldMk cId="1981651252" sldId="278"/>
            <ac:spMk id="7" creationId="{2E5624FB-155B-4395-46B6-A4D8F5D58C9A}"/>
          </ac:spMkLst>
        </pc:spChg>
        <pc:spChg chg="mod">
          <ac:chgData name="Sharon Brown" userId="S::sharon.brown@connahsquayhs.org.uk::a1d0c3f8-a6d9-4a5f-a2ca-2e393878dc0f" providerId="AD" clId="Web-{2805B2E3-A6ED-DF19-E18B-8367F6A591E9}" dt="2024-06-25T09:17:12.145" v="313" actId="20577"/>
          <ac:spMkLst>
            <pc:docMk/>
            <pc:sldMk cId="1981651252" sldId="278"/>
            <ac:spMk id="8" creationId="{D9F63377-DD1C-4BBD-5D28-6BF14622536D}"/>
          </ac:spMkLst>
        </pc:spChg>
      </pc:sldChg>
      <pc:sldChg chg="modSp">
        <pc:chgData name="Sharon Brown" userId="S::sharon.brown@connahsquayhs.org.uk::a1d0c3f8-a6d9-4a5f-a2ca-2e393878dc0f" providerId="AD" clId="Web-{2805B2E3-A6ED-DF19-E18B-8367F6A591E9}" dt="2024-06-25T09:16:14.922" v="310" actId="20577"/>
        <pc:sldMkLst>
          <pc:docMk/>
          <pc:sldMk cId="2744657230" sldId="279"/>
        </pc:sldMkLst>
        <pc:spChg chg="mod">
          <ac:chgData name="Sharon Brown" userId="S::sharon.brown@connahsquayhs.org.uk::a1d0c3f8-a6d9-4a5f-a2ca-2e393878dc0f" providerId="AD" clId="Web-{2805B2E3-A6ED-DF19-E18B-8367F6A591E9}" dt="2024-06-25T09:07:02.948" v="286" actId="20577"/>
          <ac:spMkLst>
            <pc:docMk/>
            <pc:sldMk cId="2744657230" sldId="279"/>
            <ac:spMk id="2" creationId="{C65EE8F8-148F-B99E-40FA-43CE497387F7}"/>
          </ac:spMkLst>
        </pc:spChg>
        <pc:spChg chg="mod">
          <ac:chgData name="Sharon Brown" userId="S::sharon.brown@connahsquayhs.org.uk::a1d0c3f8-a6d9-4a5f-a2ca-2e393878dc0f" providerId="AD" clId="Web-{2805B2E3-A6ED-DF19-E18B-8367F6A591E9}" dt="2024-06-25T09:08:52.096" v="295" actId="20577"/>
          <ac:spMkLst>
            <pc:docMk/>
            <pc:sldMk cId="2744657230" sldId="279"/>
            <ac:spMk id="4" creationId="{74C831F6-864D-BABA-AF92-E2DAAB3A976C}"/>
          </ac:spMkLst>
        </pc:spChg>
        <pc:spChg chg="mod">
          <ac:chgData name="Sharon Brown" userId="S::sharon.brown@connahsquayhs.org.uk::a1d0c3f8-a6d9-4a5f-a2ca-2e393878dc0f" providerId="AD" clId="Web-{2805B2E3-A6ED-DF19-E18B-8367F6A591E9}" dt="2024-06-25T09:16:14.922" v="310" actId="20577"/>
          <ac:spMkLst>
            <pc:docMk/>
            <pc:sldMk cId="2744657230" sldId="279"/>
            <ac:spMk id="6" creationId="{BBFAC2B0-088A-A742-E984-08816EB2A534}"/>
          </ac:spMkLst>
        </pc:spChg>
        <pc:spChg chg="mod">
          <ac:chgData name="Sharon Brown" userId="S::sharon.brown@connahsquayhs.org.uk::a1d0c3f8-a6d9-4a5f-a2ca-2e393878dc0f" providerId="AD" clId="Web-{2805B2E3-A6ED-DF19-E18B-8367F6A591E9}" dt="2024-06-25T09:13:00.784" v="301" actId="20577"/>
          <ac:spMkLst>
            <pc:docMk/>
            <pc:sldMk cId="2744657230" sldId="279"/>
            <ac:spMk id="9" creationId="{FAC0EE1F-6170-8836-2429-E17EDAC6A750}"/>
          </ac:spMkLst>
        </pc:spChg>
        <pc:spChg chg="mod">
          <ac:chgData name="Sharon Brown" userId="S::sharon.brown@connahsquayhs.org.uk::a1d0c3f8-a6d9-4a5f-a2ca-2e393878dc0f" providerId="AD" clId="Web-{2805B2E3-A6ED-DF19-E18B-8367F6A591E9}" dt="2024-06-25T09:14:44.697" v="303" actId="20577"/>
          <ac:spMkLst>
            <pc:docMk/>
            <pc:sldMk cId="2744657230" sldId="279"/>
            <ac:spMk id="11" creationId="{BE434E36-C7AA-5216-328F-AB4594226D84}"/>
          </ac:spMkLst>
        </pc:spChg>
        <pc:spChg chg="mod">
          <ac:chgData name="Sharon Brown" userId="S::sharon.brown@connahsquayhs.org.uk::a1d0c3f8-a6d9-4a5f-a2ca-2e393878dc0f" providerId="AD" clId="Web-{2805B2E3-A6ED-DF19-E18B-8367F6A591E9}" dt="2024-06-25T09:15:55.780" v="308" actId="20577"/>
          <ac:spMkLst>
            <pc:docMk/>
            <pc:sldMk cId="2744657230" sldId="279"/>
            <ac:spMk id="13" creationId="{12040E28-C6F5-B532-A029-B5A6A5E6B1EC}"/>
          </ac:spMkLst>
        </pc:spChg>
      </pc:sldChg>
      <pc:sldChg chg="modSp">
        <pc:chgData name="Sharon Brown" userId="S::sharon.brown@connahsquayhs.org.uk::a1d0c3f8-a6d9-4a5f-a2ca-2e393878dc0f" providerId="AD" clId="Web-{2805B2E3-A6ED-DF19-E18B-8367F6A591E9}" dt="2024-06-25T09:17:59.679" v="323" actId="20577"/>
        <pc:sldMkLst>
          <pc:docMk/>
          <pc:sldMk cId="632769890" sldId="284"/>
        </pc:sldMkLst>
        <pc:spChg chg="mod">
          <ac:chgData name="Sharon Brown" userId="S::sharon.brown@connahsquayhs.org.uk::a1d0c3f8-a6d9-4a5f-a2ca-2e393878dc0f" providerId="AD" clId="Web-{2805B2E3-A6ED-DF19-E18B-8367F6A591E9}" dt="2024-06-25T09:17:28.692" v="315" actId="20577"/>
          <ac:spMkLst>
            <pc:docMk/>
            <pc:sldMk cId="632769890" sldId="284"/>
            <ac:spMk id="2" creationId="{7E6C883F-1227-F311-38A5-B4E17D09B7AB}"/>
          </ac:spMkLst>
        </pc:spChg>
        <pc:spChg chg="mod">
          <ac:chgData name="Sharon Brown" userId="S::sharon.brown@connahsquayhs.org.uk::a1d0c3f8-a6d9-4a5f-a2ca-2e393878dc0f" providerId="AD" clId="Web-{2805B2E3-A6ED-DF19-E18B-8367F6A591E9}" dt="2024-06-25T09:17:48.741" v="320" actId="20577"/>
          <ac:spMkLst>
            <pc:docMk/>
            <pc:sldMk cId="632769890" sldId="284"/>
            <ac:spMk id="4" creationId="{235860F6-C416-1E2E-120E-314D539F4A7E}"/>
          </ac:spMkLst>
        </pc:spChg>
        <pc:spChg chg="mod">
          <ac:chgData name="Sharon Brown" userId="S::sharon.brown@connahsquayhs.org.uk::a1d0c3f8-a6d9-4a5f-a2ca-2e393878dc0f" providerId="AD" clId="Web-{2805B2E3-A6ED-DF19-E18B-8367F6A591E9}" dt="2024-06-25T08:58:00.725" v="215" actId="20577"/>
          <ac:spMkLst>
            <pc:docMk/>
            <pc:sldMk cId="632769890" sldId="284"/>
            <ac:spMk id="9" creationId="{E5C5155A-67AA-9F8F-5734-B567AC294D97}"/>
          </ac:spMkLst>
        </pc:spChg>
        <pc:spChg chg="mod">
          <ac:chgData name="Sharon Brown" userId="S::sharon.brown@connahsquayhs.org.uk::a1d0c3f8-a6d9-4a5f-a2ca-2e393878dc0f" providerId="AD" clId="Web-{2805B2E3-A6ED-DF19-E18B-8367F6A591E9}" dt="2024-06-25T09:17:59.679" v="323" actId="20577"/>
          <ac:spMkLst>
            <pc:docMk/>
            <pc:sldMk cId="632769890" sldId="284"/>
            <ac:spMk id="10" creationId="{59B49D29-3501-5F1D-BF03-49B083B72B1A}"/>
          </ac:spMkLst>
        </pc:spChg>
      </pc:sldChg>
    </pc:docChg>
  </pc:docChgLst>
  <pc:docChgLst>
    <pc:chgData name="Sharon Brown" userId="S::sharon.brown@connahsquayhs.org.uk::a1d0c3f8-a6d9-4a5f-a2ca-2e393878dc0f" providerId="AD" clId="Web-{974BD761-1AD2-6D7F-3D65-2616E4D8F08F}"/>
    <pc:docChg chg="modSld">
      <pc:chgData name="Sharon Brown" userId="S::sharon.brown@connahsquayhs.org.uk::a1d0c3f8-a6d9-4a5f-a2ca-2e393878dc0f" providerId="AD" clId="Web-{974BD761-1AD2-6D7F-3D65-2616E4D8F08F}" dt="2024-06-14T09:37:14.626" v="9" actId="20577"/>
      <pc:docMkLst>
        <pc:docMk/>
      </pc:docMkLst>
      <pc:sldChg chg="modSp">
        <pc:chgData name="Sharon Brown" userId="S::sharon.brown@connahsquayhs.org.uk::a1d0c3f8-a6d9-4a5f-a2ca-2e393878dc0f" providerId="AD" clId="Web-{974BD761-1AD2-6D7F-3D65-2616E4D8F08F}" dt="2024-06-14T09:37:14.626" v="9" actId="20577"/>
        <pc:sldMkLst>
          <pc:docMk/>
          <pc:sldMk cId="1981651252" sldId="278"/>
        </pc:sldMkLst>
        <pc:spChg chg="mod">
          <ac:chgData name="Sharon Brown" userId="S::sharon.brown@connahsquayhs.org.uk::a1d0c3f8-a6d9-4a5f-a2ca-2e393878dc0f" providerId="AD" clId="Web-{974BD761-1AD2-6D7F-3D65-2616E4D8F08F}" dt="2024-06-14T09:36:43.328" v="4" actId="20577"/>
          <ac:spMkLst>
            <pc:docMk/>
            <pc:sldMk cId="1981651252" sldId="278"/>
            <ac:spMk id="2" creationId="{B77F1C2E-7359-4E67-E2F1-060331D23AB7}"/>
          </ac:spMkLst>
        </pc:spChg>
        <pc:spChg chg="mod">
          <ac:chgData name="Sharon Brown" userId="S::sharon.brown@connahsquayhs.org.uk::a1d0c3f8-a6d9-4a5f-a2ca-2e393878dc0f" providerId="AD" clId="Web-{974BD761-1AD2-6D7F-3D65-2616E4D8F08F}" dt="2024-06-14T09:37:14.626" v="9" actId="20577"/>
          <ac:spMkLst>
            <pc:docMk/>
            <pc:sldMk cId="1981651252" sldId="278"/>
            <ac:spMk id="4" creationId="{DF4B6647-26ED-AE4F-C7C6-F118FCC94D72}"/>
          </ac:spMkLst>
        </pc:spChg>
      </pc:sldChg>
      <pc:sldChg chg="modSp">
        <pc:chgData name="Sharon Brown" userId="S::sharon.brown@connahsquayhs.org.uk::a1d0c3f8-a6d9-4a5f-a2ca-2e393878dc0f" providerId="AD" clId="Web-{974BD761-1AD2-6D7F-3D65-2616E4D8F08F}" dt="2024-06-14T09:36:06.702" v="0"/>
        <pc:sldMkLst>
          <pc:docMk/>
          <pc:sldMk cId="2458432041" sldId="280"/>
        </pc:sldMkLst>
        <pc:spChg chg="mod">
          <ac:chgData name="Sharon Brown" userId="S::sharon.brown@connahsquayhs.org.uk::a1d0c3f8-a6d9-4a5f-a2ca-2e393878dc0f" providerId="AD" clId="Web-{974BD761-1AD2-6D7F-3D65-2616E4D8F08F}" dt="2024-06-14T09:36:06.702" v="0"/>
          <ac:spMkLst>
            <pc:docMk/>
            <pc:sldMk cId="2458432041" sldId="280"/>
            <ac:spMk id="6" creationId="{25C07CEA-84F6-8C26-6F95-D4919D0C9E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Spanish Armada</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3A93A9"/>
                </a:solidFill>
              </a:rPr>
              <a:t>Curriculum for Wales Scheme of Learning:</a:t>
            </a:r>
            <a:br>
              <a:rPr lang="en-US" dirty="0">
                <a:solidFill>
                  <a:srgbClr val="3A93A9"/>
                </a:solidFill>
              </a:rPr>
            </a:br>
            <a:r>
              <a:rPr lang="en-US" dirty="0">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100" b="1" dirty="0">
                <a:latin typeface="Calibri"/>
              </a:rPr>
              <a:t>Statement 1: </a:t>
            </a:r>
            <a:r>
              <a:rPr lang="en-GB" sz="1100" b="1" dirty="0">
                <a:latin typeface="Calibri Light"/>
              </a:rPr>
              <a:t>Enquiry, exploration and investigation inspire curiosity about the world, its past, present and future</a:t>
            </a:r>
            <a:r>
              <a:rPr lang="en-GB" sz="1100" dirty="0">
                <a:latin typeface="Calibri Light"/>
              </a:rPr>
              <a:t> </a:t>
            </a:r>
          </a:p>
          <a:p>
            <a:r>
              <a:rPr lang="en-US" sz="1300" dirty="0">
                <a:latin typeface="MASSILIA VF"/>
                <a:ea typeface="Calibri Light"/>
                <a:cs typeface="Calibri Light"/>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GB"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b="1">
                <a:solidFill>
                  <a:srgbClr val="1F1F1F"/>
                </a:solidFill>
                <a:latin typeface="Arial"/>
                <a:ea typeface="Arial"/>
                <a:cs typeface="Arial"/>
              </a:rPr>
              <a:t>Events and human experiences are complex, and are perceived, interpreted and represented in different ways.</a:t>
            </a:r>
          </a:p>
          <a:p>
            <a:r>
              <a:rPr lang="en-US">
                <a:solidFill>
                  <a:srgbClr val="1F1F1F"/>
                </a:solidFill>
                <a:latin typeface="Arial"/>
                <a:ea typeface="Arial"/>
                <a:cs typeface="Arial"/>
              </a:rPr>
              <a:t>We encounter and make sense of the world though a variety of events and experiences. Humanities encourages learners to critically review the ways these events and experiences are perceived, interpreted and represented. As they form their own informed viewpoints and recognise those of others, learners can also develop self-awareness.</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b="1">
                <a:solidFill>
                  <a:srgbClr val="000000"/>
                </a:solidFill>
                <a:latin typeface="Calibri"/>
                <a:ea typeface="Calibri"/>
                <a:cs typeface="Calibri"/>
              </a:rPr>
              <a:t>Ethical, informed citizens</a:t>
            </a:r>
            <a:r>
              <a:rPr lang="en-GB" sz="1100">
                <a:solidFill>
                  <a:srgbClr val="000000"/>
                </a:solidFill>
                <a:latin typeface="Calibri"/>
                <a:ea typeface="Calibri"/>
                <a:cs typeface="Calibri"/>
              </a:rPr>
              <a:t> who understand and consider the impact of their actions when making choices and acting, and are ready to be citizens of Wales and the world.  </a:t>
            </a:r>
          </a:p>
          <a:p>
            <a:r>
              <a:rPr lang="en-GB" sz="1100" b="1">
                <a:latin typeface="Calibri"/>
                <a:ea typeface="Calibri"/>
                <a:cs typeface="Calibri"/>
              </a:rPr>
              <a:t>Ambitious, capable learners who: </a:t>
            </a:r>
            <a:r>
              <a:rPr lang="en-GB" sz="1100">
                <a:latin typeface="Calibri"/>
                <a:ea typeface="Calibri"/>
                <a:cs typeface="Calibri"/>
              </a:rPr>
              <a:t>set themselves high standards and seek and enjoy challenge and  </a:t>
            </a:r>
          </a:p>
          <a:p>
            <a:r>
              <a:rPr lang="en-GB" sz="1100" dirty="0">
                <a:latin typeface="Calibri"/>
                <a:ea typeface="Calibri"/>
                <a:cs typeface="Calibri"/>
              </a:rPr>
              <a:t>are building up a body of knowledge with skills to connect and apply that knowledge in different contexts  </a:t>
            </a:r>
          </a:p>
          <a:p>
            <a:r>
              <a:rPr lang="en-GB" sz="1100" b="1" dirty="0">
                <a:solidFill>
                  <a:srgbClr val="000000"/>
                </a:solidFill>
                <a:latin typeface="Calibri"/>
                <a:ea typeface="Calibri"/>
                <a:cs typeface="Calibri"/>
              </a:rPr>
              <a:t>Enterprising, creative contributors who:</a:t>
            </a:r>
            <a:r>
              <a:rPr lang="en-GB" sz="1100" dirty="0">
                <a:solidFill>
                  <a:srgbClr val="000000"/>
                </a:solidFill>
                <a:latin typeface="Calibri"/>
                <a:ea typeface="Calibri"/>
                <a:cs typeface="Calibri"/>
              </a:rPr>
              <a:t> connect and apply their knowledge and skills to create ideas, lead and play different roles in teams effectively and responsibly, while expressing ideas and emotions through different media giving of their energy and skills so that other people will benefit.  </a:t>
            </a: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70000" lnSpcReduction="20000"/>
          </a:bodyPr>
          <a:lstStyle/>
          <a:p>
            <a:pPr>
              <a:lnSpc>
                <a:spcPct val="107000"/>
              </a:lnSpc>
              <a:spcBef>
                <a:spcPts val="0"/>
              </a:spcBef>
              <a:spcAft>
                <a:spcPts val="800"/>
              </a:spcAft>
            </a:pPr>
            <a:r>
              <a:rPr lang="en-GB" sz="1300" b="1" dirty="0">
                <a:solidFill>
                  <a:srgbClr val="000000"/>
                </a:solidFill>
                <a:latin typeface="Calibri"/>
                <a:ea typeface="Calibri Light"/>
                <a:cs typeface="Calibri"/>
              </a:rPr>
              <a:t>Listening:</a:t>
            </a:r>
            <a:r>
              <a:rPr lang="en-GB" sz="1300" dirty="0">
                <a:solidFill>
                  <a:srgbClr val="000000"/>
                </a:solidFill>
                <a:latin typeface="Calibri"/>
                <a:ea typeface="Calibri Light"/>
                <a:cs typeface="Calibri"/>
              </a:rPr>
              <a:t> I can listen to gain different people's views and ideas on various subjects, using them to arrive at my own conclusions.  </a:t>
            </a:r>
            <a:endParaRPr lang="en-US" sz="1300" dirty="0">
              <a:solidFill>
                <a:srgbClr val="000000"/>
              </a:solidFill>
              <a:latin typeface="Calibri"/>
              <a:ea typeface="Calibri Light"/>
              <a:cs typeface="Calibri"/>
            </a:endParaRPr>
          </a:p>
          <a:p>
            <a:pPr>
              <a:lnSpc>
                <a:spcPct val="107000"/>
              </a:lnSpc>
              <a:spcBef>
                <a:spcPts val="0"/>
              </a:spcBef>
              <a:spcAft>
                <a:spcPts val="800"/>
              </a:spcAft>
            </a:pPr>
            <a:r>
              <a:rPr lang="en-GB" sz="1300" b="1" dirty="0">
                <a:solidFill>
                  <a:srgbClr val="000000"/>
                </a:solidFill>
                <a:latin typeface="Calibri"/>
                <a:ea typeface="Calibri Light"/>
                <a:cs typeface="Calibri"/>
              </a:rPr>
              <a:t>Reading:</a:t>
            </a:r>
            <a:r>
              <a:rPr lang="en-GB" sz="1300" dirty="0">
                <a:solidFill>
                  <a:srgbClr val="000000"/>
                </a:solidFill>
                <a:latin typeface="Calibri"/>
                <a:ea typeface="Calibri Light"/>
                <a:cs typeface="Calibri"/>
              </a:rPr>
              <a:t> I can distinguish between facts/evidence and bias/arguments.  </a:t>
            </a:r>
            <a:endParaRPr lang="en-US" sz="1300" dirty="0">
              <a:solidFill>
                <a:srgbClr val="000000"/>
              </a:solidFill>
              <a:latin typeface="Calibri"/>
              <a:ea typeface="Calibri Light"/>
              <a:cs typeface="Calibri"/>
            </a:endParaRPr>
          </a:p>
          <a:p>
            <a:pPr>
              <a:lnSpc>
                <a:spcPct val="107000"/>
              </a:lnSpc>
              <a:spcBef>
                <a:spcPts val="0"/>
              </a:spcBef>
              <a:spcAft>
                <a:spcPts val="800"/>
              </a:spcAft>
            </a:pPr>
            <a:r>
              <a:rPr lang="en-GB" sz="1300" dirty="0">
                <a:solidFill>
                  <a:srgbClr val="000000"/>
                </a:solidFill>
                <a:latin typeface="Calibri"/>
                <a:ea typeface="Calibri Light"/>
                <a:cs typeface="Calibri"/>
              </a:rPr>
              <a:t>I can summarise, synthesise and analyse information to gain in-depth understanding, e.g. of causes, consequences, patterns, using different sources.  </a:t>
            </a:r>
            <a:endParaRPr lang="en-US" sz="1300" dirty="0">
              <a:solidFill>
                <a:srgbClr val="000000"/>
              </a:solidFill>
              <a:latin typeface="Calibri"/>
              <a:ea typeface="Calibri Light"/>
              <a:cs typeface="Calibri"/>
            </a:endParaRPr>
          </a:p>
          <a:p>
            <a:pPr>
              <a:lnSpc>
                <a:spcPct val="107000"/>
              </a:lnSpc>
              <a:spcBef>
                <a:spcPts val="0"/>
              </a:spcBef>
              <a:spcAft>
                <a:spcPts val="800"/>
              </a:spcAft>
            </a:pPr>
            <a:r>
              <a:rPr lang="en-GB" sz="1300" b="1" dirty="0">
                <a:solidFill>
                  <a:srgbClr val="000000"/>
                </a:solidFill>
                <a:latin typeface="Calibri"/>
                <a:ea typeface="Calibri Light"/>
                <a:cs typeface="Calibri"/>
              </a:rPr>
              <a:t>Speaking</a:t>
            </a:r>
            <a:r>
              <a:rPr lang="en-GB" sz="1300" dirty="0">
                <a:solidFill>
                  <a:srgbClr val="000000"/>
                </a:solidFill>
                <a:latin typeface="Calibri"/>
                <a:ea typeface="Calibri Light"/>
                <a:cs typeface="Calibri"/>
              </a:rPr>
              <a:t>: I can respond to others' points of view with confidence and sensitivity, summarising and evaluating what I have heard, read or seen.  </a:t>
            </a:r>
            <a:endParaRPr lang="en-US" sz="1300" dirty="0">
              <a:solidFill>
                <a:srgbClr val="000000"/>
              </a:solidFill>
              <a:latin typeface="Calibri"/>
              <a:ea typeface="Calibri Light"/>
              <a:cs typeface="Calibri"/>
            </a:endParaRPr>
          </a:p>
          <a:p>
            <a:pPr>
              <a:lnSpc>
                <a:spcPct val="107000"/>
              </a:lnSpc>
              <a:spcBef>
                <a:spcPts val="0"/>
              </a:spcBef>
              <a:spcAft>
                <a:spcPts val="800"/>
              </a:spcAft>
            </a:pPr>
            <a:r>
              <a:rPr lang="en-GB" sz="1300" b="1" dirty="0">
                <a:solidFill>
                  <a:srgbClr val="000000"/>
                </a:solidFill>
                <a:latin typeface="Calibri"/>
                <a:ea typeface="Calibri Light"/>
                <a:cs typeface="Calibri"/>
              </a:rPr>
              <a:t>Writing</a:t>
            </a:r>
            <a:r>
              <a:rPr lang="en-GB" sz="1300" dirty="0">
                <a:solidFill>
                  <a:srgbClr val="000000"/>
                </a:solidFill>
                <a:latin typeface="Calibri"/>
                <a:ea typeface="Calibri Light"/>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a:t>
            </a:r>
            <a:r>
              <a:rPr lang="en-GB" sz="1300" dirty="0">
                <a:solidFill>
                  <a:srgbClr val="000000"/>
                </a:solidFill>
                <a:latin typeface="Calibri"/>
                <a:cs typeface="Calibri"/>
              </a:rPr>
              <a:t>  </a:t>
            </a:r>
            <a:endParaRPr lang="en-US" sz="1300" dirty="0">
              <a:solidFill>
                <a:srgbClr val="000000"/>
              </a:solidFill>
              <a:latin typeface="Calibri"/>
              <a:cs typeface="Calibri"/>
            </a:endParaRPr>
          </a:p>
          <a:p>
            <a:r>
              <a:rPr lang="en-GB" sz="1300" dirty="0">
                <a:solidFill>
                  <a:srgbClr val="000000"/>
                </a:solidFill>
                <a:latin typeface="Arial"/>
                <a:cs typeface="Arial"/>
              </a:rPr>
              <a:t>  </a:t>
            </a:r>
            <a:endParaRPr lang="en-GB" sz="1300"/>
          </a:p>
          <a:p>
            <a:br>
              <a:rPr lang="en-GB" sz="1200" dirty="0">
                <a:solidFill>
                  <a:srgbClr val="000000"/>
                </a:solidFill>
                <a:latin typeface="Arial"/>
                <a:cs typeface="Arial"/>
              </a:rPr>
            </a:br>
            <a:r>
              <a:rPr lang="en-GB" sz="1200" dirty="0">
                <a:solidFill>
                  <a:srgbClr val="000000"/>
                </a:solidFill>
                <a:latin typeface="Arial"/>
                <a:cs typeface="Arial"/>
              </a:rPr>
              <a:t> </a:t>
            </a:r>
            <a:endParaRPr lang="en-US" sz="12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10000"/>
          </a:bodyPr>
          <a:lstStyle/>
          <a:p>
            <a:r>
              <a:rPr lang="en-US" sz="1300" b="1" dirty="0">
                <a:latin typeface="Segoe UI"/>
                <a:cs typeface="Segoe UI"/>
              </a:rPr>
              <a:t>Personal effectiveness</a:t>
            </a:r>
            <a:r>
              <a:rPr lang="en-US" sz="1300" dirty="0">
                <a:latin typeface="Segoe UI"/>
                <a:cs typeface="Segoe UI"/>
              </a:rPr>
              <a:t>  - Encouraging teamwork and being a reliable contributor by </a:t>
            </a:r>
            <a:r>
              <a:rPr lang="en-US" sz="1300" dirty="0" err="1">
                <a:latin typeface="Segoe UI"/>
                <a:cs typeface="Segoe UI"/>
              </a:rPr>
              <a:t>organising</a:t>
            </a:r>
            <a:r>
              <a:rPr lang="en-US" sz="1300" dirty="0">
                <a:latin typeface="Segoe UI"/>
                <a:cs typeface="Segoe UI"/>
              </a:rPr>
              <a:t> and carrying out enquiries. Evaluating, justifying and expressing considered responses in a variety of ways </a:t>
            </a:r>
            <a:endParaRPr lang="en-US" sz="1300">
              <a:solidFill>
                <a:srgbClr val="000000"/>
              </a:solidFill>
              <a:latin typeface="Segoe UI"/>
              <a:cs typeface="Segoe UI"/>
            </a:endParaRPr>
          </a:p>
          <a:p>
            <a:r>
              <a:rPr lang="en-US" sz="1300" b="1" dirty="0">
                <a:latin typeface="Segoe UI"/>
                <a:cs typeface="Segoe UI"/>
              </a:rPr>
              <a:t>Creativity and innovation</a:t>
            </a:r>
            <a:r>
              <a:rPr lang="en-US" sz="1300" dirty="0">
                <a:latin typeface="Segoe UI"/>
                <a:cs typeface="Segoe UI"/>
              </a:rPr>
              <a:t>  - Encouraging the presentation of information and findings in creative and innovative ways, and imagining possible futures based on the evidence. </a:t>
            </a:r>
            <a:endParaRPr lang="en-US" sz="1300" dirty="0">
              <a:solidFill>
                <a:srgbClr val="000000"/>
              </a:solidFill>
              <a:latin typeface="Segoe UI"/>
              <a:cs typeface="Segoe UI"/>
            </a:endParaRPr>
          </a:p>
          <a:p>
            <a:r>
              <a:rPr lang="en-US" sz="1300" b="1" dirty="0">
                <a:latin typeface="Segoe UI"/>
                <a:cs typeface="Segoe UI"/>
              </a:rPr>
              <a:t>Planning and </a:t>
            </a:r>
            <a:r>
              <a:rPr lang="en-US" sz="1300" b="1" dirty="0" err="1">
                <a:latin typeface="Segoe UI"/>
                <a:cs typeface="Segoe UI"/>
              </a:rPr>
              <a:t>organising</a:t>
            </a:r>
            <a:r>
              <a:rPr lang="en-US" sz="1300" dirty="0">
                <a:latin typeface="Segoe UI"/>
                <a:cs typeface="Segoe UI"/>
              </a:rPr>
              <a:t>  - Encouraging the planning and </a:t>
            </a:r>
            <a:r>
              <a:rPr lang="en-US" sz="1300" dirty="0" err="1">
                <a:latin typeface="Segoe UI"/>
                <a:cs typeface="Segoe UI"/>
              </a:rPr>
              <a:t>organising</a:t>
            </a:r>
            <a:r>
              <a:rPr lang="en-US" sz="1300" dirty="0">
                <a:latin typeface="Segoe UI"/>
                <a:cs typeface="Segoe UI"/>
              </a:rPr>
              <a:t> of investigations, setting aims, objectives and success criteria, gathering and </a:t>
            </a:r>
            <a:r>
              <a:rPr lang="en-US" sz="1300" dirty="0" err="1">
                <a:latin typeface="Segoe UI"/>
                <a:cs typeface="Segoe UI"/>
              </a:rPr>
              <a:t>utilising</a:t>
            </a:r>
            <a:r>
              <a:rPr lang="en-US" sz="1300" dirty="0">
                <a:latin typeface="Segoe UI"/>
                <a:cs typeface="Segoe UI"/>
              </a:rPr>
              <a:t> a range of evidence, and reflecting on methods. </a:t>
            </a:r>
            <a:endParaRPr lang="en-US" sz="1300" dirty="0">
              <a:solidFill>
                <a:srgbClr val="000000"/>
              </a:solidFill>
              <a:latin typeface="Segoe UI"/>
              <a:cs typeface="Segoe UI"/>
            </a:endParaRPr>
          </a:p>
          <a:p>
            <a:r>
              <a:rPr lang="en-US" sz="1300" b="1" dirty="0">
                <a:latin typeface="Segoe UI"/>
                <a:cs typeface="Segoe UI"/>
              </a:rPr>
              <a:t>Critical thinking and problem-solving</a:t>
            </a:r>
            <a:r>
              <a:rPr lang="en-US" sz="1300" dirty="0">
                <a:latin typeface="Segoe UI"/>
                <a:cs typeface="Segoe UI"/>
              </a:rPr>
              <a:t>  - Developing the ability to think analytically and understand the past and present as well as to imagine possible futures. </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26906" y="4352472"/>
            <a:ext cx="4939201" cy="2871880"/>
          </a:xfrm>
        </p:spPr>
        <p:txBody>
          <a:bodyPr lIns="180000" tIns="180000" rIns="180000" bIns="180000" anchor="t">
            <a:normAutofit fontScale="92500"/>
          </a:bodyPr>
          <a:lstStyle/>
          <a:p>
            <a:pPr marL="285750" indent="-285750">
              <a:lnSpc>
                <a:spcPct val="100000"/>
              </a:lnSpc>
              <a:spcBef>
                <a:spcPts val="0"/>
              </a:spcBef>
              <a:buFont typeface="Arial,Sans-Serif"/>
              <a:buChar char="•"/>
            </a:pPr>
            <a:r>
              <a:rPr lang="en-US" sz="1100" b="1" dirty="0">
                <a:solidFill>
                  <a:srgbClr val="000000"/>
                </a:solidFill>
                <a:latin typeface="Calibri"/>
                <a:cs typeface="Calibri"/>
              </a:rPr>
              <a:t>Promote critical thinking</a:t>
            </a:r>
            <a:r>
              <a:rPr lang="en-US" sz="1100" dirty="0">
                <a:solidFill>
                  <a:srgbClr val="000000"/>
                </a:solidFill>
                <a:latin typeface="Calibri"/>
                <a:cs typeface="Calibri"/>
              </a:rPr>
              <a:t>: learners will Analyse sources looking for bias, perspective and reliability. We will also debate why the English won. </a:t>
            </a:r>
            <a:endParaRPr lang="en-US"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b="1" dirty="0">
                <a:solidFill>
                  <a:srgbClr val="000000"/>
                </a:solidFill>
                <a:latin typeface="Calibri"/>
                <a:cs typeface="Calibri"/>
              </a:rPr>
              <a:t>Use A4L to accelerate progress: </a:t>
            </a:r>
            <a:r>
              <a:rPr lang="en-US" sz="1100" dirty="0">
                <a:solidFill>
                  <a:srgbClr val="000000"/>
                </a:solidFill>
                <a:latin typeface="Calibri"/>
                <a:cs typeface="Calibri"/>
              </a:rPr>
              <a:t>learners will have the opportunity to engage with evidence and evaluate the different strategies used in the key battles during this period. </a:t>
            </a:r>
          </a:p>
          <a:p>
            <a:pPr marL="285750" indent="-285750">
              <a:lnSpc>
                <a:spcPct val="100000"/>
              </a:lnSpc>
              <a:spcBef>
                <a:spcPts val="0"/>
              </a:spcBef>
              <a:buFont typeface="Arial,Sans-Serif"/>
              <a:buChar char="•"/>
            </a:pPr>
            <a:r>
              <a:rPr lang="en-US" sz="1100" b="1" dirty="0">
                <a:solidFill>
                  <a:srgbClr val="000000"/>
                </a:solidFill>
                <a:latin typeface="Calibri"/>
                <a:cs typeface="Calibri"/>
              </a:rPr>
              <a:t>Make connections</a:t>
            </a:r>
            <a:r>
              <a:rPr lang="en-US" sz="1100" dirty="0">
                <a:solidFill>
                  <a:srgbClr val="000000"/>
                </a:solidFill>
                <a:latin typeface="Calibri"/>
                <a:cs typeface="Calibri"/>
              </a:rPr>
              <a:t>: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100" b="1" dirty="0">
                <a:solidFill>
                  <a:srgbClr val="000000"/>
                </a:solidFill>
                <a:latin typeface="Calibri"/>
                <a:cs typeface="Calibri"/>
              </a:rPr>
              <a:t>Build on previous knowledge</a:t>
            </a:r>
            <a:r>
              <a:rPr lang="en-US" sz="1100" dirty="0">
                <a:solidFill>
                  <a:srgbClr val="000000"/>
                </a:solidFill>
                <a:latin typeface="Calibri"/>
                <a:cs typeface="Calibri"/>
              </a:rPr>
              <a:t>: use their knowledge of primary and secondary sources and chronology to evaluate why the English won and the Spanish lost. </a:t>
            </a:r>
          </a:p>
          <a:p>
            <a:pPr marL="285750" indent="-285750">
              <a:lnSpc>
                <a:spcPct val="100000"/>
              </a:lnSpc>
              <a:spcBef>
                <a:spcPts val="0"/>
              </a:spcBef>
              <a:buFont typeface="Arial,Sans-Serif"/>
              <a:buChar char="•"/>
            </a:pPr>
            <a:r>
              <a:rPr lang="en-US" sz="1100" b="1" dirty="0">
                <a:solidFill>
                  <a:srgbClr val="000000"/>
                </a:solidFill>
                <a:latin typeface="Calibri"/>
                <a:cs typeface="Calibri"/>
              </a:rPr>
              <a:t>Create authentic contexts for learning</a:t>
            </a:r>
            <a:r>
              <a:rPr lang="en-US" sz="1100" dirty="0">
                <a:solidFill>
                  <a:srgbClr val="000000"/>
                </a:solidFill>
                <a:latin typeface="Calibri"/>
                <a:cs typeface="Calibri"/>
              </a:rPr>
              <a:t>: </a:t>
            </a:r>
            <a:r>
              <a:rPr lang="en-US" sz="1100" dirty="0">
                <a:solidFill>
                  <a:srgbClr val="000000"/>
                </a:solidFill>
                <a:latin typeface="MASSILIA VF"/>
                <a:cs typeface="Calibri"/>
              </a:rPr>
              <a:t>Explore how coastal communities in Wales prepared for potential invasion during the Spanish Armada, linking local history with broader European conflicts.</a:t>
            </a:r>
            <a:endParaRPr lang="en-US"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b="1" dirty="0">
                <a:solidFill>
                  <a:srgbClr val="000000"/>
                </a:solidFill>
                <a:latin typeface="Calibri"/>
                <a:cs typeface="Calibri"/>
              </a:rPr>
              <a:t>Work collaboratively </a:t>
            </a:r>
            <a:r>
              <a:rPr lang="en-US" sz="1100" dirty="0">
                <a:solidFill>
                  <a:srgbClr val="000000"/>
                </a:solidFill>
                <a:latin typeface="Calibri"/>
                <a:cs typeface="Calibri"/>
              </a:rPr>
              <a:t>to decide on who the key people were during the Spanish Armada and the impact each had on the outcome of the battle. </a:t>
            </a:r>
            <a:endParaRPr lang="en-US" sz="1100" dirty="0">
              <a:solidFill>
                <a:srgbClr val="000000"/>
              </a:solidFill>
              <a:latin typeface="Calibri"/>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GB" sz="1200" dirty="0">
                <a:solidFill>
                  <a:srgbClr val="1F1F1F"/>
                </a:solidFill>
                <a:latin typeface="Calibri"/>
                <a:ea typeface="Calibri"/>
                <a:cs typeface="Arial"/>
              </a:rPr>
              <a:t>Learners will develop critical thinking and analytical skills by examining primary sources, debating key issues, and evaluating different historical perspectives. They will enhance their understanding of maritime technology and tactics, learning how innovative strategies influenced the outcome of this significant naval encounter.</a:t>
            </a:r>
            <a:endParaRPr lang="en-US" sz="1200">
              <a:latin typeface="Calibri"/>
              <a:ea typeface="Calibri"/>
              <a:cs typeface="Calibri"/>
            </a:endParaRPr>
          </a:p>
          <a:p>
            <a:r>
              <a:rPr lang="en-GB" sz="1200" dirty="0">
                <a:solidFill>
                  <a:srgbClr val="1F1F1F"/>
                </a:solidFill>
                <a:latin typeface="Calibri"/>
                <a:ea typeface="Calibri"/>
                <a:cs typeface="Arial"/>
              </a:rPr>
              <a:t>Connecting the Spanish Armada to local history, especially in Wales, learners will appreciate the broader implications of the event on their own community and culture</a:t>
            </a:r>
            <a:r>
              <a:rPr lang="en-GB" sz="1050" dirty="0">
                <a:solidFill>
                  <a:srgbClr val="1F1F1F"/>
                </a:solidFill>
                <a:latin typeface="MASSILIA VF"/>
                <a:cs typeface="Arial"/>
              </a:rPr>
              <a:t>. </a:t>
            </a:r>
          </a:p>
          <a:p>
            <a:endParaRPr lang="en-GB" dirty="0">
              <a:solidFill>
                <a:srgbClr val="1F1F1F"/>
              </a:solidFill>
              <a:latin typeface="Arial"/>
              <a:cs typeface="Aria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Calibri"/>
                <a:ea typeface="Calibri"/>
                <a:cs typeface="Arial"/>
              </a:rPr>
              <a:t>Studying the Spanish Armada, they don't just learn about the battles but also about how this event was part of a larger European struggle involving politics, religion, and global exploration.  Learners can look closely at specific battles, learn about important people involved, and explore the technology of ships at that time. This helps them think more critically and understand why events happened the way they did.</a:t>
            </a:r>
            <a:endParaRPr lang="en-US" sz="1200" dirty="0">
              <a:latin typeface="Calibri"/>
              <a:ea typeface="Calibri"/>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different types of evidence primary and secondary</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chronology </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bias in history </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change and continuity.</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power and conflict.</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Learn how to explain and describe in History.</a:t>
            </a:r>
          </a:p>
          <a:p>
            <a:endParaRPr lang="en-US" sz="1100" dirty="0">
              <a:latin typeface="Calibri"/>
              <a:ea typeface="Calibri"/>
              <a:cs typeface="Calibri"/>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Calibri"/>
                <a:ea typeface="Calibri"/>
                <a:cs typeface="Arial"/>
              </a:rPr>
              <a:t>Exploring the time period's social and political context also helps Learners grasp religious conflicts, international relationships, and the competition for global power. Through discussions, debates, and writing assignments, students improve their ability to communicate clearly, support their ideas, and consider different viewpoints. </a:t>
            </a:r>
            <a:endParaRPr lang="en-US" sz="1200">
              <a:latin typeface="Calibri"/>
              <a:ea typeface="Calibri"/>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000000"/>
                </a:solidFill>
                <a:latin typeface="Calibri"/>
                <a:ea typeface="Calibri Light"/>
                <a:cs typeface="Calibri Light"/>
              </a:rPr>
              <a:t>Oracy and extended writing links to a range of other subjects including R.S and English using PEEL.</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200" dirty="0">
                <a:solidFill>
                  <a:schemeClr val="tx1"/>
                </a:solidFill>
                <a:latin typeface="Calibri"/>
                <a:ea typeface="Calibri"/>
                <a:cs typeface="Calibri"/>
              </a:rPr>
              <a:t>Oversimplifying the English victory or focusing solely on military aspects. Instead, provide a balanced view by discussing the complex political, economic, and religious motivations behind the conflict from both English and Spanish perspectives.</a:t>
            </a: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graphicFrame>
        <p:nvGraphicFramePr>
          <p:cNvPr id="10" name="Table 9">
            <a:extLst>
              <a:ext uri="{FF2B5EF4-FFF2-40B4-BE49-F238E27FC236}">
                <a16:creationId xmlns:a16="http://schemas.microsoft.com/office/drawing/2014/main" id="{F08F1654-BB39-29D4-7990-2A2CF87A0D24}"/>
              </a:ext>
            </a:extLst>
          </p:cNvPr>
          <p:cNvGraphicFramePr>
            <a:graphicFrameLocks noGrp="1"/>
          </p:cNvGraphicFramePr>
          <p:nvPr>
            <p:extLst>
              <p:ext uri="{D42A27DB-BD31-4B8C-83A1-F6EECF244321}">
                <p14:modId xmlns:p14="http://schemas.microsoft.com/office/powerpoint/2010/main" val="2835687249"/>
              </p:ext>
            </p:extLst>
          </p:nvPr>
        </p:nvGraphicFramePr>
        <p:xfrm>
          <a:off x="323585" y="1051077"/>
          <a:ext cx="10190219" cy="6298347"/>
        </p:xfrm>
        <a:graphic>
          <a:graphicData uri="http://schemas.openxmlformats.org/drawingml/2006/table">
            <a:tbl>
              <a:tblPr bandRow="1">
                <a:tableStyleId>{5C22544A-7EE6-4342-B048-85BDC9FD1C3A}</a:tableStyleId>
              </a:tblPr>
              <a:tblGrid>
                <a:gridCol w="3368386">
                  <a:extLst>
                    <a:ext uri="{9D8B030D-6E8A-4147-A177-3AD203B41FA5}">
                      <a16:colId xmlns:a16="http://schemas.microsoft.com/office/drawing/2014/main" val="2197748172"/>
                    </a:ext>
                  </a:extLst>
                </a:gridCol>
                <a:gridCol w="3351374">
                  <a:extLst>
                    <a:ext uri="{9D8B030D-6E8A-4147-A177-3AD203B41FA5}">
                      <a16:colId xmlns:a16="http://schemas.microsoft.com/office/drawing/2014/main" val="947079336"/>
                    </a:ext>
                  </a:extLst>
                </a:gridCol>
                <a:gridCol w="3470459">
                  <a:extLst>
                    <a:ext uri="{9D8B030D-6E8A-4147-A177-3AD203B41FA5}">
                      <a16:colId xmlns:a16="http://schemas.microsoft.com/office/drawing/2014/main" val="2476293285"/>
                    </a:ext>
                  </a:extLst>
                </a:gridCol>
              </a:tblGrid>
              <a:tr h="528004">
                <a:tc gridSpan="3">
                  <a:txBody>
                    <a:bodyPr/>
                    <a:lstStyle/>
                    <a:p>
                      <a:pPr algn="ctr" rtl="0" fontAlgn="base"/>
                      <a:r>
                        <a:rPr lang="en-GB" sz="1200" b="1" i="0">
                          <a:effectLst/>
                          <a:highlight>
                            <a:srgbClr val="A6A6A6"/>
                          </a:highlight>
                          <a:latin typeface="Calibri" panose="020F0502020204030204" pitchFamily="34" charset="0"/>
                        </a:rPr>
                        <a:t>Progression Steps to inform teaching</a:t>
                      </a:r>
                      <a:r>
                        <a:rPr lang="en-GB" sz="1200" b="0" i="0">
                          <a:effectLst/>
                          <a:highlight>
                            <a:srgbClr val="A6A6A6"/>
                          </a:highlight>
                          <a:latin typeface="Calibri" panose="020F0502020204030204" pitchFamily="34" charset="0"/>
                        </a:rPr>
                        <a:t>  </a:t>
                      </a:r>
                      <a:endParaRPr lang="en-GB" b="0" i="0">
                        <a:effectLst/>
                        <a:highlight>
                          <a:srgbClr val="A6A6A6"/>
                        </a:highligh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A6A6A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114229"/>
                  </a:ext>
                </a:extLst>
              </a:tr>
              <a:tr h="829722">
                <a:tc gridSpan="3">
                  <a:txBody>
                    <a:bodyPr/>
                    <a:lstStyle/>
                    <a:p>
                      <a:pPr algn="ctr" rtl="0" fontAlgn="base"/>
                      <a:r>
                        <a:rPr lang="en-GB" sz="1100" b="1" i="0">
                          <a:effectLst/>
                          <a:latin typeface="Calibri Light" panose="020F0302020204030204" pitchFamily="34" charset="0"/>
                        </a:rPr>
                        <a:t>Events and human experiences are complex, and are perceived, interpreted and represented in different ways.</a:t>
                      </a:r>
                      <a:r>
                        <a:rPr lang="en-GB" sz="1100" b="0" i="0">
                          <a:effectLst/>
                          <a:latin typeface="Calibri Light" panose="020F0302020204030204" pitchFamily="34" charset="0"/>
                        </a:rPr>
                        <a:t>  </a:t>
                      </a:r>
                      <a:endParaRPr lang="en-GB" b="0" i="0">
                        <a:effectLst/>
                      </a:endParaRPr>
                    </a:p>
                    <a:p>
                      <a:pPr algn="ctr" rtl="0" fontAlgn="base"/>
                      <a:r>
                        <a:rPr lang="en-GB" sz="1100" b="1" i="0">
                          <a:effectLst/>
                          <a:latin typeface="Calibri Light" panose="020F0302020204030204" pitchFamily="34" charset="0"/>
                        </a:rPr>
                        <a:t>Enquiry, exploration and investigation inspire curiosity about the world, its past, present and future</a:t>
                      </a:r>
                      <a:r>
                        <a:rPr lang="en-GB" sz="1100" b="0" i="0">
                          <a:effectLst/>
                          <a:latin typeface="Calibri Light" panose="020F030202020403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5926797"/>
                  </a:ext>
                </a:extLst>
              </a:tr>
              <a:tr h="490290">
                <a:tc>
                  <a:txBody>
                    <a:bodyPr/>
                    <a:lstStyle/>
                    <a:p>
                      <a:pPr algn="ctr" rtl="0" fontAlgn="base"/>
                      <a:r>
                        <a:rPr lang="en-GB" sz="1100" b="0" i="0">
                          <a:effectLst/>
                          <a:latin typeface="Calibri" panose="020F0502020204030204" pitchFamily="34" charset="0"/>
                        </a:rPr>
                        <a:t>Progression step 2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ctr" rtl="0" fontAlgn="base"/>
                      <a:r>
                        <a:rPr lang="en-GB" sz="1100" b="0" i="0">
                          <a:effectLst/>
                          <a:latin typeface="Calibri" panose="020F0502020204030204" pitchFamily="34" charset="0"/>
                        </a:rPr>
                        <a:t>Progression step 3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ctr" rtl="0" fontAlgn="base"/>
                      <a:r>
                        <a:rPr lang="en-GB" sz="1100" b="0" i="0">
                          <a:effectLst/>
                          <a:latin typeface="Calibri" panose="020F0502020204030204" pitchFamily="34" charset="0"/>
                        </a:rPr>
                        <a:t>Progression step 4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1373462"/>
                  </a:ext>
                </a:extLst>
              </a:tr>
              <a:tr h="1150296">
                <a:tc>
                  <a:txBody>
                    <a:bodyPr/>
                    <a:lstStyle/>
                    <a:p>
                      <a:pPr algn="l" rtl="0" fontAlgn="base"/>
                      <a:r>
                        <a:rPr lang="en-GB" sz="1100" b="0" i="0">
                          <a:effectLst/>
                          <a:latin typeface="Calibri" panose="020F0502020204030204" pitchFamily="34" charset="0"/>
                        </a:rPr>
                        <a:t>I have been curious and made suggestions for possible enquiries and have asked and responded to a range of questions during an enquiry.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r>
                        <a:rPr lang="en-GB" sz="1100" b="0" i="0">
                          <a:effectLst/>
                          <a:latin typeface="Calibri" panose="020F0502020204030204" pitchFamily="34" charset="0"/>
                        </a:rPr>
                        <a:t>I can use my experiences, knowledge and beliefs to generate ideas and frame enquiries.  </a:t>
                      </a:r>
                      <a:endParaRPr lang="en-GB" b="0" i="0">
                        <a:effectLst/>
                      </a:endParaRPr>
                    </a:p>
                    <a:p>
                      <a:pPr algn="l" rtl="0" fontAlgn="base"/>
                      <a:r>
                        <a:rPr lang="en-GB" sz="1100" b="0" i="0">
                          <a:effectLst/>
                          <a:latin typeface="Calibri" panose="020F050202020403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r>
                        <a:rPr lang="en-GB" sz="1100" b="0" i="0">
                          <a:effectLst/>
                          <a:latin typeface="Calibri" panose="020F0502020204030204" pitchFamily="34" charset="0"/>
                        </a:rPr>
                        <a:t>I can use my experiences, knowledge and beliefs to generate ideas independently and frame enquiries, using a range of research approaches when required.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356258761"/>
                  </a:ext>
                </a:extLst>
              </a:tr>
              <a:tr h="1810309">
                <a:tc>
                  <a:txBody>
                    <a:bodyPr/>
                    <a:lstStyle/>
                    <a:p>
                      <a:pPr algn="l" rtl="0" fontAlgn="base"/>
                      <a:r>
                        <a:rPr lang="en-GB" sz="1100" b="0" i="0">
                          <a:effectLst/>
                          <a:latin typeface="Calibri" panose="020F0502020204030204" pitchFamily="34" charset="0"/>
                        </a:rPr>
                        <a:t>I can collect and record information and data from given sources. I can then sort and group my findings using different criteria.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r>
                        <a:rPr lang="en-GB" sz="1100" b="0" i="0">
                          <a:effectLst/>
                          <a:latin typeface="Calibri" panose="020F0502020204030204" pitchFamily="34" charset="0"/>
                        </a:rPr>
                        <a:t>I can use appropriate methods to gather information related to my enquiries and I am able to interpret the information obtained in the context of the enquiry question  </a:t>
                      </a:r>
                      <a:endParaRPr lang="en-GB" b="0" i="0">
                        <a:effectLst/>
                      </a:endParaRPr>
                    </a:p>
                    <a:p>
                      <a:pPr algn="l" rtl="0" fontAlgn="base"/>
                      <a:r>
                        <a:rPr lang="en-GB" sz="1100" b="0" i="0">
                          <a:effectLst/>
                          <a:latin typeface="Calibri" panose="020F050202020403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r>
                        <a:rPr lang="en-GB" sz="1100" b="0" i="0">
                          <a:effectLst/>
                          <a:latin typeface="Calibri" panose="020F0502020204030204" pitchFamily="34" charset="0"/>
                        </a:rPr>
                        <a:t>I can analyse, present and reflect on my findings, describing patterns and explaining relationships across data and sources.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092647768"/>
                  </a:ext>
                </a:extLst>
              </a:tr>
              <a:tr h="1489726">
                <a:tc>
                  <a:txBody>
                    <a:bodyPr/>
                    <a:lstStyle/>
                    <a:p>
                      <a:pPr algn="l" rtl="0" fontAlgn="base"/>
                      <a:r>
                        <a:rPr lang="en-GB" sz="1100" b="0" i="0">
                          <a:effectLst/>
                          <a:latin typeface="Calibri" panose="020F0502020204030204" pitchFamily="34" charset="0"/>
                        </a:rPr>
                        <a:t>I can present what I have discovered in a variety of ways and draw simple conclusions.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r>
                        <a:rPr lang="en-GB" sz="1100" b="0" i="0">
                          <a:effectLst/>
                          <a:latin typeface="Calibri" panose="020F0502020204030204" pitchFamily="34" charset="0"/>
                        </a:rPr>
                        <a:t>I can present my findings in a variety of ways, drawing conclusions and making judgements based on the evidence used.  </a:t>
                      </a:r>
                      <a:endParaRPr lang="en-GB" b="0" i="0">
                        <a:effectLst/>
                      </a:endParaRPr>
                    </a:p>
                    <a:p>
                      <a:pPr algn="l" rtl="0" fontAlgn="base"/>
                      <a:r>
                        <a:rPr lang="en-GB" sz="1100" b="0" i="0">
                          <a:effectLst/>
                          <a:latin typeface="Calibri" panose="020F050202020403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r>
                        <a:rPr lang="en-GB" sz="1100" b="0" i="0">
                          <a:effectLst/>
                          <a:latin typeface="Calibri" panose="020F0502020204030204" pitchFamily="34" charset="0"/>
                        </a:rPr>
                        <a:t>I can draw considered and reasoned conclusions to my enquiries, while understanding that other people may form different conclusions from the available evidence.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154629968"/>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rtl="0"/>
            <a:r>
              <a:rPr lang="en-US" sz="1200" baseline="0" dirty="0">
                <a:solidFill>
                  <a:srgbClr val="006758"/>
                </a:solidFill>
                <a:latin typeface="Arial"/>
                <a:ea typeface="Segoe UI"/>
                <a:cs typeface="Segoe UI"/>
              </a:rPr>
              <a:t>Primary school knowledge of the Tudors </a:t>
            </a:r>
            <a:r>
              <a:rPr lang="en-US" sz="1200" dirty="0">
                <a:latin typeface="Arial"/>
                <a:ea typeface="Segoe UI"/>
                <a:cs typeface="Segoe UI"/>
              </a:rPr>
              <a:t>​</a:t>
            </a:r>
          </a:p>
          <a:p>
            <a:r>
              <a:rPr lang="en-US" sz="1200" dirty="0">
                <a:latin typeface="Arial"/>
                <a:ea typeface="Segoe UI"/>
                <a:cs typeface="Segoe UI"/>
              </a:rPr>
              <a:t>Henry VII &amp; Henry VIII -Reformation  and Tudor reign continued. Family tree </a:t>
            </a:r>
          </a:p>
          <a:p>
            <a:r>
              <a:rPr lang="en-US" sz="1200" dirty="0">
                <a:latin typeface="Arial"/>
                <a:ea typeface="Segoe UI"/>
                <a:cs typeface="Segoe UI"/>
              </a:rPr>
              <a:t>The channel battles - Geography </a:t>
            </a:r>
          </a:p>
          <a:p>
            <a:r>
              <a:rPr lang="en-US" sz="1200" dirty="0">
                <a:latin typeface="Arial"/>
                <a:cs typeface="Segoe UI"/>
              </a:rPr>
              <a:t>Technological and Naval Developments – ship designs possible links with engineering </a:t>
            </a:r>
            <a:endParaRPr lang="en-US" sz="1200">
              <a:latin typeface="Arial"/>
              <a:cs typeface="Arial"/>
            </a:endParaRPr>
          </a:p>
          <a:p>
            <a:pPr rtl="0"/>
            <a:r>
              <a:rPr lang="en-US" sz="1200" baseline="0" dirty="0">
                <a:solidFill>
                  <a:srgbClr val="006758"/>
                </a:solidFill>
                <a:latin typeface="Arial"/>
                <a:ea typeface="Segoe UI"/>
                <a:cs typeface="Segoe UI"/>
              </a:rPr>
              <a:t>Extended writing skills – PEEL </a:t>
            </a:r>
            <a:r>
              <a:rPr lang="en-US" sz="1200" dirty="0">
                <a:latin typeface="Arial"/>
                <a:ea typeface="Segoe UI"/>
                <a:cs typeface="Segoe UI"/>
              </a:rPr>
              <a:t>​</a:t>
            </a:r>
          </a:p>
          <a:p>
            <a:pPr rtl="0"/>
            <a:r>
              <a:rPr lang="en-US" sz="1200" baseline="0" dirty="0">
                <a:solidFill>
                  <a:srgbClr val="006758"/>
                </a:solidFill>
                <a:latin typeface="Arial"/>
                <a:ea typeface="Segoe UI"/>
                <a:cs typeface="Segoe UI"/>
              </a:rPr>
              <a:t>Source handling skills - 5Ws</a:t>
            </a:r>
            <a:endParaRPr lang="en-US" sz="1200" dirty="0">
              <a:latin typeface="Arial"/>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GB" sz="1100" dirty="0">
                <a:solidFill>
                  <a:schemeClr val="tx1"/>
                </a:solidFill>
                <a:latin typeface="Arial"/>
                <a:cs typeface="Calibri Light"/>
              </a:rPr>
              <a:t>To analyse a source relating to the Spanish Armada </a:t>
            </a:r>
            <a:endParaRPr lang="en-US" sz="1100">
              <a:solidFill>
                <a:schemeClr val="tx1"/>
              </a:solidFill>
              <a:latin typeface="Arial"/>
              <a:cs typeface="Calibri Light"/>
            </a:endParaRPr>
          </a:p>
          <a:p>
            <a:r>
              <a:rPr lang="en-GB" sz="1100" dirty="0">
                <a:solidFill>
                  <a:schemeClr val="tx1"/>
                </a:solidFill>
                <a:latin typeface="Arial"/>
                <a:cs typeface="Calibri Light"/>
              </a:rPr>
              <a:t>To compare and contrast the strengths and weaknesses of the English and Spanish </a:t>
            </a:r>
            <a:endParaRPr lang="en-US" sz="1100">
              <a:solidFill>
                <a:schemeClr val="tx1"/>
              </a:solidFill>
              <a:latin typeface="Arial"/>
              <a:cs typeface="Calibri Light"/>
            </a:endParaRPr>
          </a:p>
          <a:p>
            <a:r>
              <a:rPr lang="en-GB" sz="1100" dirty="0">
                <a:solidFill>
                  <a:schemeClr val="tx1"/>
                </a:solidFill>
                <a:latin typeface="Arial"/>
                <a:cs typeface="Calibri Light"/>
              </a:rPr>
              <a:t>To explain the union between Wales and England. </a:t>
            </a:r>
            <a:endParaRPr lang="en-US" sz="1100">
              <a:solidFill>
                <a:schemeClr val="tx1"/>
              </a:solidFill>
              <a:latin typeface="Arial"/>
              <a:cs typeface="Calibri Light"/>
            </a:endParaRPr>
          </a:p>
          <a:p>
            <a:r>
              <a:rPr lang="en-US" sz="1100" dirty="0">
                <a:solidFill>
                  <a:schemeClr val="tx1"/>
                </a:solidFill>
                <a:latin typeface="Arial"/>
                <a:cs typeface="Arial"/>
              </a:rPr>
              <a:t>To identify and describe who the key people are on both the English and Spanish sides</a:t>
            </a:r>
          </a:p>
          <a:p>
            <a:r>
              <a:rPr lang="en-US" sz="1100" dirty="0">
                <a:solidFill>
                  <a:schemeClr val="tx1"/>
                </a:solidFill>
                <a:latin typeface="Arial"/>
                <a:cs typeface="Arial"/>
              </a:rPr>
              <a:t>To work collaboratively and make a judgement on who might win or lose in the battle </a:t>
            </a:r>
            <a:r>
              <a:rPr lang="en-US" sz="1100" err="1">
                <a:solidFill>
                  <a:schemeClr val="tx1"/>
                </a:solidFill>
                <a:latin typeface="Arial"/>
                <a:cs typeface="Arial"/>
              </a:rPr>
              <a:t>bewteen</a:t>
            </a:r>
            <a:r>
              <a:rPr lang="en-US" sz="1100" dirty="0">
                <a:solidFill>
                  <a:schemeClr val="tx1"/>
                </a:solidFill>
                <a:latin typeface="Arial"/>
                <a:cs typeface="Arial"/>
              </a:rPr>
              <a:t> Spain and England.</a:t>
            </a:r>
          </a:p>
          <a:p>
            <a:r>
              <a:rPr lang="en-US" sz="1100" dirty="0">
                <a:solidFill>
                  <a:schemeClr val="tx1"/>
                </a:solidFill>
                <a:latin typeface="Arial"/>
                <a:cs typeface="Arial"/>
              </a:rPr>
              <a:t>To work collaboratively using a range of sources to describe and evaluate why Spain lost.</a:t>
            </a:r>
          </a:p>
          <a:p>
            <a:r>
              <a:rPr lang="en-US" sz="1100" dirty="0">
                <a:solidFill>
                  <a:schemeClr val="tx1"/>
                </a:solidFill>
                <a:latin typeface="Arial"/>
                <a:cs typeface="Arial"/>
              </a:rPr>
              <a:t>To evaluate why the Spanish Armada's invasion failed.</a:t>
            </a:r>
            <a:endParaRPr lang="en-US" sz="1100">
              <a:solidFill>
                <a:schemeClr val="tx1"/>
              </a:solidFill>
              <a:latin typeface="Arial"/>
              <a:cs typeface="Aria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62862"/>
            <a:ext cx="5688660" cy="1717200"/>
          </a:xfrm>
        </p:spPr>
        <p:txBody>
          <a:bodyPr lIns="180000" tIns="180000" rIns="180000" bIns="180000" numCol="2" anchor="t">
            <a:normAutofit/>
          </a:bodyPr>
          <a:lstStyle/>
          <a:p>
            <a:pPr marL="285750" indent="-285750">
              <a:lnSpc>
                <a:spcPct val="100000"/>
              </a:lnSpc>
              <a:spcBef>
                <a:spcPts val="0"/>
              </a:spcBef>
              <a:buFont typeface="Arial,Sans-Serif" panose="020B0604020202020204" pitchFamily="34" charset="0"/>
              <a:buChar char="•"/>
            </a:pPr>
            <a:r>
              <a:rPr lang="en-GB" sz="1200" dirty="0">
                <a:solidFill>
                  <a:schemeClr val="tx1"/>
                </a:solidFill>
                <a:latin typeface="Calibri Light"/>
                <a:ea typeface="Calibri Light"/>
                <a:cs typeface="Calibri Light"/>
              </a:rPr>
              <a:t>Skills developed will be Explain and Describe questions.</a:t>
            </a:r>
          </a:p>
          <a:p>
            <a:pPr marL="285750" indent="-285750">
              <a:lnSpc>
                <a:spcPct val="100000"/>
              </a:lnSpc>
              <a:spcBef>
                <a:spcPts val="0"/>
              </a:spcBef>
              <a:buFont typeface="Arial,Sans-Serif" panose="020B0604020202020204" pitchFamily="34" charset="0"/>
              <a:buChar char="•"/>
            </a:pPr>
            <a:r>
              <a:rPr lang="en-GB" sz="1200" dirty="0">
                <a:solidFill>
                  <a:schemeClr val="tx1"/>
                </a:solidFill>
                <a:latin typeface="Calibri Light"/>
                <a:ea typeface="Calibri Light"/>
                <a:cs typeface="Calibri Light"/>
              </a:rPr>
              <a:t>Source handling skills will be reliability of a source and the purpose of a source.</a:t>
            </a:r>
          </a:p>
          <a:p>
            <a:pPr marL="285750" indent="-285750">
              <a:lnSpc>
                <a:spcPct val="100000"/>
              </a:lnSpc>
              <a:spcBef>
                <a:spcPts val="0"/>
              </a:spcBef>
              <a:buFont typeface="Arial,Sans-Serif" panose="020B0604020202020204" pitchFamily="34" charset="0"/>
              <a:buChar char="•"/>
            </a:pPr>
            <a:r>
              <a:rPr lang="en-GB" sz="1200" dirty="0">
                <a:solidFill>
                  <a:schemeClr val="tx1"/>
                </a:solidFill>
                <a:latin typeface="Calibri Light"/>
                <a:ea typeface="Calibri Light"/>
                <a:cs typeface="Calibri Light"/>
              </a:rPr>
              <a:t>Further extended writing opportunity..</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92500" lnSpcReduction="10000"/>
          </a:bodyPr>
          <a:lstStyle/>
          <a:p>
            <a:r>
              <a:rPr lang="en-GB" sz="1000" dirty="0">
                <a:solidFill>
                  <a:schemeClr val="tx1"/>
                </a:solidFill>
                <a:latin typeface="Calibri Light"/>
                <a:ea typeface="Calibri Light"/>
                <a:cs typeface="Calibri Light"/>
              </a:rPr>
              <a:t>Armada      </a:t>
            </a:r>
            <a:endParaRPr lang="en-US" sz="1000">
              <a:solidFill>
                <a:schemeClr val="tx1"/>
              </a:solidFill>
              <a:latin typeface="Calibri Light"/>
              <a:ea typeface="Calibri Light"/>
              <a:cs typeface="Calibri Light"/>
            </a:endParaRPr>
          </a:p>
          <a:p>
            <a:r>
              <a:rPr lang="en-GB" sz="1000" dirty="0">
                <a:solidFill>
                  <a:schemeClr val="tx1"/>
                </a:solidFill>
                <a:latin typeface="Calibri Light"/>
                <a:ea typeface="Calibri Light"/>
                <a:cs typeface="Calibri Light"/>
              </a:rPr>
              <a:t> Protestant </a:t>
            </a:r>
            <a:endParaRPr lang="en-US" sz="1000">
              <a:solidFill>
                <a:schemeClr val="tx1"/>
              </a:solidFill>
              <a:latin typeface="Calibri Light"/>
              <a:ea typeface="Calibri Light"/>
              <a:cs typeface="Calibri Light"/>
            </a:endParaRPr>
          </a:p>
          <a:p>
            <a:r>
              <a:rPr lang="en-GB" sz="1000" dirty="0">
                <a:solidFill>
                  <a:schemeClr val="tx1"/>
                </a:solidFill>
                <a:latin typeface="Calibri Light"/>
                <a:ea typeface="Calibri Light"/>
                <a:cs typeface="Calibri Light"/>
              </a:rPr>
              <a:t>Reign              </a:t>
            </a:r>
            <a:endParaRPr lang="en-US" sz="1000">
              <a:solidFill>
                <a:schemeClr val="tx1"/>
              </a:solidFill>
              <a:latin typeface="Calibri Light"/>
              <a:ea typeface="Calibri Light"/>
              <a:cs typeface="Calibri Light"/>
            </a:endParaRPr>
          </a:p>
          <a:p>
            <a:r>
              <a:rPr lang="en-GB" sz="1000" dirty="0">
                <a:solidFill>
                  <a:schemeClr val="tx1"/>
                </a:solidFill>
                <a:latin typeface="Calibri Light"/>
                <a:ea typeface="Calibri Light"/>
                <a:cs typeface="Calibri Light"/>
              </a:rPr>
              <a:t>Invasion </a:t>
            </a:r>
            <a:endParaRPr lang="en-US" sz="1000">
              <a:solidFill>
                <a:schemeClr val="tx1"/>
              </a:solidFill>
              <a:latin typeface="Calibri Light"/>
              <a:ea typeface="Calibri Light"/>
              <a:cs typeface="Calibri Light"/>
            </a:endParaRPr>
          </a:p>
          <a:p>
            <a:r>
              <a:rPr lang="en-GB" sz="1000" dirty="0">
                <a:solidFill>
                  <a:schemeClr val="tx1"/>
                </a:solidFill>
                <a:latin typeface="Calibri Light"/>
                <a:ea typeface="Calibri Light"/>
                <a:cs typeface="Calibri Light"/>
              </a:rPr>
              <a:t>Reformation    </a:t>
            </a:r>
            <a:endParaRPr lang="en-US" sz="1000">
              <a:solidFill>
                <a:schemeClr val="tx1"/>
              </a:solidFill>
              <a:latin typeface="Calibri Light"/>
              <a:ea typeface="Calibri Light"/>
              <a:cs typeface="Calibri Light"/>
            </a:endParaRPr>
          </a:p>
          <a:p>
            <a:r>
              <a:rPr lang="en-GB" sz="1000" dirty="0">
                <a:solidFill>
                  <a:schemeClr val="tx1"/>
                </a:solidFill>
                <a:latin typeface="Calibri Light"/>
                <a:ea typeface="Calibri Light"/>
                <a:cs typeface="Calibri Light"/>
              </a:rPr>
              <a:t>Catholic </a:t>
            </a:r>
            <a:endParaRPr lang="en-US" sz="1000">
              <a:solidFill>
                <a:schemeClr val="tx1"/>
              </a:solidFill>
              <a:latin typeface="Calibri Light"/>
              <a:ea typeface="Calibri Light"/>
              <a:cs typeface="Calibri Light"/>
            </a:endParaRP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900">
                <a:latin typeface="MASSILIA VF"/>
              </a:rPr>
              <a:t>Previous learning on the Tudors </a:t>
            </a:r>
            <a:endParaRPr lang="en-US" sz="900" dirty="0"/>
          </a:p>
          <a:p>
            <a:r>
              <a:rPr lang="en-US" sz="900">
                <a:latin typeface="MASSILIA VF"/>
              </a:rPr>
              <a:t>Geography </a:t>
            </a:r>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dd53f9ed-aba7-4473-9642-666960874982"/>
    <ds:schemaRef ds:uri="http://purl.org/dc/terms/"/>
    <ds:schemaRef ds:uri="http://schemas.microsoft.com/office/infopath/2007/PartnerControls"/>
    <ds:schemaRef ds:uri="c9827502-ad03-49b1-85da-f0239239a6b1"/>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4703</TotalTime>
  <Words>116</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194</cp:revision>
  <dcterms:created xsi:type="dcterms:W3CDTF">2024-02-26T09:08:58Z</dcterms:created>
  <dcterms:modified xsi:type="dcterms:W3CDTF">2024-07-01T14:55:22Z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