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93A9"/>
    <a:srgbClr val="006758"/>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41A352-4817-8D3D-540B-6A19318B7B58}" v="196" dt="2024-07-01T15:43:50.1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2"/>
    <p:restoredTop sz="95728"/>
  </p:normalViewPr>
  <p:slideViewPr>
    <p:cSldViewPr snapToGrid="0">
      <p:cViewPr varScale="1">
        <p:scale>
          <a:sx n="88" d="100"/>
          <a:sy n="88" d="100"/>
        </p:scale>
        <p:origin x="513" y="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wyn Moller" userId="S::carwyn.moller@connahsquayhs.org.uk::6f00aff6-d581-4e2e-9048-f9f04f469276" providerId="AD" clId="Web-{0F41A352-4817-8D3D-540B-6A19318B7B58}"/>
    <pc:docChg chg="modSld">
      <pc:chgData name="Carwyn Moller" userId="S::carwyn.moller@connahsquayhs.org.uk::6f00aff6-d581-4e2e-9048-f9f04f469276" providerId="AD" clId="Web-{0F41A352-4817-8D3D-540B-6A19318B7B58}" dt="2024-07-01T15:43:50.185" v="194" actId="20577"/>
      <pc:docMkLst>
        <pc:docMk/>
      </pc:docMkLst>
      <pc:sldChg chg="modSp">
        <pc:chgData name="Carwyn Moller" userId="S::carwyn.moller@connahsquayhs.org.uk::6f00aff6-d581-4e2e-9048-f9f04f469276" providerId="AD" clId="Web-{0F41A352-4817-8D3D-540B-6A19318B7B58}" dt="2024-07-01T15:33:01.411" v="10" actId="20577"/>
        <pc:sldMkLst>
          <pc:docMk/>
          <pc:sldMk cId="1981651252" sldId="278"/>
        </pc:sldMkLst>
        <pc:spChg chg="mod">
          <ac:chgData name="Carwyn Moller" userId="S::carwyn.moller@connahsquayhs.org.uk::6f00aff6-d581-4e2e-9048-f9f04f469276" providerId="AD" clId="Web-{0F41A352-4817-8D3D-540B-6A19318B7B58}" dt="2024-07-01T15:32:19.050" v="1" actId="20577"/>
          <ac:spMkLst>
            <pc:docMk/>
            <pc:sldMk cId="1981651252" sldId="278"/>
            <ac:spMk id="2" creationId="{B77F1C2E-7359-4E67-E2F1-060331D23AB7}"/>
          </ac:spMkLst>
        </pc:spChg>
        <pc:spChg chg="mod">
          <ac:chgData name="Carwyn Moller" userId="S::carwyn.moller@connahsquayhs.org.uk::6f00aff6-d581-4e2e-9048-f9f04f469276" providerId="AD" clId="Web-{0F41A352-4817-8D3D-540B-6A19318B7B58}" dt="2024-07-01T15:32:28.707" v="4" actId="20577"/>
          <ac:spMkLst>
            <pc:docMk/>
            <pc:sldMk cId="1981651252" sldId="278"/>
            <ac:spMk id="7" creationId="{2E5624FB-155B-4395-46B6-A4D8F5D58C9A}"/>
          </ac:spMkLst>
        </pc:spChg>
        <pc:spChg chg="mod">
          <ac:chgData name="Carwyn Moller" userId="S::carwyn.moller@connahsquayhs.org.uk::6f00aff6-d581-4e2e-9048-f9f04f469276" providerId="AD" clId="Web-{0F41A352-4817-8D3D-540B-6A19318B7B58}" dt="2024-07-01T15:33:01.411" v="10" actId="20577"/>
          <ac:spMkLst>
            <pc:docMk/>
            <pc:sldMk cId="1981651252" sldId="278"/>
            <ac:spMk id="8" creationId="{D9F63377-DD1C-4BBD-5D28-6BF14622536D}"/>
          </ac:spMkLst>
        </pc:spChg>
      </pc:sldChg>
      <pc:sldChg chg="modSp">
        <pc:chgData name="Carwyn Moller" userId="S::carwyn.moller@connahsquayhs.org.uk::6f00aff6-d581-4e2e-9048-f9f04f469276" providerId="AD" clId="Web-{0F41A352-4817-8D3D-540B-6A19318B7B58}" dt="2024-07-01T15:35:30.166" v="39" actId="20577"/>
        <pc:sldMkLst>
          <pc:docMk/>
          <pc:sldMk cId="2744657230" sldId="279"/>
        </pc:sldMkLst>
        <pc:spChg chg="mod">
          <ac:chgData name="Carwyn Moller" userId="S::carwyn.moller@connahsquayhs.org.uk::6f00aff6-d581-4e2e-9048-f9f04f469276" providerId="AD" clId="Web-{0F41A352-4817-8D3D-540B-6A19318B7B58}" dt="2024-07-01T15:34:29.008" v="30" actId="14100"/>
          <ac:spMkLst>
            <pc:docMk/>
            <pc:sldMk cId="2744657230" sldId="279"/>
            <ac:spMk id="2" creationId="{C65EE8F8-148F-B99E-40FA-43CE497387F7}"/>
          </ac:spMkLst>
        </pc:spChg>
        <pc:spChg chg="mod">
          <ac:chgData name="Carwyn Moller" userId="S::carwyn.moller@connahsquayhs.org.uk::6f00aff6-d581-4e2e-9048-f9f04f469276" providerId="AD" clId="Web-{0F41A352-4817-8D3D-540B-6A19318B7B58}" dt="2024-07-01T15:34:21.898" v="29" actId="1076"/>
          <ac:spMkLst>
            <pc:docMk/>
            <pc:sldMk cId="2744657230" sldId="279"/>
            <ac:spMk id="3" creationId="{750E3062-030D-B593-E798-D6C17CF402B3}"/>
          </ac:spMkLst>
        </pc:spChg>
        <pc:spChg chg="mod">
          <ac:chgData name="Carwyn Moller" userId="S::carwyn.moller@connahsquayhs.org.uk::6f00aff6-d581-4e2e-9048-f9f04f469276" providerId="AD" clId="Web-{0F41A352-4817-8D3D-540B-6A19318B7B58}" dt="2024-07-01T15:35:19.166" v="34" actId="20577"/>
          <ac:spMkLst>
            <pc:docMk/>
            <pc:sldMk cId="2744657230" sldId="279"/>
            <ac:spMk id="4" creationId="{74C831F6-864D-BABA-AF92-E2DAAB3A976C}"/>
          </ac:spMkLst>
        </pc:spChg>
        <pc:spChg chg="mod">
          <ac:chgData name="Carwyn Moller" userId="S::carwyn.moller@connahsquayhs.org.uk::6f00aff6-d581-4e2e-9048-f9f04f469276" providerId="AD" clId="Web-{0F41A352-4817-8D3D-540B-6A19318B7B58}" dt="2024-07-01T15:34:06.585" v="25" actId="1076"/>
          <ac:spMkLst>
            <pc:docMk/>
            <pc:sldMk cId="2744657230" sldId="279"/>
            <ac:spMk id="5" creationId="{9044D557-7426-4154-ED67-9A0AB6A317B7}"/>
          </ac:spMkLst>
        </pc:spChg>
        <pc:spChg chg="mod">
          <ac:chgData name="Carwyn Moller" userId="S::carwyn.moller@connahsquayhs.org.uk::6f00aff6-d581-4e2e-9048-f9f04f469276" providerId="AD" clId="Web-{0F41A352-4817-8D3D-540B-6A19318B7B58}" dt="2024-07-01T15:34:16.679" v="28" actId="14100"/>
          <ac:spMkLst>
            <pc:docMk/>
            <pc:sldMk cId="2744657230" sldId="279"/>
            <ac:spMk id="6" creationId="{BBFAC2B0-088A-A742-E984-08816EB2A534}"/>
          </ac:spMkLst>
        </pc:spChg>
        <pc:spChg chg="mod">
          <ac:chgData name="Carwyn Moller" userId="S::carwyn.moller@connahsquayhs.org.uk::6f00aff6-d581-4e2e-9048-f9f04f469276" providerId="AD" clId="Web-{0F41A352-4817-8D3D-540B-6A19318B7B58}" dt="2024-07-01T15:34:13.789" v="27" actId="1076"/>
          <ac:spMkLst>
            <pc:docMk/>
            <pc:sldMk cId="2744657230" sldId="279"/>
            <ac:spMk id="7" creationId="{6D151D57-2E3A-43E4-43B2-B655D6685C16}"/>
          </ac:spMkLst>
        </pc:spChg>
        <pc:spChg chg="mod">
          <ac:chgData name="Carwyn Moller" userId="S::carwyn.moller@connahsquayhs.org.uk::6f00aff6-d581-4e2e-9048-f9f04f469276" providerId="AD" clId="Web-{0F41A352-4817-8D3D-540B-6A19318B7B58}" dt="2024-07-01T15:33:39.100" v="17" actId="20577"/>
          <ac:spMkLst>
            <pc:docMk/>
            <pc:sldMk cId="2744657230" sldId="279"/>
            <ac:spMk id="9" creationId="{FAC0EE1F-6170-8836-2429-E17EDAC6A750}"/>
          </ac:spMkLst>
        </pc:spChg>
        <pc:spChg chg="mod">
          <ac:chgData name="Carwyn Moller" userId="S::carwyn.moller@connahsquayhs.org.uk::6f00aff6-d581-4e2e-9048-f9f04f469276" providerId="AD" clId="Web-{0F41A352-4817-8D3D-540B-6A19318B7B58}" dt="2024-07-01T15:33:32.678" v="15" actId="20577"/>
          <ac:spMkLst>
            <pc:docMk/>
            <pc:sldMk cId="2744657230" sldId="279"/>
            <ac:spMk id="11" creationId="{BE434E36-C7AA-5216-328F-AB4594226D84}"/>
          </ac:spMkLst>
        </pc:spChg>
        <pc:spChg chg="mod">
          <ac:chgData name="Carwyn Moller" userId="S::carwyn.moller@connahsquayhs.org.uk::6f00aff6-d581-4e2e-9048-f9f04f469276" providerId="AD" clId="Web-{0F41A352-4817-8D3D-540B-6A19318B7B58}" dt="2024-07-01T15:35:30.166" v="39" actId="20577"/>
          <ac:spMkLst>
            <pc:docMk/>
            <pc:sldMk cId="2744657230" sldId="279"/>
            <ac:spMk id="13" creationId="{12040E28-C6F5-B532-A029-B5A6A5E6B1EC}"/>
          </ac:spMkLst>
        </pc:spChg>
      </pc:sldChg>
      <pc:sldChg chg="modSp">
        <pc:chgData name="Carwyn Moller" userId="S::carwyn.moller@connahsquayhs.org.uk::6f00aff6-d581-4e2e-9048-f9f04f469276" providerId="AD" clId="Web-{0F41A352-4817-8D3D-540B-6A19318B7B58}" dt="2024-07-01T15:43:50.185" v="194" actId="20577"/>
        <pc:sldMkLst>
          <pc:docMk/>
          <pc:sldMk cId="3785915959" sldId="282"/>
        </pc:sldMkLst>
        <pc:spChg chg="mod">
          <ac:chgData name="Carwyn Moller" userId="S::carwyn.moller@connahsquayhs.org.uk::6f00aff6-d581-4e2e-9048-f9f04f469276" providerId="AD" clId="Web-{0F41A352-4817-8D3D-540B-6A19318B7B58}" dt="2024-07-01T15:43:25.293" v="187" actId="20577"/>
          <ac:spMkLst>
            <pc:docMk/>
            <pc:sldMk cId="3785915959" sldId="282"/>
            <ac:spMk id="2" creationId="{FF1F1BCE-76F1-3B00-C414-643188F0671E}"/>
          </ac:spMkLst>
        </pc:spChg>
        <pc:spChg chg="mod">
          <ac:chgData name="Carwyn Moller" userId="S::carwyn.moller@connahsquayhs.org.uk::6f00aff6-d581-4e2e-9048-f9f04f469276" providerId="AD" clId="Web-{0F41A352-4817-8D3D-540B-6A19318B7B58}" dt="2024-07-01T15:43:39.700" v="190" actId="20577"/>
          <ac:spMkLst>
            <pc:docMk/>
            <pc:sldMk cId="3785915959" sldId="282"/>
            <ac:spMk id="4" creationId="{F5F439B9-3B25-1165-7EFF-B0C4845E1093}"/>
          </ac:spMkLst>
        </pc:spChg>
        <pc:spChg chg="mod">
          <ac:chgData name="Carwyn Moller" userId="S::carwyn.moller@connahsquayhs.org.uk::6f00aff6-d581-4e2e-9048-f9f04f469276" providerId="AD" clId="Web-{0F41A352-4817-8D3D-540B-6A19318B7B58}" dt="2024-07-01T15:43:50.185" v="194" actId="20577"/>
          <ac:spMkLst>
            <pc:docMk/>
            <pc:sldMk cId="3785915959" sldId="282"/>
            <ac:spMk id="6" creationId="{D4E2F972-71C4-0D1E-4E4D-CE4124B29869}"/>
          </ac:spMkLst>
        </pc:spChg>
      </pc:sldChg>
      <pc:sldChg chg="modSp">
        <pc:chgData name="Carwyn Moller" userId="S::carwyn.moller@connahsquayhs.org.uk::6f00aff6-d581-4e2e-9048-f9f04f469276" providerId="AD" clId="Web-{0F41A352-4817-8D3D-540B-6A19318B7B58}" dt="2024-07-01T15:42:34.791" v="185" actId="20577"/>
        <pc:sldMkLst>
          <pc:docMk/>
          <pc:sldMk cId="632769890" sldId="284"/>
        </pc:sldMkLst>
        <pc:spChg chg="mod">
          <ac:chgData name="Carwyn Moller" userId="S::carwyn.moller@connahsquayhs.org.uk::6f00aff6-d581-4e2e-9048-f9f04f469276" providerId="AD" clId="Web-{0F41A352-4817-8D3D-540B-6A19318B7B58}" dt="2024-07-01T15:39:16.237" v="127" actId="14100"/>
          <ac:spMkLst>
            <pc:docMk/>
            <pc:sldMk cId="632769890" sldId="284"/>
            <ac:spMk id="2" creationId="{7E6C883F-1227-F311-38A5-B4E17D09B7AB}"/>
          </ac:spMkLst>
        </pc:spChg>
        <pc:spChg chg="mod">
          <ac:chgData name="Carwyn Moller" userId="S::carwyn.moller@connahsquayhs.org.uk::6f00aff6-d581-4e2e-9048-f9f04f469276" providerId="AD" clId="Web-{0F41A352-4817-8D3D-540B-6A19318B7B58}" dt="2024-07-01T15:39:02.737" v="123" actId="1076"/>
          <ac:spMkLst>
            <pc:docMk/>
            <pc:sldMk cId="632769890" sldId="284"/>
            <ac:spMk id="3" creationId="{CC3244B6-E92F-B404-9AC4-5DA0BA144407}"/>
          </ac:spMkLst>
        </pc:spChg>
        <pc:spChg chg="mod">
          <ac:chgData name="Carwyn Moller" userId="S::carwyn.moller@connahsquayhs.org.uk::6f00aff6-d581-4e2e-9048-f9f04f469276" providerId="AD" clId="Web-{0F41A352-4817-8D3D-540B-6A19318B7B58}" dt="2024-07-01T15:39:33.800" v="130" actId="14100"/>
          <ac:spMkLst>
            <pc:docMk/>
            <pc:sldMk cId="632769890" sldId="284"/>
            <ac:spMk id="4" creationId="{235860F6-C416-1E2E-120E-314D539F4A7E}"/>
          </ac:spMkLst>
        </pc:spChg>
        <pc:spChg chg="mod">
          <ac:chgData name="Carwyn Moller" userId="S::carwyn.moller@connahsquayhs.org.uk::6f00aff6-d581-4e2e-9048-f9f04f469276" providerId="AD" clId="Web-{0F41A352-4817-8D3D-540B-6A19318B7B58}" dt="2024-07-01T15:39:19.612" v="128" actId="1076"/>
          <ac:spMkLst>
            <pc:docMk/>
            <pc:sldMk cId="632769890" sldId="284"/>
            <ac:spMk id="5" creationId="{AC425D63-3C70-EBFA-F9DF-7D1D6C745018}"/>
          </ac:spMkLst>
        </pc:spChg>
        <pc:spChg chg="mod">
          <ac:chgData name="Carwyn Moller" userId="S::carwyn.moller@connahsquayhs.org.uk::6f00aff6-d581-4e2e-9048-f9f04f469276" providerId="AD" clId="Web-{0F41A352-4817-8D3D-540B-6A19318B7B58}" dt="2024-07-01T15:39:05.034" v="124" actId="1076"/>
          <ac:spMkLst>
            <pc:docMk/>
            <pc:sldMk cId="632769890" sldId="284"/>
            <ac:spMk id="6" creationId="{560AD94C-42F5-B494-900B-09F8A0410E89}"/>
          </ac:spMkLst>
        </pc:spChg>
        <pc:spChg chg="mod">
          <ac:chgData name="Carwyn Moller" userId="S::carwyn.moller@connahsquayhs.org.uk::6f00aff6-d581-4e2e-9048-f9f04f469276" providerId="AD" clId="Web-{0F41A352-4817-8D3D-540B-6A19318B7B58}" dt="2024-07-01T15:39:09.159" v="125" actId="14100"/>
          <ac:spMkLst>
            <pc:docMk/>
            <pc:sldMk cId="632769890" sldId="284"/>
            <ac:spMk id="9" creationId="{E5C5155A-67AA-9F8F-5734-B567AC294D97}"/>
          </ac:spMkLst>
        </pc:spChg>
        <pc:spChg chg="mod">
          <ac:chgData name="Carwyn Moller" userId="S::carwyn.moller@connahsquayhs.org.uk::6f00aff6-d581-4e2e-9048-f9f04f469276" providerId="AD" clId="Web-{0F41A352-4817-8D3D-540B-6A19318B7B58}" dt="2024-07-01T15:41:10.038" v="152" actId="20577"/>
          <ac:spMkLst>
            <pc:docMk/>
            <pc:sldMk cId="632769890" sldId="284"/>
            <ac:spMk id="10" creationId="{59B49D29-3501-5F1D-BF03-49B083B72B1A}"/>
          </ac:spMkLst>
        </pc:spChg>
        <pc:spChg chg="mod">
          <ac:chgData name="Carwyn Moller" userId="S::carwyn.moller@connahsquayhs.org.uk::6f00aff6-d581-4e2e-9048-f9f04f469276" providerId="AD" clId="Web-{0F41A352-4817-8D3D-540B-6A19318B7B58}" dt="2024-07-01T15:42:34.791" v="185" actId="20577"/>
          <ac:spMkLst>
            <pc:docMk/>
            <pc:sldMk cId="632769890" sldId="284"/>
            <ac:spMk id="11" creationId="{73CA8E55-50A9-4198-412B-A239F349004B}"/>
          </ac:spMkLst>
        </pc:spChg>
      </pc:sldChg>
    </pc:docChg>
  </pc:docChgLst>
  <pc:docChgLst>
    <pc:chgData name="Sharon Brown" userId="S::sharon.brown@connahsquayhs.org.uk::a1d0c3f8-a6d9-4a5f-a2ca-2e393878dc0f" providerId="AD" clId="Web-{3A2FE3DC-E66B-8B84-103D-F849677C84B0}"/>
    <pc:docChg chg="modSld">
      <pc:chgData name="Sharon Brown" userId="S::sharon.brown@connahsquayhs.org.uk::a1d0c3f8-a6d9-4a5f-a2ca-2e393878dc0f" providerId="AD" clId="Web-{3A2FE3DC-E66B-8B84-103D-F849677C84B0}" dt="2024-06-25T11:16:12.372" v="255" actId="20577"/>
      <pc:docMkLst>
        <pc:docMk/>
      </pc:docMkLst>
      <pc:sldChg chg="modSp">
        <pc:chgData name="Sharon Brown" userId="S::sharon.brown@connahsquayhs.org.uk::a1d0c3f8-a6d9-4a5f-a2ca-2e393878dc0f" providerId="AD" clId="Web-{3A2FE3DC-E66B-8B84-103D-F849677C84B0}" dt="2024-06-25T11:15:45.043" v="249" actId="20577"/>
        <pc:sldMkLst>
          <pc:docMk/>
          <pc:sldMk cId="1981651252" sldId="278"/>
        </pc:sldMkLst>
        <pc:spChg chg="mod">
          <ac:chgData name="Sharon Brown" userId="S::sharon.brown@connahsquayhs.org.uk::a1d0c3f8-a6d9-4a5f-a2ca-2e393878dc0f" providerId="AD" clId="Web-{3A2FE3DC-E66B-8B84-103D-F849677C84B0}" dt="2024-06-25T11:15:40.965" v="247" actId="20577"/>
          <ac:spMkLst>
            <pc:docMk/>
            <pc:sldMk cId="1981651252" sldId="278"/>
            <ac:spMk id="2" creationId="{B77F1C2E-7359-4E67-E2F1-060331D23AB7}"/>
          </ac:spMkLst>
        </pc:spChg>
        <pc:spChg chg="mod">
          <ac:chgData name="Sharon Brown" userId="S::sharon.brown@connahsquayhs.org.uk::a1d0c3f8-a6d9-4a5f-a2ca-2e393878dc0f" providerId="AD" clId="Web-{3A2FE3DC-E66B-8B84-103D-F849677C84B0}" dt="2024-06-25T08:15:41.743" v="2" actId="20577"/>
          <ac:spMkLst>
            <pc:docMk/>
            <pc:sldMk cId="1981651252" sldId="278"/>
            <ac:spMk id="4" creationId="{DF4B6647-26ED-AE4F-C7C6-F118FCC94D72}"/>
          </ac:spMkLst>
        </pc:spChg>
        <pc:spChg chg="mod">
          <ac:chgData name="Sharon Brown" userId="S::sharon.brown@connahsquayhs.org.uk::a1d0c3f8-a6d9-4a5f-a2ca-2e393878dc0f" providerId="AD" clId="Web-{3A2FE3DC-E66B-8B84-103D-F849677C84B0}" dt="2024-06-25T11:15:45.043" v="249" actId="20577"/>
          <ac:spMkLst>
            <pc:docMk/>
            <pc:sldMk cId="1981651252" sldId="278"/>
            <ac:spMk id="7" creationId="{2E5624FB-155B-4395-46B6-A4D8F5D58C9A}"/>
          </ac:spMkLst>
        </pc:spChg>
        <pc:spChg chg="mod">
          <ac:chgData name="Sharon Brown" userId="S::sharon.brown@connahsquayhs.org.uk::a1d0c3f8-a6d9-4a5f-a2ca-2e393878dc0f" providerId="AD" clId="Web-{3A2FE3DC-E66B-8B84-103D-F849677C84B0}" dt="2024-06-25T11:11:33.427" v="219" actId="20577"/>
          <ac:spMkLst>
            <pc:docMk/>
            <pc:sldMk cId="1981651252" sldId="278"/>
            <ac:spMk id="8" creationId="{D9F63377-DD1C-4BBD-5D28-6BF14622536D}"/>
          </ac:spMkLst>
        </pc:spChg>
      </pc:sldChg>
      <pc:sldChg chg="modSp">
        <pc:chgData name="Sharon Brown" userId="S::sharon.brown@connahsquayhs.org.uk::a1d0c3f8-a6d9-4a5f-a2ca-2e393878dc0f" providerId="AD" clId="Web-{3A2FE3DC-E66B-8B84-103D-F849677C84B0}" dt="2024-06-25T11:16:04.934" v="254" actId="20577"/>
        <pc:sldMkLst>
          <pc:docMk/>
          <pc:sldMk cId="2744657230" sldId="279"/>
        </pc:sldMkLst>
        <pc:spChg chg="mod">
          <ac:chgData name="Sharon Brown" userId="S::sharon.brown@connahsquayhs.org.uk::a1d0c3f8-a6d9-4a5f-a2ca-2e393878dc0f" providerId="AD" clId="Web-{3A2FE3DC-E66B-8B84-103D-F849677C84B0}" dt="2024-06-25T10:11:42.112" v="76" actId="20577"/>
          <ac:spMkLst>
            <pc:docMk/>
            <pc:sldMk cId="2744657230" sldId="279"/>
            <ac:spMk id="2" creationId="{C65EE8F8-148F-B99E-40FA-43CE497387F7}"/>
          </ac:spMkLst>
        </pc:spChg>
        <pc:spChg chg="mod">
          <ac:chgData name="Sharon Brown" userId="S::sharon.brown@connahsquayhs.org.uk::a1d0c3f8-a6d9-4a5f-a2ca-2e393878dc0f" providerId="AD" clId="Web-{3A2FE3DC-E66B-8B84-103D-F849677C84B0}" dt="2024-06-25T11:15:51.621" v="251" actId="20577"/>
          <ac:spMkLst>
            <pc:docMk/>
            <pc:sldMk cId="2744657230" sldId="279"/>
            <ac:spMk id="4" creationId="{74C831F6-864D-BABA-AF92-E2DAAB3A976C}"/>
          </ac:spMkLst>
        </pc:spChg>
        <pc:spChg chg="mod">
          <ac:chgData name="Sharon Brown" userId="S::sharon.brown@connahsquayhs.org.uk::a1d0c3f8-a6d9-4a5f-a2ca-2e393878dc0f" providerId="AD" clId="Web-{3A2FE3DC-E66B-8B84-103D-F849677C84B0}" dt="2024-06-25T11:15:56.403" v="253" actId="20577"/>
          <ac:spMkLst>
            <pc:docMk/>
            <pc:sldMk cId="2744657230" sldId="279"/>
            <ac:spMk id="6" creationId="{BBFAC2B0-088A-A742-E984-08816EB2A534}"/>
          </ac:spMkLst>
        </pc:spChg>
        <pc:spChg chg="mod">
          <ac:chgData name="Sharon Brown" userId="S::sharon.brown@connahsquayhs.org.uk::a1d0c3f8-a6d9-4a5f-a2ca-2e393878dc0f" providerId="AD" clId="Web-{3A2FE3DC-E66B-8B84-103D-F849677C84B0}" dt="2024-06-25T11:16:04.934" v="254" actId="20577"/>
          <ac:spMkLst>
            <pc:docMk/>
            <pc:sldMk cId="2744657230" sldId="279"/>
            <ac:spMk id="13" creationId="{12040E28-C6F5-B532-A029-B5A6A5E6B1EC}"/>
          </ac:spMkLst>
        </pc:spChg>
      </pc:sldChg>
      <pc:sldChg chg="modSp">
        <pc:chgData name="Sharon Brown" userId="S::sharon.brown@connahsquayhs.org.uk::a1d0c3f8-a6d9-4a5f-a2ca-2e393878dc0f" providerId="AD" clId="Web-{3A2FE3DC-E66B-8B84-103D-F849677C84B0}" dt="2024-06-25T11:15:36.387" v="245" actId="20577"/>
        <pc:sldMkLst>
          <pc:docMk/>
          <pc:sldMk cId="2458432041" sldId="280"/>
        </pc:sldMkLst>
        <pc:spChg chg="mod">
          <ac:chgData name="Sharon Brown" userId="S::sharon.brown@connahsquayhs.org.uk::a1d0c3f8-a6d9-4a5f-a2ca-2e393878dc0f" providerId="AD" clId="Web-{3A2FE3DC-E66B-8B84-103D-F849677C84B0}" dt="2024-06-25T11:15:36.387" v="245" actId="20577"/>
          <ac:spMkLst>
            <pc:docMk/>
            <pc:sldMk cId="2458432041" sldId="280"/>
            <ac:spMk id="2" creationId="{92C753A5-51E1-7A44-E9A0-95DE87F723AA}"/>
          </ac:spMkLst>
        </pc:spChg>
      </pc:sldChg>
      <pc:sldChg chg="modSp">
        <pc:chgData name="Sharon Brown" userId="S::sharon.brown@connahsquayhs.org.uk::a1d0c3f8-a6d9-4a5f-a2ca-2e393878dc0f" providerId="AD" clId="Web-{3A2FE3DC-E66B-8B84-103D-F849677C84B0}" dt="2024-06-25T11:16:12.372" v="255" actId="20577"/>
        <pc:sldMkLst>
          <pc:docMk/>
          <pc:sldMk cId="632769890" sldId="284"/>
        </pc:sldMkLst>
        <pc:spChg chg="mod">
          <ac:chgData name="Sharon Brown" userId="S::sharon.brown@connahsquayhs.org.uk::a1d0c3f8-a6d9-4a5f-a2ca-2e393878dc0f" providerId="AD" clId="Web-{3A2FE3DC-E66B-8B84-103D-F849677C84B0}" dt="2024-06-25T11:16:12.372" v="255" actId="20577"/>
          <ac:spMkLst>
            <pc:docMk/>
            <pc:sldMk cId="632769890" sldId="284"/>
            <ac:spMk id="2" creationId="{7E6C883F-1227-F311-38A5-B4E17D09B7AB}"/>
          </ac:spMkLst>
        </pc:spChg>
        <pc:spChg chg="mod">
          <ac:chgData name="Sharon Brown" userId="S::sharon.brown@connahsquayhs.org.uk::a1d0c3f8-a6d9-4a5f-a2ca-2e393878dc0f" providerId="AD" clId="Web-{3A2FE3DC-E66B-8B84-103D-F849677C84B0}" dt="2024-06-25T08:20:58.877" v="43" actId="20577"/>
          <ac:spMkLst>
            <pc:docMk/>
            <pc:sldMk cId="632769890" sldId="284"/>
            <ac:spMk id="9" creationId="{E5C5155A-67AA-9F8F-5734-B567AC294D97}"/>
          </ac:spMkLst>
        </pc:spChg>
        <pc:spChg chg="mod">
          <ac:chgData name="Sharon Brown" userId="S::sharon.brown@connahsquayhs.org.uk::a1d0c3f8-a6d9-4a5f-a2ca-2e393878dc0f" providerId="AD" clId="Web-{3A2FE3DC-E66B-8B84-103D-F849677C84B0}" dt="2024-06-25T08:21:13.268" v="46" actId="20577"/>
          <ac:spMkLst>
            <pc:docMk/>
            <pc:sldMk cId="632769890" sldId="284"/>
            <ac:spMk id="11" creationId="{73CA8E55-50A9-4198-412B-A239F349004B}"/>
          </ac:spMkLst>
        </pc:spChg>
      </pc:sldChg>
    </pc:docChg>
  </pc:docChgLst>
  <pc:docChgLst>
    <pc:chgData name="Sharon Brown" userId="S::sharon.brown@connahsquayhs.org.uk::a1d0c3f8-a6d9-4a5f-a2ca-2e393878dc0f" providerId="AD" clId="Web-{35A5DC77-CC9E-8932-6AF7-7A64CA35D09B}"/>
    <pc:docChg chg="modSld">
      <pc:chgData name="Sharon Brown" userId="S::sharon.brown@connahsquayhs.org.uk::a1d0c3f8-a6d9-4a5f-a2ca-2e393878dc0f" providerId="AD" clId="Web-{35A5DC77-CC9E-8932-6AF7-7A64CA35D09B}" dt="2024-06-17T10:29:34.931" v="98" actId="20577"/>
      <pc:docMkLst>
        <pc:docMk/>
      </pc:docMkLst>
      <pc:sldChg chg="modSp">
        <pc:chgData name="Sharon Brown" userId="S::sharon.brown@connahsquayhs.org.uk::a1d0c3f8-a6d9-4a5f-a2ca-2e393878dc0f" providerId="AD" clId="Web-{35A5DC77-CC9E-8932-6AF7-7A64CA35D09B}" dt="2024-06-17T10:29:34.931" v="98" actId="20577"/>
        <pc:sldMkLst>
          <pc:docMk/>
          <pc:sldMk cId="1981651252" sldId="278"/>
        </pc:sldMkLst>
        <pc:spChg chg="mod">
          <ac:chgData name="Sharon Brown" userId="S::sharon.brown@connahsquayhs.org.uk::a1d0c3f8-a6d9-4a5f-a2ca-2e393878dc0f" providerId="AD" clId="Web-{35A5DC77-CC9E-8932-6AF7-7A64CA35D09B}" dt="2024-06-17T10:29:34.931" v="98" actId="20577"/>
          <ac:spMkLst>
            <pc:docMk/>
            <pc:sldMk cId="1981651252" sldId="278"/>
            <ac:spMk id="2" creationId="{B77F1C2E-7359-4E67-E2F1-060331D23AB7}"/>
          </ac:spMkLst>
        </pc:spChg>
        <pc:spChg chg="mod">
          <ac:chgData name="Sharon Brown" userId="S::sharon.brown@connahsquayhs.org.uk::a1d0c3f8-a6d9-4a5f-a2ca-2e393878dc0f" providerId="AD" clId="Web-{35A5DC77-CC9E-8932-6AF7-7A64CA35D09B}" dt="2024-06-17T10:24:25.096" v="18" actId="20577"/>
          <ac:spMkLst>
            <pc:docMk/>
            <pc:sldMk cId="1981651252" sldId="278"/>
            <ac:spMk id="4" creationId="{DF4B6647-26ED-AE4F-C7C6-F118FCC94D72}"/>
          </ac:spMkLst>
        </pc:spChg>
        <pc:spChg chg="mod">
          <ac:chgData name="Sharon Brown" userId="S::sharon.brown@connahsquayhs.org.uk::a1d0c3f8-a6d9-4a5f-a2ca-2e393878dc0f" providerId="AD" clId="Web-{35A5DC77-CC9E-8932-6AF7-7A64CA35D09B}" dt="2024-06-17T09:01:01.050" v="11" actId="20577"/>
          <ac:spMkLst>
            <pc:docMk/>
            <pc:sldMk cId="1981651252" sldId="278"/>
            <ac:spMk id="7" creationId="{2E5624FB-155B-4395-46B6-A4D8F5D58C9A}"/>
          </ac:spMkLst>
        </pc:spChg>
        <pc:spChg chg="mod">
          <ac:chgData name="Sharon Brown" userId="S::sharon.brown@connahsquayhs.org.uk::a1d0c3f8-a6d9-4a5f-a2ca-2e393878dc0f" providerId="AD" clId="Web-{35A5DC77-CC9E-8932-6AF7-7A64CA35D09B}" dt="2024-06-17T10:24:27.393" v="19" actId="20577"/>
          <ac:spMkLst>
            <pc:docMk/>
            <pc:sldMk cId="1981651252" sldId="278"/>
            <ac:spMk id="8" creationId="{D9F63377-DD1C-4BBD-5D28-6BF14622536D}"/>
          </ac:spMkLst>
        </pc:spChg>
      </pc:sldChg>
      <pc:sldChg chg="modSp">
        <pc:chgData name="Sharon Brown" userId="S::sharon.brown@connahsquayhs.org.uk::a1d0c3f8-a6d9-4a5f-a2ca-2e393878dc0f" providerId="AD" clId="Web-{35A5DC77-CC9E-8932-6AF7-7A64CA35D09B}" dt="2024-06-17T10:24:59.065" v="28" actId="20577"/>
        <pc:sldMkLst>
          <pc:docMk/>
          <pc:sldMk cId="2744657230" sldId="279"/>
        </pc:sldMkLst>
        <pc:spChg chg="mod">
          <ac:chgData name="Sharon Brown" userId="S::sharon.brown@connahsquayhs.org.uk::a1d0c3f8-a6d9-4a5f-a2ca-2e393878dc0f" providerId="AD" clId="Web-{35A5DC77-CC9E-8932-6AF7-7A64CA35D09B}" dt="2024-06-17T08:42:33.082" v="7" actId="20577"/>
          <ac:spMkLst>
            <pc:docMk/>
            <pc:sldMk cId="2744657230" sldId="279"/>
            <ac:spMk id="2" creationId="{C65EE8F8-148F-B99E-40FA-43CE497387F7}"/>
          </ac:spMkLst>
        </pc:spChg>
        <pc:spChg chg="mod">
          <ac:chgData name="Sharon Brown" userId="S::sharon.brown@connahsquayhs.org.uk::a1d0c3f8-a6d9-4a5f-a2ca-2e393878dc0f" providerId="AD" clId="Web-{35A5DC77-CC9E-8932-6AF7-7A64CA35D09B}" dt="2024-06-17T10:24:59.065" v="28" actId="20577"/>
          <ac:spMkLst>
            <pc:docMk/>
            <pc:sldMk cId="2744657230" sldId="279"/>
            <ac:spMk id="4" creationId="{74C831F6-864D-BABA-AF92-E2DAAB3A976C}"/>
          </ac:spMkLst>
        </pc:spChg>
        <pc:spChg chg="mod">
          <ac:chgData name="Sharon Brown" userId="S::sharon.brown@connahsquayhs.org.uk::a1d0c3f8-a6d9-4a5f-a2ca-2e393878dc0f" providerId="AD" clId="Web-{35A5DC77-CC9E-8932-6AF7-7A64CA35D09B}" dt="2024-06-17T10:24:35.846" v="21" actId="20577"/>
          <ac:spMkLst>
            <pc:docMk/>
            <pc:sldMk cId="2744657230" sldId="279"/>
            <ac:spMk id="6" creationId="{BBFAC2B0-088A-A742-E984-08816EB2A534}"/>
          </ac:spMkLst>
        </pc:spChg>
        <pc:spChg chg="mod">
          <ac:chgData name="Sharon Brown" userId="S::sharon.brown@connahsquayhs.org.uk::a1d0c3f8-a6d9-4a5f-a2ca-2e393878dc0f" providerId="AD" clId="Web-{35A5DC77-CC9E-8932-6AF7-7A64CA35D09B}" dt="2024-06-17T10:24:46.862" v="23" actId="20577"/>
          <ac:spMkLst>
            <pc:docMk/>
            <pc:sldMk cId="2744657230" sldId="279"/>
            <ac:spMk id="9" creationId="{FAC0EE1F-6170-8836-2429-E17EDAC6A750}"/>
          </ac:spMkLst>
        </pc:spChg>
        <pc:spChg chg="mod">
          <ac:chgData name="Sharon Brown" userId="S::sharon.brown@connahsquayhs.org.uk::a1d0c3f8-a6d9-4a5f-a2ca-2e393878dc0f" providerId="AD" clId="Web-{35A5DC77-CC9E-8932-6AF7-7A64CA35D09B}" dt="2024-06-17T10:24:49.534" v="25" actId="20577"/>
          <ac:spMkLst>
            <pc:docMk/>
            <pc:sldMk cId="2744657230" sldId="279"/>
            <ac:spMk id="11" creationId="{BE434E36-C7AA-5216-328F-AB4594226D84}"/>
          </ac:spMkLst>
        </pc:spChg>
      </pc:sldChg>
      <pc:sldChg chg="modSp">
        <pc:chgData name="Sharon Brown" userId="S::sharon.brown@connahsquayhs.org.uk::a1d0c3f8-a6d9-4a5f-a2ca-2e393878dc0f" providerId="AD" clId="Web-{35A5DC77-CC9E-8932-6AF7-7A64CA35D09B}" dt="2024-06-17T10:29:20.259" v="95" actId="20577"/>
        <pc:sldMkLst>
          <pc:docMk/>
          <pc:sldMk cId="2458432041" sldId="280"/>
        </pc:sldMkLst>
        <pc:spChg chg="mod">
          <ac:chgData name="Sharon Brown" userId="S::sharon.brown@connahsquayhs.org.uk::a1d0c3f8-a6d9-4a5f-a2ca-2e393878dc0f" providerId="AD" clId="Web-{35A5DC77-CC9E-8932-6AF7-7A64CA35D09B}" dt="2024-06-17T08:38:57.887" v="1"/>
          <ac:spMkLst>
            <pc:docMk/>
            <pc:sldMk cId="2458432041" sldId="280"/>
            <ac:spMk id="2" creationId="{92C753A5-51E1-7A44-E9A0-95DE87F723AA}"/>
          </ac:spMkLst>
        </pc:spChg>
        <pc:spChg chg="mod">
          <ac:chgData name="Sharon Brown" userId="S::sharon.brown@connahsquayhs.org.uk::a1d0c3f8-a6d9-4a5f-a2ca-2e393878dc0f" providerId="AD" clId="Web-{35A5DC77-CC9E-8932-6AF7-7A64CA35D09B}" dt="2024-06-17T08:40:37.578" v="6" actId="20577"/>
          <ac:spMkLst>
            <pc:docMk/>
            <pc:sldMk cId="2458432041" sldId="280"/>
            <ac:spMk id="6" creationId="{25C07CEA-84F6-8C26-6F95-D4919D0C9E00}"/>
          </ac:spMkLst>
        </pc:spChg>
        <pc:spChg chg="mod">
          <ac:chgData name="Sharon Brown" userId="S::sharon.brown@connahsquayhs.org.uk::a1d0c3f8-a6d9-4a5f-a2ca-2e393878dc0f" providerId="AD" clId="Web-{35A5DC77-CC9E-8932-6AF7-7A64CA35D09B}" dt="2024-06-17T10:29:20.259" v="95" actId="20577"/>
          <ac:spMkLst>
            <pc:docMk/>
            <pc:sldMk cId="2458432041" sldId="280"/>
            <ac:spMk id="8" creationId="{97EB6683-88F8-01FA-20AA-E88062DEF1CC}"/>
          </ac:spMkLst>
        </pc:spChg>
      </pc:sldChg>
      <pc:sldChg chg="modSp">
        <pc:chgData name="Sharon Brown" userId="S::sharon.brown@connahsquayhs.org.uk::a1d0c3f8-a6d9-4a5f-a2ca-2e393878dc0f" providerId="AD" clId="Web-{35A5DC77-CC9E-8932-6AF7-7A64CA35D09B}" dt="2024-06-17T10:28:57.461" v="83" actId="20577"/>
        <pc:sldMkLst>
          <pc:docMk/>
          <pc:sldMk cId="632769890" sldId="284"/>
        </pc:sldMkLst>
        <pc:spChg chg="mod">
          <ac:chgData name="Sharon Brown" userId="S::sharon.brown@connahsquayhs.org.uk::a1d0c3f8-a6d9-4a5f-a2ca-2e393878dc0f" providerId="AD" clId="Web-{35A5DC77-CC9E-8932-6AF7-7A64CA35D09B}" dt="2024-06-17T10:28:57.461" v="83" actId="20577"/>
          <ac:spMkLst>
            <pc:docMk/>
            <pc:sldMk cId="632769890" sldId="284"/>
            <ac:spMk id="2" creationId="{7E6C883F-1227-F311-38A5-B4E17D09B7AB}"/>
          </ac:spMkLst>
        </pc:spChg>
        <pc:spChg chg="mod">
          <ac:chgData name="Sharon Brown" userId="S::sharon.brown@connahsquayhs.org.uk::a1d0c3f8-a6d9-4a5f-a2ca-2e393878dc0f" providerId="AD" clId="Web-{35A5DC77-CC9E-8932-6AF7-7A64CA35D09B}" dt="2024-06-17T10:26:55.849" v="47" actId="20577"/>
          <ac:spMkLst>
            <pc:docMk/>
            <pc:sldMk cId="632769890" sldId="284"/>
            <ac:spMk id="4" creationId="{235860F6-C416-1E2E-120E-314D539F4A7E}"/>
          </ac:spMkLst>
        </pc:spChg>
        <pc:spChg chg="mod">
          <ac:chgData name="Sharon Brown" userId="S::sharon.brown@connahsquayhs.org.uk::a1d0c3f8-a6d9-4a5f-a2ca-2e393878dc0f" providerId="AD" clId="Web-{35A5DC77-CC9E-8932-6AF7-7A64CA35D09B}" dt="2024-06-17T10:28:37.273" v="67" actId="20577"/>
          <ac:spMkLst>
            <pc:docMk/>
            <pc:sldMk cId="632769890" sldId="284"/>
            <ac:spMk id="9" creationId="{E5C5155A-67AA-9F8F-5734-B567AC294D97}"/>
          </ac:spMkLst>
        </pc:spChg>
        <pc:spChg chg="mod">
          <ac:chgData name="Sharon Brown" userId="S::sharon.brown@connahsquayhs.org.uk::a1d0c3f8-a6d9-4a5f-a2ca-2e393878dc0f" providerId="AD" clId="Web-{35A5DC77-CC9E-8932-6AF7-7A64CA35D09B}" dt="2024-06-17T10:27:49.038" v="59" actId="20577"/>
          <ac:spMkLst>
            <pc:docMk/>
            <pc:sldMk cId="632769890" sldId="284"/>
            <ac:spMk id="10" creationId="{59B49D29-3501-5F1D-BF03-49B083B72B1A}"/>
          </ac:spMkLst>
        </pc:spChg>
      </pc:sldChg>
      <pc:sldChg chg="modSp">
        <pc:chgData name="Sharon Brown" userId="S::sharon.brown@connahsquayhs.org.uk::a1d0c3f8-a6d9-4a5f-a2ca-2e393878dc0f" providerId="AD" clId="Web-{35A5DC77-CC9E-8932-6AF7-7A64CA35D09B}" dt="2024-06-17T10:29:09.915" v="92" actId="20577"/>
        <pc:sldMkLst>
          <pc:docMk/>
          <pc:sldMk cId="2784821086" sldId="288"/>
        </pc:sldMkLst>
        <pc:spChg chg="mod">
          <ac:chgData name="Sharon Brown" userId="S::sharon.brown@connahsquayhs.org.uk::a1d0c3f8-a6d9-4a5f-a2ca-2e393878dc0f" providerId="AD" clId="Web-{35A5DC77-CC9E-8932-6AF7-7A64CA35D09B}" dt="2024-06-17T10:29:09.915" v="92" actId="20577"/>
          <ac:spMkLst>
            <pc:docMk/>
            <pc:sldMk cId="2784821086" sldId="288"/>
            <ac:spMk id="2" creationId="{00000000-0000-0000-0000-000000000000}"/>
          </ac:spMkLst>
        </pc:spChg>
        <pc:spChg chg="mod">
          <ac:chgData name="Sharon Brown" userId="S::sharon.brown@connahsquayhs.org.uk::a1d0c3f8-a6d9-4a5f-a2ca-2e393878dc0f" providerId="AD" clId="Web-{35A5DC77-CC9E-8932-6AF7-7A64CA35D09B}" dt="2024-06-17T10:29:06.836" v="91" actId="20577"/>
          <ac:spMkLst>
            <pc:docMk/>
            <pc:sldMk cId="2784821086" sldId="288"/>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8</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Jack the Ripper</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3A93A9"/>
                </a:solidFill>
              </a:rPr>
              <a:t>Curriculum for Wales Scheme of Learning:</a:t>
            </a:r>
            <a:br>
              <a:rPr lang="en-US" dirty="0">
                <a:solidFill>
                  <a:srgbClr val="3A93A9"/>
                </a:solidFill>
              </a:rPr>
            </a:br>
            <a:r>
              <a:rPr lang="en-US" dirty="0">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fontScale="92500" lnSpcReduction="10000"/>
          </a:bodyPr>
          <a:lstStyle/>
          <a:p>
            <a:pPr rtl="0"/>
            <a:r>
              <a:rPr lang="en-GB" sz="1500" b="1" baseline="0" dirty="0">
                <a:solidFill>
                  <a:schemeClr val="tx1"/>
                </a:solidFill>
                <a:latin typeface="Calibri"/>
                <a:ea typeface="Segoe UI"/>
                <a:cs typeface="Segoe UI"/>
              </a:rPr>
              <a:t>Statement 1: </a:t>
            </a:r>
            <a:r>
              <a:rPr lang="en-GB" sz="1500" baseline="0" dirty="0">
                <a:solidFill>
                  <a:schemeClr val="tx1"/>
                </a:solidFill>
                <a:latin typeface="Calibri"/>
                <a:ea typeface="Segoe UI"/>
                <a:cs typeface="Segoe UI"/>
              </a:rPr>
              <a:t>Enquiry, exploration and investigation inspire curiosity about the world, its past, present and future.  </a:t>
            </a:r>
            <a:r>
              <a:rPr lang="en-US" sz="1500" dirty="0">
                <a:solidFill>
                  <a:schemeClr val="tx1"/>
                </a:solidFill>
                <a:latin typeface="Calibri"/>
                <a:ea typeface="Segoe UI"/>
                <a:cs typeface="Segoe UI"/>
              </a:rPr>
              <a:t>​</a:t>
            </a:r>
          </a:p>
          <a:p>
            <a:r>
              <a:rPr lang="en-US" sz="1500" baseline="0" dirty="0">
                <a:solidFill>
                  <a:schemeClr val="tx1"/>
                </a:solidFill>
                <a:latin typeface="Arial"/>
                <a:ea typeface="Segoe UI"/>
                <a:cs typeface="Segoe UI"/>
              </a:rPr>
              <a:t>The learners’ journey through this Area will encourage enquiry and discovery, as they are challenged to be curious and to question, to think critically and to reflect upon evidence. An enquiring mind stimulates new and creative thinking, through which learners can gain a deeper understanding of the concepts underpinning humanities, and their application in local, national and global contexts. Such thinking can help learners to understand</a:t>
            </a:r>
            <a:r>
              <a:rPr lang="en-US" sz="1500" dirty="0">
                <a:solidFill>
                  <a:schemeClr val="tx1"/>
                </a:solidFill>
                <a:latin typeface="Arial"/>
                <a:ea typeface="Segoe UI"/>
                <a:cs typeface="Segoe UI"/>
              </a:rPr>
              <a:t> </a:t>
            </a:r>
            <a:endParaRPr lang="en-US" sz="9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pPr rtl="0"/>
            <a:r>
              <a:rPr lang="en-US" sz="900" dirty="0">
                <a:latin typeface="MASSILIA VF"/>
                <a:ea typeface="Segoe UI"/>
                <a:cs typeface="Segoe UI"/>
              </a:rPr>
              <a:t>​</a:t>
            </a:r>
            <a:r>
              <a:rPr lang="en-US" sz="1400" b="1" baseline="0" dirty="0">
                <a:solidFill>
                  <a:srgbClr val="1F1F1F"/>
                </a:solidFill>
                <a:latin typeface="Arial"/>
                <a:ea typeface="Segoe UI"/>
                <a:cs typeface="Segoe UI"/>
              </a:rPr>
              <a:t>Events and human experiences are complex, and are perceived, interpreted and represented in different ways.</a:t>
            </a:r>
            <a:r>
              <a:rPr lang="en-US" sz="1400" dirty="0">
                <a:latin typeface="Arial"/>
                <a:ea typeface="Segoe UI"/>
                <a:cs typeface="Segoe UI"/>
              </a:rPr>
              <a:t>​</a:t>
            </a:r>
            <a:endParaRPr lang="en-US" dirty="0"/>
          </a:p>
          <a:p>
            <a:pPr rtl="0"/>
            <a:r>
              <a:rPr lang="en-US" sz="1400" baseline="0" dirty="0">
                <a:solidFill>
                  <a:srgbClr val="1F1F1F"/>
                </a:solidFill>
                <a:latin typeface="Arial"/>
                <a:ea typeface="Segoe UI"/>
                <a:cs typeface="Segoe UI"/>
              </a:rPr>
              <a:t>We encounter and make sense of the world though a variety of events and experiences. Humanities encourages learners to critically review the ways these events and experiences are perceived, interpreted and represented. As they form their own informed viewpoints and </a:t>
            </a:r>
            <a:r>
              <a:rPr lang="en-US" sz="1400" baseline="0" dirty="0" err="1">
                <a:solidFill>
                  <a:srgbClr val="1F1F1F"/>
                </a:solidFill>
                <a:latin typeface="Arial"/>
                <a:ea typeface="Segoe UI"/>
                <a:cs typeface="Segoe UI"/>
              </a:rPr>
              <a:t>recognise</a:t>
            </a:r>
            <a:r>
              <a:rPr lang="en-US" sz="1400" baseline="0" dirty="0">
                <a:solidFill>
                  <a:srgbClr val="1F1F1F"/>
                </a:solidFill>
                <a:latin typeface="Arial"/>
                <a:ea typeface="Segoe UI"/>
                <a:cs typeface="Segoe UI"/>
              </a:rPr>
              <a:t> those of others, learners can also develop self-awareness.</a:t>
            </a:r>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pPr rtl="0"/>
            <a:endParaRPr lang="en-US" sz="1700" dirty="0">
              <a:latin typeface="Calibri"/>
              <a:cs typeface="Segoe UI"/>
            </a:endParaRPr>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b="1" dirty="0">
                <a:solidFill>
                  <a:schemeClr val="tx1"/>
                </a:solidFill>
                <a:latin typeface="Calibri"/>
                <a:ea typeface="Calibri"/>
                <a:cs typeface="Calibri"/>
              </a:rPr>
              <a:t>Ambitious, capable learners who: </a:t>
            </a:r>
            <a:r>
              <a:rPr lang="en-GB" dirty="0">
                <a:solidFill>
                  <a:schemeClr val="tx1"/>
                </a:solidFill>
                <a:latin typeface="Calibri"/>
                <a:ea typeface="Calibri"/>
                <a:cs typeface="Calibri"/>
              </a:rPr>
              <a:t>set themselves high standards and seek and enjoy challenge and are building up a body of knowledge with skills to connect and apply that knowledge in different contexts </a:t>
            </a:r>
            <a:endParaRPr lang="en-US">
              <a:solidFill>
                <a:schemeClr val="tx1"/>
              </a:solidFill>
              <a:latin typeface="Calibri"/>
              <a:ea typeface="Calibri"/>
              <a:cs typeface="Calibri"/>
            </a:endParaRPr>
          </a:p>
          <a:p>
            <a:r>
              <a:rPr lang="en-GB" b="1" dirty="0">
                <a:solidFill>
                  <a:schemeClr val="tx1"/>
                </a:solidFill>
                <a:latin typeface="Calibri"/>
                <a:ea typeface="Calibri"/>
                <a:cs typeface="Calibri"/>
              </a:rPr>
              <a:t>Ethical, informed citizens</a:t>
            </a:r>
            <a:r>
              <a:rPr lang="en-GB" dirty="0">
                <a:solidFill>
                  <a:schemeClr val="tx1"/>
                </a:solidFill>
                <a:latin typeface="Calibri"/>
                <a:ea typeface="Calibri"/>
                <a:cs typeface="Calibri"/>
              </a:rPr>
              <a:t> who understand and consider the impact of their actions when making choices and acting, and are ready to be citizens of Wales and the world. </a:t>
            </a:r>
            <a:endParaRPr lang="en-US" dirty="0">
              <a:solidFill>
                <a:schemeClr val="tx1"/>
              </a:solidFill>
              <a:latin typeface="Calibri"/>
              <a:ea typeface="Calibri"/>
              <a:cs typeface="Calibri"/>
            </a:endParaRPr>
          </a:p>
          <a:p>
            <a:endParaRPr lang="en-GB" sz="1100" dirty="0">
              <a:latin typeface="Calibri"/>
              <a:ea typeface="Calibri"/>
              <a:cs typeface="Calibri"/>
            </a:endParaRPr>
          </a:p>
          <a:p>
            <a:endParaRPr lang="en-GB" sz="1100" dirty="0">
              <a:latin typeface="Calibri"/>
              <a:ea typeface="Calibri"/>
              <a:cs typeface="Calibri"/>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lnSpcReduction="10000"/>
          </a:bodyPr>
          <a:lstStyle/>
          <a:p>
            <a:pPr marL="285750" indent="-285750">
              <a:lnSpc>
                <a:spcPct val="107000"/>
              </a:lnSpc>
              <a:spcBef>
                <a:spcPts val="0"/>
              </a:spcBef>
              <a:spcAft>
                <a:spcPts val="800"/>
              </a:spcAft>
              <a:buFont typeface="Arial"/>
              <a:buChar char="•"/>
            </a:pPr>
            <a:r>
              <a:rPr lang="en-GB" sz="1100" b="1" dirty="0">
                <a:solidFill>
                  <a:srgbClr val="000000"/>
                </a:solidFill>
                <a:latin typeface="Calibri"/>
                <a:ea typeface="Calibri"/>
                <a:cs typeface="Calibri"/>
              </a:rPr>
              <a:t>Listening:</a:t>
            </a:r>
            <a:r>
              <a:rPr lang="en-GB" sz="1100" dirty="0">
                <a:solidFill>
                  <a:srgbClr val="000000"/>
                </a:solidFill>
                <a:latin typeface="Calibri"/>
                <a:ea typeface="Calibri"/>
                <a:cs typeface="Calibri"/>
              </a:rPr>
              <a:t> I can listen to gain different people's views and ideas on various subjects, using them to arrive at my own conclusions.  </a:t>
            </a:r>
            <a:endParaRPr lang="en-US" sz="1100" dirty="0">
              <a:solidFill>
                <a:srgbClr val="000000"/>
              </a:solidFill>
              <a:latin typeface="Calibri"/>
              <a:ea typeface="Calibri"/>
              <a:cs typeface="Calibri"/>
            </a:endParaRPr>
          </a:p>
          <a:p>
            <a:pPr marL="285750" indent="-285750">
              <a:lnSpc>
                <a:spcPct val="107000"/>
              </a:lnSpc>
              <a:spcBef>
                <a:spcPts val="0"/>
              </a:spcBef>
              <a:spcAft>
                <a:spcPts val="800"/>
              </a:spcAft>
              <a:buFont typeface="Arial"/>
              <a:buChar char="•"/>
            </a:pPr>
            <a:r>
              <a:rPr lang="en-GB" sz="1100" b="1" dirty="0">
                <a:solidFill>
                  <a:srgbClr val="000000"/>
                </a:solidFill>
                <a:latin typeface="Calibri"/>
                <a:ea typeface="Calibri"/>
                <a:cs typeface="Calibri"/>
              </a:rPr>
              <a:t>Reading:</a:t>
            </a:r>
            <a:r>
              <a:rPr lang="en-GB" sz="1100" dirty="0">
                <a:solidFill>
                  <a:srgbClr val="000000"/>
                </a:solidFill>
                <a:latin typeface="Calibri"/>
                <a:ea typeface="Calibri"/>
                <a:cs typeface="Calibri"/>
              </a:rPr>
              <a:t> I can distinguish between facts/evidence and bias/arguments.  </a:t>
            </a:r>
            <a:endParaRPr lang="en-US" sz="1100" dirty="0">
              <a:solidFill>
                <a:srgbClr val="000000"/>
              </a:solidFill>
              <a:latin typeface="Calibri"/>
              <a:ea typeface="Calibri"/>
              <a:cs typeface="Calibri"/>
            </a:endParaRPr>
          </a:p>
          <a:p>
            <a:pPr marL="285750" indent="-285750">
              <a:lnSpc>
                <a:spcPct val="107000"/>
              </a:lnSpc>
              <a:spcBef>
                <a:spcPts val="0"/>
              </a:spcBef>
              <a:spcAft>
                <a:spcPts val="800"/>
              </a:spcAft>
              <a:buFont typeface="Arial"/>
              <a:buChar char="•"/>
            </a:pPr>
            <a:r>
              <a:rPr lang="en-GB" sz="1100" dirty="0">
                <a:solidFill>
                  <a:srgbClr val="000000"/>
                </a:solidFill>
                <a:latin typeface="Calibri"/>
                <a:ea typeface="Calibri"/>
                <a:cs typeface="Calibri"/>
              </a:rPr>
              <a:t>I can summarise, synthesise and analyse information to gain in-depth understanding, e.g. of causes, consequences, patterns, using different sources.  </a:t>
            </a:r>
            <a:endParaRPr lang="en-US" sz="1100" dirty="0">
              <a:solidFill>
                <a:srgbClr val="000000"/>
              </a:solidFill>
              <a:latin typeface="Calibri"/>
              <a:ea typeface="Calibri"/>
              <a:cs typeface="Calibri"/>
            </a:endParaRPr>
          </a:p>
          <a:p>
            <a:pPr marL="285750" indent="-285750">
              <a:lnSpc>
                <a:spcPct val="107000"/>
              </a:lnSpc>
              <a:spcBef>
                <a:spcPts val="0"/>
              </a:spcBef>
              <a:spcAft>
                <a:spcPts val="800"/>
              </a:spcAft>
              <a:buFont typeface="Arial"/>
              <a:buChar char="•"/>
            </a:pPr>
            <a:r>
              <a:rPr lang="en-GB" sz="1100" b="1" dirty="0">
                <a:solidFill>
                  <a:srgbClr val="000000"/>
                </a:solidFill>
                <a:latin typeface="Calibri"/>
                <a:ea typeface="Calibri"/>
                <a:cs typeface="Calibri"/>
              </a:rPr>
              <a:t>Speaking</a:t>
            </a:r>
            <a:r>
              <a:rPr lang="en-GB" sz="1100" dirty="0">
                <a:solidFill>
                  <a:srgbClr val="000000"/>
                </a:solidFill>
                <a:latin typeface="Calibri"/>
                <a:ea typeface="Calibri"/>
                <a:cs typeface="Calibri"/>
              </a:rPr>
              <a:t>: I can respond to others' points of view with confidence and sensitivity, summarising and evaluating what I have heard, read or seen.  </a:t>
            </a:r>
            <a:endParaRPr lang="en-US" sz="1100" dirty="0">
              <a:solidFill>
                <a:srgbClr val="000000"/>
              </a:solidFill>
              <a:latin typeface="Calibri"/>
              <a:ea typeface="Calibri"/>
              <a:cs typeface="Calibri"/>
            </a:endParaRPr>
          </a:p>
          <a:p>
            <a:pPr marL="285750" indent="-285750">
              <a:lnSpc>
                <a:spcPct val="107000"/>
              </a:lnSpc>
              <a:spcBef>
                <a:spcPts val="0"/>
              </a:spcBef>
              <a:spcAft>
                <a:spcPts val="800"/>
              </a:spcAft>
              <a:buFont typeface="Arial"/>
              <a:buChar char="•"/>
            </a:pPr>
            <a:r>
              <a:rPr lang="en-GB" sz="1100" b="1" dirty="0">
                <a:solidFill>
                  <a:srgbClr val="000000"/>
                </a:solidFill>
                <a:latin typeface="Calibri"/>
                <a:ea typeface="Calibri"/>
                <a:cs typeface="Calibri"/>
              </a:rPr>
              <a:t>Writing</a:t>
            </a:r>
            <a:r>
              <a:rPr lang="en-GB" sz="1100" dirty="0">
                <a:solidFill>
                  <a:srgbClr val="000000"/>
                </a:solidFill>
                <a:latin typeface="Calibri"/>
                <a:ea typeface="Calibri"/>
                <a:cs typeface="Calibri"/>
              </a:rPr>
              <a:t>: I can use a range of connectives specifically when organising my ideas in whole texts for different purposes.  I can adapt my writing style, choosing and using the best structures for different contexts and purposes, e.g. to successfully describe, explain, persuade, discuss.  </a:t>
            </a:r>
            <a:endParaRPr lang="en-US" sz="1100" dirty="0">
              <a:solidFill>
                <a:srgbClr val="000000"/>
              </a:solidFill>
              <a:latin typeface="Calibri"/>
              <a:ea typeface="Calibri"/>
              <a:cs typeface="Calibri"/>
            </a:endParaRPr>
          </a:p>
          <a:p>
            <a:pPr marL="285750" indent="-285750">
              <a:buFont typeface="Arial,Sans-Serif"/>
              <a:buChar char="•"/>
            </a:pPr>
            <a:endParaRPr lang="en-GB" sz="1000" dirty="0">
              <a:solidFill>
                <a:srgbClr val="444444"/>
              </a:solidFill>
              <a:latin typeface="Calibri"/>
              <a:cs typeface="Calibri"/>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Autofit/>
          </a:bodyPr>
          <a:lstStyle/>
          <a:p>
            <a:r>
              <a:rPr lang="en-US" sz="1200" b="1" dirty="0">
                <a:solidFill>
                  <a:schemeClr val="tx1"/>
                </a:solidFill>
                <a:latin typeface="Calibri"/>
                <a:ea typeface="Segoe UI"/>
                <a:cs typeface="Segoe UI"/>
              </a:rPr>
              <a:t>Personal effectiveness</a:t>
            </a:r>
            <a:r>
              <a:rPr lang="en-US" sz="1200" dirty="0">
                <a:solidFill>
                  <a:schemeClr val="tx1"/>
                </a:solidFill>
                <a:latin typeface="Calibri"/>
                <a:ea typeface="Segoe UI"/>
                <a:cs typeface="Segoe UI"/>
              </a:rPr>
              <a:t>  - Encouraging teamwork and being a reliable contributor by </a:t>
            </a:r>
            <a:r>
              <a:rPr lang="en-US" sz="1200" err="1">
                <a:solidFill>
                  <a:schemeClr val="tx1"/>
                </a:solidFill>
                <a:latin typeface="Calibri"/>
                <a:ea typeface="Segoe UI"/>
                <a:cs typeface="Segoe UI"/>
              </a:rPr>
              <a:t>organising</a:t>
            </a:r>
            <a:r>
              <a:rPr lang="en-US" sz="1200" dirty="0">
                <a:solidFill>
                  <a:schemeClr val="tx1"/>
                </a:solidFill>
                <a:latin typeface="Calibri"/>
                <a:ea typeface="Segoe UI"/>
                <a:cs typeface="Segoe UI"/>
              </a:rPr>
              <a:t> and carrying out enquiries. Evaluating, justifying and expressing considered responses in a variety of ways </a:t>
            </a:r>
          </a:p>
          <a:p>
            <a:r>
              <a:rPr lang="en-US" sz="1200" b="1" baseline="0" dirty="0">
                <a:solidFill>
                  <a:schemeClr val="tx1"/>
                </a:solidFill>
                <a:latin typeface="Calibri"/>
                <a:ea typeface="Segoe UI"/>
                <a:cs typeface="Segoe UI"/>
              </a:rPr>
              <a:t>Creativity and innovation</a:t>
            </a:r>
            <a:r>
              <a:rPr lang="en-US" sz="1200" dirty="0">
                <a:solidFill>
                  <a:schemeClr val="tx1"/>
                </a:solidFill>
                <a:latin typeface="Calibri"/>
                <a:ea typeface="Segoe UI"/>
                <a:cs typeface="Segoe UI"/>
              </a:rPr>
              <a:t>  - Encouraging the presentation of information and findings in creative and innovative ways, and imagining possible futures based on the evidence. </a:t>
            </a:r>
          </a:p>
          <a:p>
            <a:r>
              <a:rPr lang="en-US" sz="1200" b="1" dirty="0">
                <a:solidFill>
                  <a:schemeClr val="tx1"/>
                </a:solidFill>
                <a:latin typeface="Calibri"/>
                <a:ea typeface="Segoe UI"/>
                <a:cs typeface="Segoe UI"/>
              </a:rPr>
              <a:t>Planning and </a:t>
            </a:r>
            <a:r>
              <a:rPr lang="en-US" sz="1200" b="1" err="1">
                <a:solidFill>
                  <a:schemeClr val="tx1"/>
                </a:solidFill>
                <a:latin typeface="Calibri"/>
                <a:ea typeface="Segoe UI"/>
                <a:cs typeface="Segoe UI"/>
              </a:rPr>
              <a:t>organising</a:t>
            </a:r>
            <a:r>
              <a:rPr lang="en-US" sz="1200" dirty="0">
                <a:solidFill>
                  <a:schemeClr val="tx1"/>
                </a:solidFill>
                <a:latin typeface="Calibri"/>
                <a:ea typeface="Segoe UI"/>
                <a:cs typeface="Segoe UI"/>
              </a:rPr>
              <a:t>  - Encouraging the planning and </a:t>
            </a:r>
            <a:r>
              <a:rPr lang="en-US" sz="1200" err="1">
                <a:solidFill>
                  <a:schemeClr val="tx1"/>
                </a:solidFill>
                <a:latin typeface="Calibri"/>
                <a:ea typeface="Segoe UI"/>
                <a:cs typeface="Segoe UI"/>
              </a:rPr>
              <a:t>organising</a:t>
            </a:r>
            <a:r>
              <a:rPr lang="en-US" sz="1200" dirty="0">
                <a:solidFill>
                  <a:schemeClr val="tx1"/>
                </a:solidFill>
                <a:latin typeface="Calibri"/>
                <a:ea typeface="Segoe UI"/>
                <a:cs typeface="Segoe UI"/>
              </a:rPr>
              <a:t> of investigations, setting aims, objectives and success criteria, gathering and </a:t>
            </a:r>
            <a:r>
              <a:rPr lang="en-US" sz="1200" err="1">
                <a:solidFill>
                  <a:schemeClr val="tx1"/>
                </a:solidFill>
                <a:latin typeface="Calibri"/>
                <a:ea typeface="Segoe UI"/>
                <a:cs typeface="Segoe UI"/>
              </a:rPr>
              <a:t>utilising</a:t>
            </a:r>
            <a:r>
              <a:rPr lang="en-US" sz="1200" dirty="0">
                <a:solidFill>
                  <a:schemeClr val="tx1"/>
                </a:solidFill>
                <a:latin typeface="Calibri"/>
                <a:ea typeface="Segoe UI"/>
                <a:cs typeface="Segoe UI"/>
              </a:rPr>
              <a:t> a range of evidence, and reflecting on methods. </a:t>
            </a:r>
          </a:p>
          <a:p>
            <a:r>
              <a:rPr lang="en-US" sz="1200" b="1" baseline="0" dirty="0">
                <a:solidFill>
                  <a:schemeClr val="tx1"/>
                </a:solidFill>
                <a:latin typeface="Calibri"/>
                <a:ea typeface="Segoe UI"/>
                <a:cs typeface="Segoe UI"/>
              </a:rPr>
              <a:t>Critical thinking and problem-solving</a:t>
            </a:r>
            <a:r>
              <a:rPr lang="en-US" sz="1200" dirty="0">
                <a:solidFill>
                  <a:schemeClr val="tx1"/>
                </a:solidFill>
                <a:latin typeface="Calibri"/>
                <a:ea typeface="Segoe UI"/>
                <a:cs typeface="Segoe UI"/>
              </a:rPr>
              <a:t>  - Developing the ability to think analytically and understand the past </a:t>
            </a:r>
            <a:r>
              <a:rPr lang="en-US" sz="1200" baseline="0" dirty="0">
                <a:solidFill>
                  <a:schemeClr val="tx1"/>
                </a:solidFill>
                <a:latin typeface="Calibri"/>
                <a:ea typeface="Segoe UI"/>
                <a:cs typeface="Segoe UI"/>
              </a:rPr>
              <a:t>and </a:t>
            </a:r>
            <a:r>
              <a:rPr lang="en-US" sz="1200" dirty="0">
                <a:solidFill>
                  <a:schemeClr val="tx1"/>
                </a:solidFill>
                <a:latin typeface="Calibri"/>
                <a:ea typeface="Segoe UI"/>
                <a:cs typeface="Segoe UI"/>
              </a:rPr>
              <a:t>present as well as to imagine possible futures. </a:t>
            </a:r>
            <a:endParaRPr lang="en-GB" sz="1200" dirty="0">
              <a:solidFill>
                <a:schemeClr val="tx1"/>
              </a:solidFill>
              <a:latin typeface="Calibr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pPr marL="285750" indent="-285750">
              <a:lnSpc>
                <a:spcPct val="100000"/>
              </a:lnSpc>
              <a:spcBef>
                <a:spcPts val="0"/>
              </a:spcBef>
              <a:buFont typeface="Arial,Sans-Serif"/>
              <a:buChar char="•"/>
            </a:pPr>
            <a:r>
              <a:rPr lang="en-US" sz="1200" b="1" dirty="0">
                <a:solidFill>
                  <a:srgbClr val="000000"/>
                </a:solidFill>
                <a:latin typeface="Calibri"/>
                <a:ea typeface="Calibri"/>
                <a:cs typeface="Calibri"/>
              </a:rPr>
              <a:t>Promote critical thinking</a:t>
            </a:r>
            <a:r>
              <a:rPr lang="en-US" sz="1200" dirty="0">
                <a:solidFill>
                  <a:srgbClr val="000000"/>
                </a:solidFill>
                <a:latin typeface="Calibri"/>
                <a:ea typeface="Calibri"/>
                <a:cs typeface="Calibri"/>
              </a:rPr>
              <a:t>: learners will identify and evaluate who the possible suspects were for the Jack the Ripper case.  </a:t>
            </a:r>
          </a:p>
          <a:p>
            <a:pPr marL="285750" indent="-285750">
              <a:lnSpc>
                <a:spcPct val="100000"/>
              </a:lnSpc>
              <a:spcBef>
                <a:spcPts val="0"/>
              </a:spcBef>
              <a:buFont typeface="Arial,Sans-Serif"/>
              <a:buChar char="•"/>
            </a:pPr>
            <a:r>
              <a:rPr lang="en-US" sz="1200" b="1" dirty="0">
                <a:solidFill>
                  <a:srgbClr val="000000"/>
                </a:solidFill>
                <a:latin typeface="Calibri"/>
                <a:ea typeface="Calibri"/>
                <a:cs typeface="Calibri"/>
              </a:rPr>
              <a:t>Use A4L to accelerate progress: </a:t>
            </a:r>
            <a:r>
              <a:rPr lang="en-US" sz="1200" dirty="0">
                <a:solidFill>
                  <a:srgbClr val="000000"/>
                </a:solidFill>
                <a:latin typeface="Calibri"/>
                <a:ea typeface="Calibri"/>
                <a:cs typeface="Calibri"/>
              </a:rPr>
              <a:t>learners will have the opportunity to engage with evidence and evaluate the different witness statements given and examine the reason for this. </a:t>
            </a:r>
          </a:p>
          <a:p>
            <a:pPr marL="285750" indent="-285750">
              <a:lnSpc>
                <a:spcPct val="100000"/>
              </a:lnSpc>
              <a:spcBef>
                <a:spcPts val="0"/>
              </a:spcBef>
              <a:buFont typeface="Arial,Sans-Serif"/>
              <a:buChar char="•"/>
            </a:pPr>
            <a:r>
              <a:rPr lang="en-US" sz="1200" b="1" dirty="0">
                <a:solidFill>
                  <a:srgbClr val="000000"/>
                </a:solidFill>
                <a:latin typeface="Calibri"/>
                <a:ea typeface="Calibri"/>
                <a:cs typeface="Calibri"/>
              </a:rPr>
              <a:t>Make connections</a:t>
            </a:r>
            <a:r>
              <a:rPr lang="en-US" sz="1200" dirty="0">
                <a:solidFill>
                  <a:srgbClr val="000000"/>
                </a:solidFill>
                <a:latin typeface="Calibri"/>
                <a:ea typeface="Calibri"/>
                <a:cs typeface="Calibri"/>
              </a:rPr>
              <a:t>: learners should be able to make links between other subject areas and draw on knowledge to inform and improve their own work. </a:t>
            </a:r>
          </a:p>
          <a:p>
            <a:pPr marL="285750" indent="-285750">
              <a:lnSpc>
                <a:spcPct val="100000"/>
              </a:lnSpc>
              <a:spcBef>
                <a:spcPts val="0"/>
              </a:spcBef>
              <a:buFont typeface="Arial,Sans-Serif"/>
              <a:buChar char="•"/>
            </a:pPr>
            <a:r>
              <a:rPr lang="en-US" sz="1200" b="1" dirty="0">
                <a:solidFill>
                  <a:srgbClr val="000000"/>
                </a:solidFill>
                <a:latin typeface="Calibri"/>
                <a:ea typeface="Calibri"/>
                <a:cs typeface="Calibri"/>
              </a:rPr>
              <a:t>Build on previous knowledge</a:t>
            </a:r>
            <a:r>
              <a:rPr lang="en-US" sz="1200" dirty="0">
                <a:solidFill>
                  <a:srgbClr val="000000"/>
                </a:solidFill>
                <a:latin typeface="Calibri"/>
                <a:ea typeface="Calibri"/>
                <a:cs typeface="Calibri"/>
              </a:rPr>
              <a:t>: use their knowledge of primary and secondary sources and chronology to explain the reason why Jack the Ripper was never caught.  </a:t>
            </a:r>
          </a:p>
          <a:p>
            <a:pPr marL="285750" indent="-285750">
              <a:lnSpc>
                <a:spcPct val="100000"/>
              </a:lnSpc>
              <a:spcBef>
                <a:spcPts val="0"/>
              </a:spcBef>
              <a:buFont typeface="Arial,Sans-Serif"/>
              <a:buChar char="•"/>
            </a:pPr>
            <a:r>
              <a:rPr lang="en-US" sz="1200" b="1" dirty="0">
                <a:solidFill>
                  <a:srgbClr val="000000"/>
                </a:solidFill>
                <a:latin typeface="Calibri"/>
                <a:ea typeface="Calibri"/>
                <a:cs typeface="Calibri"/>
              </a:rPr>
              <a:t>Work collaboratively </a:t>
            </a:r>
            <a:r>
              <a:rPr lang="en-US" sz="1200" dirty="0">
                <a:solidFill>
                  <a:srgbClr val="000000"/>
                </a:solidFill>
                <a:latin typeface="Calibri"/>
                <a:ea typeface="Calibri"/>
                <a:cs typeface="Calibri"/>
              </a:rPr>
              <a:t>to decide what evidence is reliable or not. </a:t>
            </a: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a:xfrm>
            <a:off x="325706" y="1317639"/>
            <a:ext cx="3229200" cy="2768106"/>
          </a:xfrm>
        </p:spPr>
        <p:txBody>
          <a:bodyPr lIns="180000" tIns="180000" rIns="180000" bIns="180000" anchor="t">
            <a:noAutofit/>
          </a:bodyPr>
          <a:lstStyle/>
          <a:p>
            <a:r>
              <a:rPr lang="en-US" sz="1200" dirty="0">
                <a:solidFill>
                  <a:srgbClr val="1F1F1F"/>
                </a:solidFill>
                <a:latin typeface="Calibri"/>
                <a:ea typeface="Calibri"/>
                <a:cs typeface="Arial"/>
              </a:rPr>
              <a:t>Using real historical documents and discussing social issues helps students connect with the material and understand the context of Jack the Ripper's crimes. </a:t>
            </a:r>
            <a:r>
              <a:rPr lang="en-US" sz="1200" err="1">
                <a:solidFill>
                  <a:srgbClr val="1F1F1F"/>
                </a:solidFill>
                <a:latin typeface="Calibri"/>
                <a:ea typeface="Calibri"/>
                <a:cs typeface="Arial"/>
              </a:rPr>
              <a:t>Analysing</a:t>
            </a:r>
            <a:r>
              <a:rPr lang="en-US" sz="1200" dirty="0">
                <a:solidFill>
                  <a:srgbClr val="1F1F1F"/>
                </a:solidFill>
                <a:latin typeface="Calibri"/>
                <a:ea typeface="Calibri"/>
                <a:cs typeface="Arial"/>
              </a:rPr>
              <a:t> primary sources like newspapers and police reports encourages critical thinking and helps students develop research skills. By exploring the impact on victims and the community, students gain empathy and a deeper understanding of historical events.</a:t>
            </a:r>
            <a:endParaRPr lang="en-US" sz="1200">
              <a:latin typeface="Calibri"/>
              <a:ea typeface="Calibri"/>
            </a:endParaRPr>
          </a:p>
          <a:p>
            <a:endParaRPr lang="en-US" sz="7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xfrm>
            <a:off x="325706" y="917486"/>
            <a:ext cx="3229508" cy="410400"/>
          </a:xfrm>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a:xfrm>
            <a:off x="3639238" y="1317641"/>
            <a:ext cx="3504964" cy="2758429"/>
          </a:xfrm>
        </p:spPr>
        <p:txBody>
          <a:bodyPr lIns="180000" tIns="180000" rIns="180000" bIns="180000" anchor="t">
            <a:noAutofit/>
          </a:bodyPr>
          <a:lstStyle/>
          <a:p>
            <a:r>
              <a:rPr lang="en-US" sz="1200" dirty="0">
                <a:solidFill>
                  <a:srgbClr val="1F1F1F"/>
                </a:solidFill>
                <a:latin typeface="Calibri"/>
                <a:ea typeface="Calibri"/>
                <a:cs typeface="Arial"/>
              </a:rPr>
              <a:t>Learners gain a deeper understanding of Victorian London, including social conditions, gender roles, and law enforcement practices during that time.</a:t>
            </a:r>
            <a:endParaRPr lang="en-US" sz="1200" dirty="0">
              <a:latin typeface="Calibri"/>
              <a:ea typeface="Calibri"/>
              <a:cs typeface="Calibri"/>
            </a:endParaRPr>
          </a:p>
          <a:p>
            <a:r>
              <a:rPr lang="en-US" sz="1200" dirty="0" err="1">
                <a:solidFill>
                  <a:schemeClr val="tx1"/>
                </a:solidFill>
                <a:latin typeface="Calibri"/>
                <a:ea typeface="Calibri"/>
                <a:cs typeface="Calibri"/>
              </a:rPr>
              <a:t>Analysing</a:t>
            </a:r>
            <a:r>
              <a:rPr lang="en-US" sz="1200" dirty="0">
                <a:solidFill>
                  <a:schemeClr val="tx1"/>
                </a:solidFill>
                <a:latin typeface="Calibri"/>
                <a:ea typeface="Calibri"/>
                <a:cs typeface="Calibri"/>
              </a:rPr>
              <a:t> newspapers and police reports allows students to develop critical thinking skills by evaluating different perspectives and interpreting historical evidence.</a:t>
            </a:r>
          </a:p>
          <a:p>
            <a:r>
              <a:rPr lang="en-US" sz="1200" dirty="0">
                <a:solidFill>
                  <a:schemeClr val="tx1"/>
                </a:solidFill>
                <a:latin typeface="Calibri"/>
                <a:ea typeface="Calibri"/>
                <a:cs typeface="Calibri"/>
              </a:rPr>
              <a:t>Exploring the impact of Jack the Ripper's crimes on society, particularly on public perception, fear, and the development of forensic science, broadens students' understanding of historical events and their consequences.</a:t>
            </a: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xfrm>
            <a:off x="3731065" y="907293"/>
            <a:ext cx="3229508" cy="410400"/>
          </a:xfrm>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a:xfrm>
            <a:off x="7138882" y="1317640"/>
            <a:ext cx="3229508" cy="2758430"/>
          </a:xfrm>
        </p:spPr>
        <p:txBody>
          <a:bodyPr lIns="180000" tIns="180000" rIns="180000" bIns="180000" anchor="t">
            <a:noAutofit/>
          </a:bodyPr>
          <a:lstStyle/>
          <a:p>
            <a:r>
              <a:rPr lang="en-US" sz="1200" dirty="0">
                <a:solidFill>
                  <a:schemeClr val="tx1"/>
                </a:solidFill>
                <a:latin typeface="Segoe UI"/>
                <a:cs typeface="Segoe UI"/>
              </a:rPr>
              <a:t>As they move through the continuum of learning, learners have an increased understanding of the defining features of history and geography and how these can be brought together to provide different lenses through which to view issues and address questions or problems. Looking at </a:t>
            </a:r>
            <a:r>
              <a:rPr lang="en-US" sz="1200" dirty="0">
                <a:solidFill>
                  <a:schemeClr val="tx1"/>
                </a:solidFill>
                <a:latin typeface="Calibri"/>
                <a:ea typeface="Calibri"/>
                <a:cs typeface="Calibri"/>
              </a:rPr>
              <a:t>Primary and secondary sources</a:t>
            </a:r>
            <a:endParaRPr lang="en-US" sz="1200" dirty="0">
              <a:solidFill>
                <a:schemeClr val="tx1"/>
              </a:solidFill>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xfrm>
            <a:off x="7138882" y="917486"/>
            <a:ext cx="3229508" cy="410400"/>
          </a:xfrm>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200" dirty="0">
                <a:solidFill>
                  <a:srgbClr val="1F1F1F"/>
                </a:solidFill>
                <a:latin typeface="Calibri"/>
                <a:ea typeface="Calibri"/>
                <a:cs typeface="Arial"/>
              </a:rPr>
              <a:t>As they progress, learners will be continually refining and developing a growing sophistication of key disciplinary skills, including those relating to enquiry such as framing questions and using evidence to construct and support an answer, and relating that to representation and interpretation of enquiry results.</a:t>
            </a:r>
            <a:endParaRPr lang="en-US" sz="1200" dirty="0">
              <a:latin typeface="Calibri"/>
              <a:ea typeface="Calibri"/>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200" dirty="0">
                <a:solidFill>
                  <a:srgbClr val="1F1F1F"/>
                </a:solidFill>
                <a:latin typeface="Calibri"/>
                <a:ea typeface="Calibri"/>
                <a:cs typeface="Arial"/>
              </a:rPr>
              <a:t>Progression in this Area is also </a:t>
            </a:r>
            <a:r>
              <a:rPr lang="en-US" sz="1200" err="1">
                <a:solidFill>
                  <a:srgbClr val="1F1F1F"/>
                </a:solidFill>
                <a:latin typeface="Calibri"/>
                <a:ea typeface="Calibri"/>
                <a:cs typeface="Arial"/>
              </a:rPr>
              <a:t>characterised</a:t>
            </a:r>
            <a:r>
              <a:rPr lang="en-US" sz="1200" dirty="0">
                <a:solidFill>
                  <a:srgbClr val="1F1F1F"/>
                </a:solidFill>
                <a:latin typeface="Calibri"/>
                <a:ea typeface="Calibri"/>
                <a:cs typeface="Arial"/>
              </a:rPr>
              <a:t> through more sophisticated use of relevant skills and the growing ability to transfer existing skills and knowledge into new, and increasingly unfamiliar contexts. As learners progress, they will be able to make links within and between periods and places, identifying similarities and differences, changes and continuities, and use the understanding of concepts to identify connections between new and previous learning. </a:t>
            </a:r>
            <a:endParaRPr lang="en-US" dirty="0">
              <a:latin typeface="Calibri"/>
              <a:ea typeface="Calibri"/>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r>
              <a:rPr lang="en-US" sz="1200" dirty="0">
                <a:solidFill>
                  <a:schemeClr val="tx1"/>
                </a:solidFill>
                <a:latin typeface="Calibri"/>
                <a:ea typeface="Calibri"/>
                <a:cs typeface="Calibri"/>
              </a:rPr>
              <a:t>The identity of Jack the Ripper remains unknown</a:t>
            </a:r>
          </a:p>
          <a:p>
            <a:r>
              <a:rPr lang="en-US" sz="1200" dirty="0">
                <a:solidFill>
                  <a:schemeClr val="tx1"/>
                </a:solidFill>
                <a:latin typeface="Calibri"/>
                <a:ea typeface="Calibri"/>
                <a:cs typeface="Calibri"/>
              </a:rPr>
              <a:t>Discuss the social conditions of Victorian London</a:t>
            </a:r>
          </a:p>
          <a:p>
            <a:r>
              <a:rPr lang="en-US" sz="1200" dirty="0">
                <a:solidFill>
                  <a:schemeClr val="tx1"/>
                </a:solidFill>
                <a:latin typeface="Calibri"/>
                <a:ea typeface="Calibri"/>
                <a:cs typeface="Calibri"/>
              </a:rPr>
              <a:t>Explain the challenges faced by the Victorian police force in investigating the crimes without modern forensic techniques</a:t>
            </a:r>
          </a:p>
          <a:p>
            <a:endParaRPr lang="en-US" dirty="0">
              <a:latin typeface="MASSILIA VF"/>
            </a:endParaRPr>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200" dirty="0">
                <a:solidFill>
                  <a:srgbClr val="1F1F1F"/>
                </a:solidFill>
                <a:latin typeface="Calibri"/>
                <a:ea typeface="Calibri"/>
                <a:cs typeface="Calibri"/>
              </a:rPr>
              <a:t>I have been curious and made suggestions for possible enquiries and have asked and responded to a range of questions during an enquiry.</a:t>
            </a:r>
            <a:endParaRPr lang="en-US" sz="1200" dirty="0">
              <a:solidFill>
                <a:srgbClr val="000000"/>
              </a:solidFill>
              <a:latin typeface="Calibri"/>
              <a:ea typeface="Calibri"/>
              <a:cs typeface="Calibri"/>
            </a:endParaRPr>
          </a:p>
          <a:p>
            <a:r>
              <a:rPr lang="en-US" sz="1200" dirty="0">
                <a:solidFill>
                  <a:srgbClr val="1F1F1F"/>
                </a:solidFill>
                <a:latin typeface="Calibri"/>
                <a:ea typeface="Calibri"/>
                <a:cs typeface="Calibri"/>
              </a:rPr>
              <a:t>I have experienced a range of stimuli, and had opportunities to participate in enquiries, both collaboratively and with growing independence.</a:t>
            </a:r>
            <a:endParaRPr lang="en-US" sz="1200" dirty="0">
              <a:solidFill>
                <a:srgbClr val="000000"/>
              </a:solidFill>
              <a:latin typeface="Calibri"/>
              <a:ea typeface="Calibri"/>
              <a:cs typeface="Calibri"/>
            </a:endParaRPr>
          </a:p>
          <a:p>
            <a:r>
              <a:rPr lang="en-US" sz="1200" dirty="0">
                <a:solidFill>
                  <a:srgbClr val="000000"/>
                </a:solidFill>
                <a:latin typeface="Calibri"/>
                <a:ea typeface="Calibri"/>
                <a:cs typeface="Calibri"/>
              </a:rPr>
              <a:t>I can collect and record information and data from given sources. I can then sort and group my findings using different criteria.</a:t>
            </a:r>
          </a:p>
          <a:p>
            <a:endParaRPr lang="en-US" sz="1200" dirty="0">
              <a:solidFill>
                <a:srgbClr val="000000"/>
              </a:solidFill>
              <a:latin typeface="Calibri"/>
              <a:ea typeface="Calibri"/>
              <a:cs typeface="Calibri"/>
            </a:endParaRPr>
          </a:p>
          <a:p>
            <a:endParaRPr lang="en-US" sz="1200" dirty="0">
              <a:solidFill>
                <a:srgbClr val="000000"/>
              </a:solidFill>
              <a:latin typeface="Calibri"/>
              <a:ea typeface="Calibri"/>
              <a:cs typeface="Calibri"/>
            </a:endParaRPr>
          </a:p>
          <a:p>
            <a:endParaRPr lang="en-US" sz="1200" dirty="0">
              <a:solidFill>
                <a:srgbClr val="000000"/>
              </a:solidFill>
              <a:latin typeface="Calibri"/>
              <a:ea typeface="Calibri"/>
              <a:cs typeface="Calibri"/>
            </a:endParaRPr>
          </a:p>
          <a:p>
            <a:r>
              <a:rPr lang="en-US" sz="1200" dirty="0">
                <a:solidFill>
                  <a:srgbClr val="000000"/>
                </a:solidFill>
                <a:latin typeface="Calibri"/>
                <a:ea typeface="Calibri"/>
                <a:cs typeface="Calibri"/>
              </a:rPr>
              <a:t>I can present what I have discovered in a variety of ways and draw simple conclusions.</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sz="1200">
                <a:solidFill>
                  <a:srgbClr val="1F1F1F"/>
                </a:solidFill>
                <a:latin typeface="Calibri"/>
                <a:ea typeface="Calibri"/>
                <a:cs typeface="Calibri"/>
              </a:rPr>
              <a:t>I can use my experiences, knowledge and beliefs to generate ideas and frame enquiries.</a:t>
            </a:r>
            <a:endParaRPr lang="en-US" sz="1200">
              <a:solidFill>
                <a:srgbClr val="000000"/>
              </a:solidFill>
              <a:latin typeface="Calibri"/>
              <a:ea typeface="Calibri"/>
              <a:cs typeface="Calibri"/>
            </a:endParaRPr>
          </a:p>
          <a:p>
            <a:pPr marL="285750" indent="-285750">
              <a:buFont typeface="Arial,Sans-Serif"/>
              <a:buChar char="•"/>
            </a:pPr>
            <a:endParaRPr lang="en-US" sz="1200" dirty="0">
              <a:solidFill>
                <a:srgbClr val="000000"/>
              </a:solidFill>
              <a:latin typeface="Calibri"/>
              <a:ea typeface="Calibri"/>
              <a:cs typeface="Calibri"/>
            </a:endParaRPr>
          </a:p>
          <a:p>
            <a:r>
              <a:rPr lang="en-US" sz="1200" dirty="0">
                <a:solidFill>
                  <a:srgbClr val="1F1F1F"/>
                </a:solidFill>
                <a:latin typeface="Calibri"/>
                <a:ea typeface="Calibri"/>
                <a:cs typeface="Calibri"/>
              </a:rPr>
              <a:t>I have actively engaged with a range of stimuli, and had opportunities to participate in enquiries, both collaboratively and independently.</a:t>
            </a:r>
            <a:endParaRPr lang="en-US" sz="1200" dirty="0">
              <a:solidFill>
                <a:srgbClr val="000000"/>
              </a:solidFill>
              <a:latin typeface="Calibri"/>
              <a:ea typeface="Calibri"/>
              <a:cs typeface="Calibri"/>
            </a:endParaRPr>
          </a:p>
          <a:p>
            <a:r>
              <a:rPr lang="en-US" sz="1200" dirty="0">
                <a:solidFill>
                  <a:srgbClr val="000000"/>
                </a:solidFill>
                <a:latin typeface="Calibri"/>
                <a:ea typeface="Calibri"/>
                <a:cs typeface="Calibri"/>
              </a:rPr>
              <a:t>I can use appropriate methods to gather information related to my enquiries and I am able to interpret the information obtained in the context of the enquiry question.</a:t>
            </a:r>
          </a:p>
          <a:p>
            <a:r>
              <a:rPr lang="en-US" sz="1200" dirty="0">
                <a:solidFill>
                  <a:srgbClr val="000000"/>
                </a:solidFill>
                <a:latin typeface="Calibri"/>
                <a:ea typeface="Calibri"/>
                <a:cs typeface="Calibri"/>
              </a:rPr>
              <a:t>I can </a:t>
            </a:r>
            <a:r>
              <a:rPr lang="en-US" sz="1200" dirty="0" err="1">
                <a:solidFill>
                  <a:srgbClr val="000000"/>
                </a:solidFill>
                <a:latin typeface="Calibri"/>
                <a:ea typeface="Calibri"/>
                <a:cs typeface="Calibri"/>
              </a:rPr>
              <a:t>analyse</a:t>
            </a:r>
            <a:r>
              <a:rPr lang="en-US" sz="1200" dirty="0">
                <a:solidFill>
                  <a:srgbClr val="000000"/>
                </a:solidFill>
                <a:latin typeface="Calibri"/>
                <a:ea typeface="Calibri"/>
                <a:cs typeface="Calibri"/>
              </a:rPr>
              <a:t> the usefulness and consider the reliability and validity of a range of evidence relating to my enquiry.</a:t>
            </a:r>
          </a:p>
          <a:p>
            <a:r>
              <a:rPr lang="en-US" sz="1200" dirty="0">
                <a:solidFill>
                  <a:srgbClr val="000000"/>
                </a:solidFill>
                <a:latin typeface="Calibri"/>
                <a:ea typeface="Calibri"/>
                <a:cs typeface="Calibri"/>
              </a:rPr>
              <a:t>I can present my findings in a variety of ways, drawing conclusions and making judgements based on the evidence used.</a:t>
            </a:r>
          </a:p>
          <a:p>
            <a:pPr marL="285750" indent="-285750">
              <a:buFont typeface="Arial,Sans-Serif"/>
              <a:buChar char="•"/>
            </a:pPr>
            <a:endParaRPr lang="en-US" sz="1200" dirty="0">
              <a:solidFill>
                <a:srgbClr val="000000"/>
              </a:solidFill>
              <a:latin typeface="Calibri"/>
              <a:ea typeface="Calibri"/>
              <a:cs typeface="Calibri"/>
            </a:endParaRPr>
          </a:p>
          <a:p>
            <a:r>
              <a:rPr lang="en-US" sz="1200" dirty="0">
                <a:solidFill>
                  <a:srgbClr val="000000"/>
                </a:solidFill>
                <a:latin typeface="Calibri"/>
                <a:ea typeface="Calibri"/>
                <a:cs typeface="Calibri"/>
              </a:rPr>
              <a:t>I can </a:t>
            </a:r>
            <a:r>
              <a:rPr lang="en-US" sz="1200" i="1" dirty="0">
                <a:solidFill>
                  <a:srgbClr val="000000"/>
                </a:solidFill>
                <a:latin typeface="Calibri"/>
                <a:ea typeface="Calibri"/>
                <a:cs typeface="Calibri"/>
              </a:rPr>
              <a:t>infer</a:t>
            </a:r>
            <a:r>
              <a:rPr lang="en-US" sz="1200" dirty="0">
                <a:solidFill>
                  <a:srgbClr val="000000"/>
                </a:solidFill>
                <a:latin typeface="Calibri"/>
                <a:ea typeface="Calibri"/>
                <a:cs typeface="Calibri"/>
              </a:rPr>
              <a:t> and compare people’s opinions, viewpoints and interpretations from sources and evidence.</a:t>
            </a:r>
          </a:p>
          <a:p>
            <a:r>
              <a:rPr lang="en-US" sz="1200" dirty="0">
                <a:solidFill>
                  <a:srgbClr val="000000"/>
                </a:solidFill>
                <a:latin typeface="Calibri"/>
                <a:ea typeface="Calibri"/>
                <a:cs typeface="Calibri"/>
              </a:rPr>
              <a:t>I can use evidence to explain how aspects of the past have been represented and interpreted in different ways.</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sz="1200">
                <a:solidFill>
                  <a:srgbClr val="1F1F1F"/>
                </a:solidFill>
                <a:latin typeface="Calibri"/>
                <a:ea typeface="Calibri"/>
                <a:cs typeface="Calibri"/>
              </a:rPr>
              <a:t>I can use my experiences, knowledge and beliefs to generate ideas independently and frame enquiries, using a range of research approaches when required. </a:t>
            </a:r>
            <a:endParaRPr lang="en-US" sz="1200">
              <a:solidFill>
                <a:srgbClr val="000000"/>
              </a:solidFill>
              <a:latin typeface="Calibri"/>
              <a:ea typeface="Calibri"/>
              <a:cs typeface="Calibri"/>
            </a:endParaRPr>
          </a:p>
          <a:p>
            <a:r>
              <a:rPr lang="en-US" sz="1200">
                <a:solidFill>
                  <a:srgbClr val="000000"/>
                </a:solidFill>
                <a:latin typeface="Calibri"/>
                <a:ea typeface="Calibri"/>
                <a:cs typeface="Calibri"/>
              </a:rPr>
              <a:t>I can </a:t>
            </a:r>
            <a:r>
              <a:rPr lang="en-US" sz="1200" err="1">
                <a:solidFill>
                  <a:srgbClr val="000000"/>
                </a:solidFill>
                <a:latin typeface="Calibri"/>
                <a:ea typeface="Calibri"/>
                <a:cs typeface="Calibri"/>
              </a:rPr>
              <a:t>analyse</a:t>
            </a:r>
            <a:r>
              <a:rPr lang="en-US" sz="1200">
                <a:solidFill>
                  <a:srgbClr val="000000"/>
                </a:solidFill>
                <a:latin typeface="Calibri"/>
                <a:ea typeface="Calibri"/>
                <a:cs typeface="Calibri"/>
              </a:rPr>
              <a:t>, present and reflect on my findings, describing patterns and explaining relationships across data and sources.</a:t>
            </a:r>
            <a:endParaRPr lang="en-US" sz="1200" dirty="0">
              <a:solidFill>
                <a:srgbClr val="000000"/>
              </a:solidFill>
              <a:latin typeface="Calibri"/>
              <a:ea typeface="Calibri"/>
              <a:cs typeface="Calibri"/>
            </a:endParaRPr>
          </a:p>
          <a:p>
            <a:r>
              <a:rPr lang="en-US" sz="1200">
                <a:solidFill>
                  <a:srgbClr val="000000"/>
                </a:solidFill>
                <a:latin typeface="Calibri"/>
                <a:ea typeface="Calibri"/>
                <a:cs typeface="Calibri"/>
              </a:rPr>
              <a:t>I can analyse the usefulness and consider the reliability and validity of a range of evidence relating to my enquiry.</a:t>
            </a:r>
          </a:p>
          <a:p>
            <a:r>
              <a:rPr lang="en-US" sz="1200">
                <a:solidFill>
                  <a:srgbClr val="000000"/>
                </a:solidFill>
                <a:latin typeface="Calibri"/>
                <a:ea typeface="Calibri"/>
                <a:cs typeface="Calibri"/>
              </a:rPr>
              <a:t>I can draw considered and reasoned conclusions to my enquiries, while understanding that other people may form different conclusions from the available evidence. </a:t>
            </a:r>
          </a:p>
          <a:p>
            <a:r>
              <a:rPr lang="en-US" sz="1200">
                <a:solidFill>
                  <a:srgbClr val="000000"/>
                </a:solidFill>
                <a:latin typeface="Calibri"/>
                <a:ea typeface="Calibri"/>
                <a:cs typeface="Calibri"/>
              </a:rPr>
              <a:t>I can </a:t>
            </a:r>
            <a:r>
              <a:rPr lang="en-US" sz="1200" i="1">
                <a:solidFill>
                  <a:srgbClr val="000000"/>
                </a:solidFill>
                <a:latin typeface="Calibri"/>
                <a:ea typeface="Calibri"/>
                <a:cs typeface="Calibri"/>
              </a:rPr>
              <a:t>infer</a:t>
            </a:r>
            <a:r>
              <a:rPr lang="en-US" sz="1200">
                <a:solidFill>
                  <a:srgbClr val="000000"/>
                </a:solidFill>
                <a:latin typeface="Calibri"/>
                <a:ea typeface="Calibri"/>
                <a:cs typeface="Calibri"/>
              </a:rPr>
              <a:t> and evaluate opinions, viewpoints and interpretations from a range of sources and evidence in order to develop my own informed judgements.</a:t>
            </a:r>
          </a:p>
          <a:p>
            <a:r>
              <a:rPr lang="en-US" sz="1200">
                <a:solidFill>
                  <a:srgbClr val="000000"/>
                </a:solidFill>
                <a:latin typeface="Calibri"/>
                <a:ea typeface="Calibri"/>
                <a:cs typeface="Calibri"/>
              </a:rPr>
              <a:t>I can explain, using a range of evidence, why people have different interpretations and that interpretations are influenced by the availability, validity and credibility of evidence.</a:t>
            </a:r>
            <a:endParaRPr lang="en-US"/>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a:xfrm>
            <a:off x="325821" y="428326"/>
            <a:ext cx="4190383" cy="2971704"/>
          </a:xfrm>
        </p:spPr>
        <p:txBody>
          <a:bodyPr lIns="180000" tIns="180000" rIns="180000" bIns="180000" anchor="t">
            <a:normAutofit/>
          </a:bodyPr>
          <a:lstStyle/>
          <a:p>
            <a:r>
              <a:rPr lang="en-US" sz="1200" dirty="0">
                <a:solidFill>
                  <a:schemeClr val="tx1"/>
                </a:solidFill>
                <a:latin typeface="Calibri"/>
                <a:ea typeface="Calibri"/>
                <a:cs typeface="Arial"/>
              </a:rPr>
              <a:t>The Industrial Revolution - overcrowding many people into poor conditions in cities like London. These conditions contributed to poverty and social problems, which were factors in the Jack the Ripper murders. </a:t>
            </a:r>
          </a:p>
          <a:p>
            <a:r>
              <a:rPr lang="en-US" sz="1200" dirty="0">
                <a:solidFill>
                  <a:schemeClr val="tx1"/>
                </a:solidFill>
                <a:latin typeface="Calibri"/>
                <a:ea typeface="Calibri"/>
                <a:cs typeface="Segoe UI"/>
              </a:rPr>
              <a:t>Extended writing skills – PEEL  </a:t>
            </a:r>
          </a:p>
          <a:p>
            <a:r>
              <a:rPr lang="en-US" sz="1200" dirty="0">
                <a:solidFill>
                  <a:schemeClr val="tx1"/>
                </a:solidFill>
                <a:latin typeface="Calibri"/>
                <a:ea typeface="Calibri"/>
                <a:cs typeface="Segoe UI"/>
              </a:rPr>
              <a:t>Source handling skills – 5Ws</a:t>
            </a:r>
          </a:p>
          <a:p>
            <a:r>
              <a:rPr lang="en-US" sz="1200" dirty="0">
                <a:solidFill>
                  <a:schemeClr val="tx1"/>
                </a:solidFill>
                <a:latin typeface="Calibri"/>
                <a:ea typeface="Calibri"/>
                <a:cs typeface="Segoe UI"/>
              </a:rPr>
              <a:t>Timeline in chronological orde</a:t>
            </a:r>
            <a:r>
              <a:rPr lang="en-US" sz="1200" dirty="0">
                <a:latin typeface="Calibri"/>
                <a:ea typeface="Calibri"/>
                <a:cs typeface="Segoe UI"/>
              </a:rPr>
              <a:t>r</a:t>
            </a:r>
          </a:p>
          <a:p>
            <a:endParaRPr lang="en-US" dirty="0">
              <a:latin typeface="Segoe UI"/>
              <a:cs typeface="Segoe UI"/>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xfrm>
            <a:off x="325821" y="7940"/>
            <a:ext cx="4190383" cy="410400"/>
          </a:xfrm>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a:xfrm>
            <a:off x="325821" y="3812222"/>
            <a:ext cx="4190383" cy="3402382"/>
          </a:xfrm>
        </p:spPr>
        <p:txBody>
          <a:bodyPr lIns="180000" tIns="180000" rIns="180000" bIns="180000" anchor="t">
            <a:noAutofit/>
          </a:bodyPr>
          <a:lstStyle/>
          <a:p>
            <a:r>
              <a:rPr lang="en-US" sz="1200" dirty="0">
                <a:solidFill>
                  <a:srgbClr val="444444"/>
                </a:solidFill>
                <a:latin typeface="Calibri"/>
                <a:ea typeface="Calibri"/>
                <a:cs typeface="Calibri"/>
              </a:rPr>
              <a:t>To gain an understanding of the conditions of </a:t>
            </a:r>
            <a:r>
              <a:rPr lang="en-US" sz="1200" err="1">
                <a:solidFill>
                  <a:srgbClr val="444444"/>
                </a:solidFill>
                <a:latin typeface="Calibri"/>
                <a:ea typeface="Calibri"/>
                <a:cs typeface="Calibri"/>
              </a:rPr>
              <a:t>whitechapel</a:t>
            </a:r>
            <a:r>
              <a:rPr lang="en-US" sz="1200" dirty="0">
                <a:solidFill>
                  <a:srgbClr val="444444"/>
                </a:solidFill>
                <a:latin typeface="Calibri"/>
                <a:ea typeface="Calibri"/>
                <a:cs typeface="Calibri"/>
              </a:rPr>
              <a:t>.</a:t>
            </a:r>
          </a:p>
          <a:p>
            <a:r>
              <a:rPr lang="en-US" sz="1200" dirty="0">
                <a:solidFill>
                  <a:srgbClr val="444444"/>
                </a:solidFill>
                <a:latin typeface="Calibri"/>
                <a:ea typeface="Calibri"/>
                <a:cs typeface="Calibri"/>
              </a:rPr>
              <a:t>To develop an understanding of who the victims of Jack the Ripper were. </a:t>
            </a:r>
            <a:endParaRPr lang="en-US" sz="1200">
              <a:latin typeface="Calibri"/>
              <a:ea typeface="Calibri"/>
              <a:cs typeface="Calibri"/>
            </a:endParaRPr>
          </a:p>
          <a:p>
            <a:r>
              <a:rPr lang="en-US" sz="1200" dirty="0">
                <a:solidFill>
                  <a:srgbClr val="444444"/>
                </a:solidFill>
                <a:latin typeface="Calibri"/>
                <a:ea typeface="Calibri"/>
                <a:cs typeface="Calibri"/>
              </a:rPr>
              <a:t>To put into chronological order the murders and identify what happened to each victim.</a:t>
            </a:r>
          </a:p>
          <a:p>
            <a:r>
              <a:rPr lang="en-US" sz="1200" dirty="0">
                <a:solidFill>
                  <a:srgbClr val="444444"/>
                </a:solidFill>
                <a:latin typeface="Calibri"/>
                <a:ea typeface="Calibri"/>
                <a:cs typeface="Calibri"/>
              </a:rPr>
              <a:t>To develop an understanding of who the major suspects were in the Ripper case.</a:t>
            </a:r>
            <a:endParaRPr lang="en-US" sz="1200">
              <a:latin typeface="Calibri"/>
              <a:ea typeface="Calibri"/>
              <a:cs typeface="Calibri"/>
            </a:endParaRPr>
          </a:p>
          <a:p>
            <a:r>
              <a:rPr lang="en-US" sz="1200" dirty="0">
                <a:solidFill>
                  <a:srgbClr val="444444"/>
                </a:solidFill>
                <a:latin typeface="Calibri"/>
                <a:ea typeface="Calibri"/>
                <a:cs typeface="Calibri"/>
              </a:rPr>
              <a:t>To complete an essay</a:t>
            </a:r>
            <a:endParaRPr lang="en-US" sz="1200">
              <a:latin typeface="Calibri"/>
              <a:ea typeface="Calibri"/>
              <a:cs typeface="Calibri"/>
            </a:endParaRPr>
          </a:p>
          <a:p>
            <a:r>
              <a:rPr lang="en-US" sz="1200" dirty="0">
                <a:solidFill>
                  <a:srgbClr val="444444"/>
                </a:solidFill>
                <a:latin typeface="Calibri"/>
                <a:ea typeface="Calibri"/>
                <a:cs typeface="Calibri"/>
              </a:rPr>
              <a:t>To understand why Jack the Ripper was never caught.</a:t>
            </a:r>
            <a:endParaRPr lang="en-US" sz="1200">
              <a:latin typeface="Calibri"/>
              <a:ea typeface="Calibri"/>
              <a:cs typeface="Calibri"/>
            </a:endParaRPr>
          </a:p>
          <a:p>
            <a:r>
              <a:rPr lang="en-US" sz="1200" dirty="0">
                <a:solidFill>
                  <a:srgbClr val="444444"/>
                </a:solidFill>
                <a:latin typeface="Calibri"/>
                <a:ea typeface="Calibri"/>
                <a:cs typeface="Calibri"/>
              </a:rPr>
              <a:t>To develop historical insight into how policing has changed and the perception of policing has changed.</a:t>
            </a:r>
            <a:endParaRPr lang="en-US" sz="1200">
              <a:latin typeface="Calibri"/>
              <a:ea typeface="Calibri"/>
              <a:cs typeface="Calibri"/>
            </a:endParaRPr>
          </a:p>
          <a:p>
            <a:r>
              <a:rPr lang="en-US" sz="1200" dirty="0">
                <a:solidFill>
                  <a:srgbClr val="444444"/>
                </a:solidFill>
                <a:latin typeface="Calibri"/>
                <a:ea typeface="Calibri"/>
                <a:cs typeface="Calibri"/>
              </a:rPr>
              <a:t>Assess the impact of the Peelers Police on the modern day police force.</a:t>
            </a:r>
            <a:endParaRPr lang="en-US" sz="1200" dirty="0">
              <a:latin typeface="Calibri"/>
              <a:ea typeface="Calibri"/>
              <a:cs typeface="Calibri"/>
            </a:endParaRPr>
          </a:p>
          <a:p>
            <a:endParaRPr lang="en-US" sz="1100" dirty="0">
              <a:solidFill>
                <a:srgbClr val="000000"/>
              </a:solidFill>
              <a:latin typeface="Corbel"/>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xfrm>
            <a:off x="325821" y="3391466"/>
            <a:ext cx="4190383" cy="410400"/>
          </a:xfrm>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xfrm>
            <a:off x="4677446" y="4703"/>
            <a:ext cx="5688660" cy="410400"/>
          </a:xfrm>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77446" y="425083"/>
            <a:ext cx="5688660" cy="2166087"/>
          </a:xfrm>
        </p:spPr>
        <p:txBody>
          <a:bodyPr lIns="180000" tIns="180000" rIns="180000" bIns="180000" numCol="2" anchor="t">
            <a:normAutofit/>
          </a:bodyPr>
          <a:lstStyle/>
          <a:p>
            <a:pPr marL="285750" indent="-285750">
              <a:lnSpc>
                <a:spcPct val="100000"/>
              </a:lnSpc>
              <a:spcBef>
                <a:spcPts val="0"/>
              </a:spcBef>
              <a:buFont typeface="Arial,Sans-Serif" panose="020B0604020202020204" pitchFamily="34" charset="0"/>
              <a:buChar char="•"/>
            </a:pPr>
            <a:r>
              <a:rPr lang="en-GB" sz="1200" dirty="0">
                <a:solidFill>
                  <a:schemeClr val="tx1"/>
                </a:solidFill>
                <a:latin typeface="Calibri"/>
                <a:ea typeface="Calibri"/>
                <a:cs typeface="Calibri Light"/>
              </a:rPr>
              <a:t>Oracy - Collaborative work on how we evaluate evidence in History using the 5 W’s </a:t>
            </a:r>
            <a:r>
              <a:rPr lang="en-GB" sz="1200" b="1" dirty="0">
                <a:solidFill>
                  <a:schemeClr val="tx1"/>
                </a:solidFill>
                <a:latin typeface="Calibri"/>
                <a:ea typeface="Calibri"/>
                <a:cs typeface="Calibri Light"/>
              </a:rPr>
              <a:t>Who</a:t>
            </a:r>
            <a:r>
              <a:rPr lang="en-GB" sz="1200" dirty="0">
                <a:solidFill>
                  <a:schemeClr val="tx1"/>
                </a:solidFill>
                <a:latin typeface="Calibri"/>
                <a:ea typeface="Calibri"/>
                <a:cs typeface="Calibri Light"/>
              </a:rPr>
              <a:t>, </a:t>
            </a:r>
            <a:r>
              <a:rPr lang="en-GB" sz="1200" b="1" dirty="0">
                <a:solidFill>
                  <a:schemeClr val="tx1"/>
                </a:solidFill>
                <a:latin typeface="Calibri"/>
                <a:ea typeface="Calibri"/>
                <a:cs typeface="Calibri Light"/>
              </a:rPr>
              <a:t>When</a:t>
            </a:r>
            <a:r>
              <a:rPr lang="en-GB" sz="1200" dirty="0">
                <a:solidFill>
                  <a:schemeClr val="tx1"/>
                </a:solidFill>
                <a:latin typeface="Calibri"/>
                <a:ea typeface="Calibri"/>
                <a:cs typeface="Calibri Light"/>
              </a:rPr>
              <a:t>, </a:t>
            </a:r>
            <a:r>
              <a:rPr lang="en-GB" sz="1200" b="1" dirty="0">
                <a:solidFill>
                  <a:schemeClr val="tx1"/>
                </a:solidFill>
                <a:latin typeface="Calibri"/>
                <a:ea typeface="Calibri"/>
                <a:cs typeface="Calibri Light"/>
              </a:rPr>
              <a:t>Why</a:t>
            </a:r>
            <a:r>
              <a:rPr lang="en-GB" sz="1200" dirty="0">
                <a:solidFill>
                  <a:schemeClr val="tx1"/>
                </a:solidFill>
                <a:latin typeface="Calibri"/>
                <a:ea typeface="Calibri"/>
                <a:cs typeface="Calibri Light"/>
              </a:rPr>
              <a:t>, </a:t>
            </a:r>
            <a:r>
              <a:rPr lang="en-GB" sz="1200" b="1" dirty="0">
                <a:solidFill>
                  <a:schemeClr val="tx1"/>
                </a:solidFill>
                <a:latin typeface="Calibri"/>
                <a:ea typeface="Calibri"/>
                <a:cs typeface="Calibri Light"/>
              </a:rPr>
              <a:t>What</a:t>
            </a:r>
            <a:r>
              <a:rPr lang="en-GB" sz="1200" dirty="0">
                <a:solidFill>
                  <a:schemeClr val="tx1"/>
                </a:solidFill>
                <a:latin typeface="Calibri"/>
                <a:ea typeface="Calibri"/>
                <a:cs typeface="Calibri Light"/>
              </a:rPr>
              <a:t> is in the source, </a:t>
            </a:r>
            <a:r>
              <a:rPr lang="en-GB" sz="1200" b="1" dirty="0">
                <a:solidFill>
                  <a:schemeClr val="tx1"/>
                </a:solidFill>
                <a:latin typeface="Calibri"/>
                <a:ea typeface="Calibri"/>
                <a:cs typeface="Calibri Light"/>
              </a:rPr>
              <a:t>what</a:t>
            </a:r>
            <a:r>
              <a:rPr lang="en-GB" sz="1200" dirty="0">
                <a:solidFill>
                  <a:schemeClr val="tx1"/>
                </a:solidFill>
                <a:latin typeface="Calibri"/>
                <a:ea typeface="Calibri"/>
                <a:cs typeface="Calibri Light"/>
              </a:rPr>
              <a:t> is missing from the source</a:t>
            </a:r>
            <a:endParaRPr lang="en-US" sz="1200">
              <a:solidFill>
                <a:schemeClr val="tx1"/>
              </a:solidFill>
              <a:latin typeface="Calibri"/>
              <a:ea typeface="Calibri"/>
              <a:cs typeface="Calibri Light"/>
            </a:endParaRPr>
          </a:p>
          <a:p>
            <a:pPr marL="285750" indent="-285750">
              <a:lnSpc>
                <a:spcPct val="100000"/>
              </a:lnSpc>
              <a:spcBef>
                <a:spcPts val="0"/>
              </a:spcBef>
              <a:buFont typeface="Arial,Sans-Serif" panose="020B0604020202020204" pitchFamily="34" charset="0"/>
              <a:buChar char="•"/>
            </a:pPr>
            <a:endParaRPr lang="en-GB" sz="1200" dirty="0">
              <a:solidFill>
                <a:schemeClr val="tx1"/>
              </a:solidFill>
              <a:latin typeface="Calibri"/>
              <a:ea typeface="Calibri"/>
              <a:cs typeface="Calibri Light"/>
            </a:endParaRPr>
          </a:p>
          <a:p>
            <a:pPr marL="285750" indent="-285750">
              <a:lnSpc>
                <a:spcPct val="100000"/>
              </a:lnSpc>
              <a:spcBef>
                <a:spcPts val="0"/>
              </a:spcBef>
              <a:buFont typeface="Arial,Sans-Serif" panose="020B0604020202020204" pitchFamily="34" charset="0"/>
              <a:buChar char="•"/>
            </a:pPr>
            <a:r>
              <a:rPr lang="en-GB" sz="1200" dirty="0">
                <a:solidFill>
                  <a:schemeClr val="tx1"/>
                </a:solidFill>
                <a:latin typeface="Calibri"/>
                <a:ea typeface="Calibri"/>
                <a:cs typeface="Calibri Light"/>
              </a:rPr>
              <a:t>DC - Modelling of how to order time – timeline of victims (Chromebook lesson)</a:t>
            </a:r>
            <a:endParaRPr lang="en-US" sz="1200" dirty="0">
              <a:solidFill>
                <a:schemeClr val="tx1"/>
              </a:solidFill>
              <a:latin typeface="Calibri"/>
              <a:ea typeface="Calibri"/>
              <a:cs typeface="Calibri Light"/>
            </a:endParaRPr>
          </a:p>
          <a:p>
            <a:pPr marL="285750" indent="-285750">
              <a:lnSpc>
                <a:spcPct val="100000"/>
              </a:lnSpc>
              <a:spcBef>
                <a:spcPts val="0"/>
              </a:spcBef>
              <a:buFont typeface="Arial,Sans-Serif" panose="020B0604020202020204" pitchFamily="34" charset="0"/>
              <a:buChar char="•"/>
            </a:pPr>
            <a:endParaRPr lang="en-GB" sz="1200" dirty="0">
              <a:solidFill>
                <a:schemeClr val="tx1"/>
              </a:solidFill>
              <a:latin typeface="Calibri"/>
              <a:ea typeface="Calibri"/>
              <a:cs typeface="Calibri Light"/>
            </a:endParaRPr>
          </a:p>
          <a:p>
            <a:pPr marL="285750" indent="-285750">
              <a:lnSpc>
                <a:spcPct val="100000"/>
              </a:lnSpc>
              <a:spcBef>
                <a:spcPts val="0"/>
              </a:spcBef>
              <a:buFont typeface="Arial,Sans-Serif" panose="020B0604020202020204" pitchFamily="34" charset="0"/>
              <a:buChar char="•"/>
            </a:pPr>
            <a:r>
              <a:rPr lang="en-GB" sz="1200" dirty="0">
                <a:solidFill>
                  <a:schemeClr val="tx1"/>
                </a:solidFill>
                <a:latin typeface="Calibri"/>
                <a:ea typeface="Calibri"/>
                <a:cs typeface="Calibri Light"/>
              </a:rPr>
              <a:t>Writing  - extended writing task evaluating who was Jack the Ripper.</a:t>
            </a:r>
          </a:p>
          <a:p>
            <a:pPr>
              <a:lnSpc>
                <a:spcPct val="100000"/>
              </a:lnSpc>
              <a:spcBef>
                <a:spcPts val="0"/>
              </a:spcBef>
            </a:pPr>
            <a:endParaRPr lang="en-GB" sz="1200" dirty="0">
              <a:solidFill>
                <a:schemeClr val="tx1"/>
              </a:solidFill>
              <a:latin typeface="Calibri Light"/>
              <a:ea typeface="Calibri Light"/>
              <a:cs typeface="Calibri Light"/>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200" dirty="0">
                <a:solidFill>
                  <a:srgbClr val="000000"/>
                </a:solidFill>
                <a:latin typeface="Calibri"/>
                <a:ea typeface="Calibri"/>
                <a:cs typeface="Calibri"/>
              </a:rPr>
              <a:t>Victims, Suspects, Ripper, peelers , Whitechapel, Prostitutes, Smog, anatomy, overcrowding, poverty.</a:t>
            </a:r>
            <a:endParaRPr lang="en-US" sz="1200" dirty="0">
              <a:latin typeface="Calibri"/>
              <a:ea typeface="Calibri"/>
              <a:cs typeface="Calibri"/>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1200">
                <a:latin typeface="Calibri"/>
                <a:ea typeface="Calibri"/>
                <a:cs typeface="Calibri"/>
              </a:rPr>
              <a:t>R.S - Moral issues on Murder</a:t>
            </a:r>
            <a:endParaRPr lang="en-US" sz="1200" dirty="0">
              <a:latin typeface="Calibri"/>
              <a:ea typeface="Calibri"/>
              <a:cs typeface="Calibri"/>
            </a:endParaRPr>
          </a:p>
          <a:p>
            <a:r>
              <a:rPr lang="en-US" sz="1200">
                <a:latin typeface="Calibri"/>
                <a:ea typeface="Calibri"/>
                <a:cs typeface="Calibri"/>
              </a:rPr>
              <a:t>Geography – mapping of London.</a:t>
            </a:r>
            <a:endParaRPr lang="en-US" sz="1200" dirty="0">
              <a:latin typeface="Calibri"/>
              <a:ea typeface="Calibri"/>
              <a:cs typeface="Calibri"/>
            </a:endParaRPr>
          </a:p>
          <a:p>
            <a:r>
              <a:rPr lang="en-US" sz="1200" dirty="0">
                <a:latin typeface="Calibri"/>
                <a:ea typeface="Calibri"/>
                <a:cs typeface="Calibri"/>
              </a:rPr>
              <a:t>Current day serial killers.</a:t>
            </a:r>
          </a:p>
          <a:p>
            <a:endParaRPr lang="en-US" sz="1100"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http://schemas.microsoft.com/office/2006/documentManagement/types"/>
    <ds:schemaRef ds:uri="http://schemas.openxmlformats.org/package/2006/metadata/core-properties"/>
    <ds:schemaRef ds:uri="http://schemas.microsoft.com/office/2006/metadata/properties"/>
    <ds:schemaRef ds:uri="http://purl.org/dc/elements/1.1/"/>
    <ds:schemaRef ds:uri="dd53f9ed-aba7-4473-9642-666960874982"/>
    <ds:schemaRef ds:uri="http://purl.org/dc/terms/"/>
    <ds:schemaRef ds:uri="http://schemas.microsoft.com/office/infopath/2007/PartnerControls"/>
    <ds:schemaRef ds:uri="c9827502-ad03-49b1-85da-f0239239a6b1"/>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4703</TotalTime>
  <Words>116</Words>
  <Application>Microsoft Office PowerPoint</Application>
  <PresentationFormat>Custom</PresentationFormat>
  <Paragraphs>29</Paragraphs>
  <Slides>7</Slides>
  <Notes>0</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228</cp:revision>
  <dcterms:created xsi:type="dcterms:W3CDTF">2024-02-26T09:08:58Z</dcterms:created>
  <dcterms:modified xsi:type="dcterms:W3CDTF">2024-07-01T15:43:56Z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